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1" r:id="rId7"/>
    <p:sldId id="272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8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comm/RSTC_Reliability_Guidelines/Risks_Mitigations_Losing_EMS_Functions_RefDoc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nerc.com/pa/rrm/Resources/Documents/Presentations_MSA_Conference_202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4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October 24,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EMS </a:t>
            </a:r>
            <a:r>
              <a:rPr lang="en-US" sz="2400" i="0" dirty="0">
                <a:latin typeface="Calibri" panose="020F0502020204030204" pitchFamily="34" charset="0"/>
              </a:rPr>
              <a:t>Reference Document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Reference Document -  Risks and Mitigations for Losing EMS Functions Reference Document (2024) – Posted on the NERC website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Risks and Mitigations for Losing EMS Functions (nerc.com)</a:t>
            </a: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11A76-CC38-6AD8-6A07-098A4231D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38400"/>
            <a:ext cx="2105025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131EF-44B6-C4E1-FA25-19A0D2A07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905000"/>
            <a:ext cx="2406273" cy="313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MSA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2024 Monitoring and Situational Awareness Technical Conference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10/8-10/9 at RF in Cleveland, OH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70 attendees from 34 Companies </a:t>
            </a:r>
            <a:endParaRPr lang="en-US" i="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4B96D-7B6C-BFB9-3B12-94B5B7B6F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514600"/>
            <a:ext cx="2486025" cy="2486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9357D-8599-3FB0-268F-4AE4E148FB2B}"/>
              </a:ext>
            </a:extLst>
          </p:cNvPr>
          <p:cNvSpPr txBox="1"/>
          <p:nvPr/>
        </p:nvSpPr>
        <p:spPr>
          <a:xfrm>
            <a:off x="1447800" y="5715000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Presentations_MSA_Conference_2024.pdf (nerc.com)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07B1F-23AA-F771-C0E6-B2C83EB52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743200"/>
            <a:ext cx="3968972" cy="222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91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EMS Reference Document </vt:lpstr>
      <vt:lpstr>2024 MSA Conference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2024-10-23T12:47:41Z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