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2" d="100"/>
          <a:sy n="122" d="100"/>
        </p:scale>
        <p:origin x="35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10/29/2024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10/29/2024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6697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10/30/24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1765055275"/>
              </p:ext>
            </p:extLst>
          </p:nvPr>
        </p:nvGraphicFramePr>
        <p:xfrm>
          <a:off x="152400" y="838200"/>
          <a:ext cx="8839201" cy="5105442"/>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1127050">
                  <a:extLst>
                    <a:ext uri="{9D8B030D-6E8A-4147-A177-3AD203B41FA5}">
                      <a16:colId xmlns:a16="http://schemas.microsoft.com/office/drawing/2014/main" val="637760182"/>
                    </a:ext>
                  </a:extLst>
                </a:gridCol>
                <a:gridCol w="3238227">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NPRR1180, Inclusion of Forecasted Load in Planning Analyses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Board/PUCT Directive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$2.0M and $2.4M (Annual Recurring O&amp;M)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NPRR1180. ERCOT Staff has reviewed NPRR1180 and believes it appropriately incorporates the requirement in P.U.C. Subst. R.25.101(b)(3)(A)(ii)(II) for any reliability-driven transmission project review conducted by ERCOT to account for  historical Load, forecasted Load growth, and additional Load seeking interconnection.</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NPRR1180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53981712"/>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NPRR1245, Additional Clarifying Revisions to Real-Time Co-Optimization,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NPRR beyond what was captured in PR447, Real-Time Co-optimization.)</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NPRR1245. ERCOT Staff has reviewed NPRR1245 and believes the market impact for NPRR1245 implements several corrections and clarifications to Protocols and RTC grey-boxes, along with relevant updates to RTC grey-boxes necessitated by subsequent NPRR approvals.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NPRR1245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666525996"/>
                  </a:ext>
                </a:extLst>
              </a:tr>
              <a:tr h="82905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NPRR1248, Correction to NPRR1197, Optional Exclusion of Load from Netting at EPS Metering Facilities which Include Resources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supports approval of NPRR1248. ERCOT Staff has reviewed NPRR1248 and believes the market impact for NPRR1248 properly aligns Protocol language within Section 11.1.6 with PRS-recommended language inadvertently omitted from NPRR1197 reports.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Credit Staff and the Credit Finance Sub Group (CFSG) have reviewed NPRR1248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8426137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NPRR1249, Publication of Shift Factors for All Active Transmission Constraints in the RTM </a:t>
                      </a:r>
                      <a:endParaRPr lang="en-US" sz="800" b="1" kern="1200" dirty="0">
                        <a:solidFill>
                          <a:schemeClr val="lt1"/>
                        </a:solidFill>
                        <a:effectLst/>
                        <a:latin typeface="Calibri" panose="020F0502020204030204" pitchFamily="34" charset="0"/>
                        <a:ea typeface="+mn-ea"/>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$25K - $45K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NPRR1249.  ERCOT Staff has reviewed NPRR1249 and believes that with the publication of Shift Factors for all active transmission constraints,  it provides a positive market impact by improving transparency and efficiency by enabling Market Participants to shadow all aspects of the market clearing results.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NPRR1249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170436434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OBDRR052,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OBDRR052. ERCOT Staff has reviewed OBDRR52 and believes the market impact for OBDRR052 provides clarity and additional transparency for stakeholders on the applicable provisions and requirements associated with ESRs as the market transitions from the combo model to the single model as part of the RTC+B project.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427807046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txBody>
                  <a:tcPr marL="13681" marR="13681" marT="0" marB="0"/>
                </a:tc>
                <a:extLst>
                  <a:ext uri="{0D108BD9-81ED-4DB2-BD59-A6C34878D82A}">
                    <a16:rowId xmlns:a16="http://schemas.microsoft.com/office/drawing/2014/main" val="947670953"/>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10/30/24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2911263786"/>
              </p:ext>
            </p:extLst>
          </p:nvPr>
        </p:nvGraphicFramePr>
        <p:xfrm>
          <a:off x="152399" y="914400"/>
          <a:ext cx="8839201" cy="5268214"/>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36576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45666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OBDRR053, Alignment with NPRR1131, Controllable Load Resource Participation in Non-Spin, and Minor Clean-Ups</a:t>
                      </a:r>
                      <a:endParaRPr lang="en-US" sz="800" b="1" kern="1200" dirty="0">
                        <a:solidFill>
                          <a:schemeClr val="lt1"/>
                        </a:solidFill>
                        <a:effectLst/>
                        <a:latin typeface="Calibri" panose="020F0502020204030204" pitchFamily="34" charset="0"/>
                        <a:ea typeface="+mn-ea"/>
                        <a:cs typeface="Calibri" panose="020F0502020204030204" pitchFamily="34" charset="0"/>
                      </a:endParaRPr>
                    </a:p>
                    <a:p>
                      <a:pPr marL="0" marR="0">
                        <a:lnSpc>
                          <a:spcPct val="107000"/>
                        </a:lnSpc>
                        <a:spcBef>
                          <a:spcPts val="0"/>
                        </a:spcBef>
                        <a:spcAft>
                          <a:spcPts val="0"/>
                        </a:spcAft>
                      </a:pPr>
                      <a:endParaRPr lang="en-US" sz="800" b="1" kern="1200" dirty="0">
                        <a:solidFill>
                          <a:schemeClr val="lt1"/>
                        </a:solidFill>
                        <a:effectLst/>
                        <a:latin typeface="Calibri" panose="020F0502020204030204" pitchFamily="34" charset="0"/>
                        <a:ea typeface="+mn-ea"/>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NPRR1131)</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OBDRR053. ERCOT Staff has reviewed OBDRR053 and believes the market impact for OBDRR053 maintains alignment between this Other Binding Document and the Protocols.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2629514238"/>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PGRR116, Related to NPRR1240, Access to Transmission Planning Information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NPRR1240.)</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PGRR116. ERCOT Staff has reviewed PGRR116 and believes it provides a positive market impact by improving access and transparency by moving reports that are not ECEII from the MIS Secure Area to the ERCOT website so the public can directly access reports without registering as a Market Participant and requesting ERCOT to issue a Digital Certificate, or without submitting an ERCOT Information Request.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542740794"/>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NOGRR266, Related to NPRR1239, Access to Market Information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NPRR1239.)</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NOGRR266. ERCOT Staff has reviewed NOGRR266 and believes it provides a positive market impact by improving access and transparency by moving reports that are not ECEII from the MIS Secure Area to the ERCOT website so the public can directly access reports without registering as a Market Participant and requesting ERCOT to issue a Digital Certificate, or without submitting an ERCOT Information Request.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3887414094"/>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NOGRR267, Related to NPRR1240, Access to Transmission Planning Information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NPRR1240.)</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NOGRR267. ERCOT Staff has reviewed NOGRR267 and believes it provides a positive market impact by improving access and transparency by moving reports that are not ECEII from the MIS Secure Area to the ERCOT website so the public can directly access reports without registering as a Market Participant and requesting ERCOT to issue a Digital Certificate, or without submitting an ERCOT Information Request.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3779703282"/>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6137</TotalTime>
  <Words>1076</Words>
  <Application>Microsoft Office PowerPoint</Application>
  <PresentationFormat>On-screen Show (4:3)</PresentationFormat>
  <Paragraphs>78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10/30/24 TAC</vt:lpstr>
      <vt:lpstr>Revision Request Summary for 10/30/24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Boren, Ann</cp:lastModifiedBy>
  <cp:revision>80</cp:revision>
  <cp:lastPrinted>2016-01-21T20:53:15Z</cp:lastPrinted>
  <dcterms:created xsi:type="dcterms:W3CDTF">2016-01-21T15:20:31Z</dcterms:created>
  <dcterms:modified xsi:type="dcterms:W3CDTF">2024-10-29T15:13:47Z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