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8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C06ADE0-151E-C1A5-5981-3B026F0FE1B6}" name="Zapanta, Zaldy" initials="RZ" userId="S::Rizaldy.Zapanta@ercot.com::0a5d519a-fdbc-4590-9386-ba6f3827ebd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1" autoAdjust="0"/>
    <p:restoredTop sz="94660"/>
  </p:normalViewPr>
  <p:slideViewPr>
    <p:cSldViewPr showGuides="1">
      <p:cViewPr varScale="1">
        <p:scale>
          <a:sx n="119" d="100"/>
          <a:sy n="119" d="100"/>
        </p:scale>
        <p:origin x="1548" y="84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5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www.ercot.com/services/rq/credit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Update on Transitioning to the New LC and Surety Bond Templates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Sanchir Dashnyam</a:t>
            </a:r>
          </a:p>
          <a:p>
            <a:r>
              <a:rPr lang="en-US" dirty="0"/>
              <a:t>ERCOT Market Credit Manager </a:t>
            </a:r>
          </a:p>
          <a:p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/>
              <a:t>November 15, 2024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 Transitioning to the New LC and Surety Bond Templates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2578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New forms for Letters of Credit and Surety bonds were published on 9/1/2023 </a:t>
            </a: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https://www.ercot.com/services/rq/credit</a:t>
            </a: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Current status of transitioning to the new forms: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Deadline for conversion: April 1, 2025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latin typeface="Calibri" panose="020F0502020204030204" pitchFamily="34" charset="0"/>
                <a:ea typeface="Times New Roman" panose="02020603050405020304" pitchFamily="18" charset="0"/>
              </a:rPr>
              <a:t>ERCOT will send out a Market Notice on December 2, 2024 and each month thereafter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latin typeface="Calibri" panose="020F0502020204030204" pitchFamily="34" charset="0"/>
                <a:ea typeface="Times New Roman" panose="02020603050405020304" pitchFamily="18" charset="0"/>
              </a:rPr>
              <a:t>ERCOT will reach out to the affected Market Participants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F067AB-66A9-DE19-BC2A-26879441F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2286000"/>
            <a:ext cx="340995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1781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c34af464-7aa1-4edd-9be4-83dffc1cb92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49222</TotalTime>
  <Words>103</Words>
  <Application>Microsoft Office PowerPoint</Application>
  <PresentationFormat>On-screen Show (4:3)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Roboto</vt:lpstr>
      <vt:lpstr>Symbol</vt:lpstr>
      <vt:lpstr>1_Custom Design</vt:lpstr>
      <vt:lpstr>Office Theme</vt:lpstr>
      <vt:lpstr>Custom Design</vt:lpstr>
      <vt:lpstr>PowerPoint Presentation</vt:lpstr>
      <vt:lpstr> Transitioning to the New LC and Surety Bond Templates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Dashnyam, Sanchir</cp:lastModifiedBy>
  <cp:revision>575</cp:revision>
  <cp:lastPrinted>2016-01-21T20:53:15Z</cp:lastPrinted>
  <dcterms:created xsi:type="dcterms:W3CDTF">2016-01-21T15:20:31Z</dcterms:created>
  <dcterms:modified xsi:type="dcterms:W3CDTF">2024-11-12T17:26:35Z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2023-10-06T20:34:45Z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c0b2b8ba-cace-4c3c-96d7-e426ee90befd</vt:lpwstr>
  </property>
  <property fmtid="{D5CDD505-2E9C-101B-9397-08002B2CF9AE}" pid="9" name="MSIP_Label_7084cbda-52b8-46fb-a7b7-cb5bd465ed85_ContentBits">
    <vt:lpwstr>0</vt:lpwstr>
  </property>
</Properties>
</file>