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4222" r:id="rId4"/>
  </p:sldMasterIdLst>
  <p:notesMasterIdLst>
    <p:notesMasterId r:id="rId28"/>
  </p:notesMasterIdLst>
  <p:handoutMasterIdLst>
    <p:handoutMasterId r:id="rId29"/>
  </p:handoutMasterIdLst>
  <p:sldIdLst>
    <p:sldId id="1852" r:id="rId5"/>
    <p:sldId id="1899" r:id="rId6"/>
    <p:sldId id="1906" r:id="rId7"/>
    <p:sldId id="1905" r:id="rId8"/>
    <p:sldId id="1910" r:id="rId9"/>
    <p:sldId id="1911" r:id="rId10"/>
    <p:sldId id="1902" r:id="rId11"/>
    <p:sldId id="1907" r:id="rId12"/>
    <p:sldId id="1912" r:id="rId13"/>
    <p:sldId id="1913" r:id="rId14"/>
    <p:sldId id="1908" r:id="rId15"/>
    <p:sldId id="1917" r:id="rId16"/>
    <p:sldId id="1918" r:id="rId17"/>
    <p:sldId id="1920" r:id="rId18"/>
    <p:sldId id="1921" r:id="rId19"/>
    <p:sldId id="1922" r:id="rId20"/>
    <p:sldId id="1904" r:id="rId21"/>
    <p:sldId id="1923" r:id="rId22"/>
    <p:sldId id="1891" r:id="rId23"/>
    <p:sldId id="1914" r:id="rId24"/>
    <p:sldId id="1915" r:id="rId25"/>
    <p:sldId id="1924" r:id="rId26"/>
    <p:sldId id="1916" r:id="rId27"/>
  </p:sldIdLst>
  <p:sldSz cx="9144000" cy="6858000" type="letter"/>
  <p:notesSz cx="7010400" cy="9296400"/>
  <p:defaultTextStyle>
    <a:defPPr>
      <a:defRPr lang="en-US"/>
    </a:defPPr>
    <a:lvl1pPr algn="l" rtl="0" fontAlgn="base">
      <a:spcBef>
        <a:spcPct val="0"/>
      </a:spcBef>
      <a:spcAft>
        <a:spcPct val="0"/>
      </a:spcAft>
      <a:defRPr kumimoji="1" sz="1700" kern="1200">
        <a:solidFill>
          <a:schemeClr val="accent2"/>
        </a:solidFill>
        <a:latin typeface="Times New Roman" pitchFamily="18" charset="0"/>
        <a:ea typeface="+mn-ea"/>
        <a:cs typeface="Arial" charset="0"/>
      </a:defRPr>
    </a:lvl1pPr>
    <a:lvl2pPr marL="457200" algn="l" rtl="0" fontAlgn="base">
      <a:spcBef>
        <a:spcPct val="0"/>
      </a:spcBef>
      <a:spcAft>
        <a:spcPct val="0"/>
      </a:spcAft>
      <a:defRPr kumimoji="1" sz="1700" kern="1200">
        <a:solidFill>
          <a:schemeClr val="accent2"/>
        </a:solidFill>
        <a:latin typeface="Times New Roman" pitchFamily="18" charset="0"/>
        <a:ea typeface="+mn-ea"/>
        <a:cs typeface="Arial" charset="0"/>
      </a:defRPr>
    </a:lvl2pPr>
    <a:lvl3pPr marL="914400" algn="l" rtl="0" fontAlgn="base">
      <a:spcBef>
        <a:spcPct val="0"/>
      </a:spcBef>
      <a:spcAft>
        <a:spcPct val="0"/>
      </a:spcAft>
      <a:defRPr kumimoji="1" sz="1700" kern="1200">
        <a:solidFill>
          <a:schemeClr val="accent2"/>
        </a:solidFill>
        <a:latin typeface="Times New Roman" pitchFamily="18" charset="0"/>
        <a:ea typeface="+mn-ea"/>
        <a:cs typeface="Arial" charset="0"/>
      </a:defRPr>
    </a:lvl3pPr>
    <a:lvl4pPr marL="1371600" algn="l" rtl="0" fontAlgn="base">
      <a:spcBef>
        <a:spcPct val="0"/>
      </a:spcBef>
      <a:spcAft>
        <a:spcPct val="0"/>
      </a:spcAft>
      <a:defRPr kumimoji="1" sz="1700" kern="1200">
        <a:solidFill>
          <a:schemeClr val="accent2"/>
        </a:solidFill>
        <a:latin typeface="Times New Roman" pitchFamily="18" charset="0"/>
        <a:ea typeface="+mn-ea"/>
        <a:cs typeface="Arial" charset="0"/>
      </a:defRPr>
    </a:lvl4pPr>
    <a:lvl5pPr marL="1828800" algn="l" rtl="0" fontAlgn="base">
      <a:spcBef>
        <a:spcPct val="0"/>
      </a:spcBef>
      <a:spcAft>
        <a:spcPct val="0"/>
      </a:spcAft>
      <a:defRPr kumimoji="1" sz="1700" kern="1200">
        <a:solidFill>
          <a:schemeClr val="accent2"/>
        </a:solidFill>
        <a:latin typeface="Times New Roman" pitchFamily="18" charset="0"/>
        <a:ea typeface="+mn-ea"/>
        <a:cs typeface="Arial" charset="0"/>
      </a:defRPr>
    </a:lvl5pPr>
    <a:lvl6pPr marL="2286000" algn="l" defTabSz="914400" rtl="0" eaLnBrk="1" latinLnBrk="0" hangingPunct="1">
      <a:defRPr kumimoji="1" sz="1700" kern="1200">
        <a:solidFill>
          <a:schemeClr val="accent2"/>
        </a:solidFill>
        <a:latin typeface="Times New Roman" pitchFamily="18" charset="0"/>
        <a:ea typeface="+mn-ea"/>
        <a:cs typeface="Arial" charset="0"/>
      </a:defRPr>
    </a:lvl6pPr>
    <a:lvl7pPr marL="2743200" algn="l" defTabSz="914400" rtl="0" eaLnBrk="1" latinLnBrk="0" hangingPunct="1">
      <a:defRPr kumimoji="1" sz="1700" kern="1200">
        <a:solidFill>
          <a:schemeClr val="accent2"/>
        </a:solidFill>
        <a:latin typeface="Times New Roman" pitchFamily="18" charset="0"/>
        <a:ea typeface="+mn-ea"/>
        <a:cs typeface="Arial" charset="0"/>
      </a:defRPr>
    </a:lvl7pPr>
    <a:lvl8pPr marL="3200400" algn="l" defTabSz="914400" rtl="0" eaLnBrk="1" latinLnBrk="0" hangingPunct="1">
      <a:defRPr kumimoji="1" sz="1700" kern="1200">
        <a:solidFill>
          <a:schemeClr val="accent2"/>
        </a:solidFill>
        <a:latin typeface="Times New Roman" pitchFamily="18" charset="0"/>
        <a:ea typeface="+mn-ea"/>
        <a:cs typeface="Arial" charset="0"/>
      </a:defRPr>
    </a:lvl8pPr>
    <a:lvl9pPr marL="3657600" algn="l" defTabSz="914400" rtl="0" eaLnBrk="1" latinLnBrk="0" hangingPunct="1">
      <a:defRPr kumimoji="1" sz="1700" kern="1200">
        <a:solidFill>
          <a:schemeClr val="accent2"/>
        </a:solidFill>
        <a:latin typeface="Times New Roman" pitchFamily="18"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9" userDrawn="1">
          <p15:clr>
            <a:srgbClr val="A4A3A4"/>
          </p15:clr>
        </p15:guide>
        <p15:guide id="2" pos="220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FF"/>
    <a:srgbClr val="001E96"/>
    <a:srgbClr val="0028A0"/>
    <a:srgbClr val="0000A8"/>
    <a:srgbClr val="0000CC"/>
    <a:srgbClr val="F8F8F8"/>
    <a:srgbClr val="000066"/>
    <a:srgbClr val="FF99AC"/>
    <a:srgbClr val="FF295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EAAF8C0-70D8-4526-92C3-E97489348333}" v="2641" dt="2024-11-12T22:41:18.801"/>
    <p1510:client id="{79885CE3-4929-4E8F-8D90-99C5EF754481}" v="66" dt="2024-11-13T01:56:38.842"/>
    <p1510:client id="{A1B8715D-0123-4F4C-AA1E-15E490809A55}" v="15653" dt="2024-11-12T21:25:49.453"/>
    <p1510:client id="{DA2890F7-FE6D-4E73-93D5-DBE6C413206E}" v="433" dt="2024-11-13T00:51:15.57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91" d="100"/>
          <a:sy n="191" d="100"/>
        </p:scale>
        <p:origin x="2357" y="106"/>
      </p:cViewPr>
      <p:guideLst>
        <p:guide orient="horz" pos="2160"/>
        <p:guide pos="2880"/>
      </p:guideLst>
    </p:cSldViewPr>
  </p:slideViewPr>
  <p:notesTextViewPr>
    <p:cViewPr>
      <p:scale>
        <a:sx n="1" d="1"/>
        <a:sy n="1" d="1"/>
      </p:scale>
      <p:origin x="0" y="0"/>
    </p:cViewPr>
  </p:notesTextViewPr>
  <p:notesViewPr>
    <p:cSldViewPr snapToGrid="0">
      <p:cViewPr>
        <p:scale>
          <a:sx n="1" d="2"/>
          <a:sy n="1" d="2"/>
        </p:scale>
        <p:origin x="0" y="0"/>
      </p:cViewPr>
      <p:guideLst>
        <p:guide orient="horz" pos="2929"/>
        <p:guide pos="220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vid Patton" userId="0bd09ce3-4b54-4244-8cf9-8e059a7c2302" providerId="ADAL" clId="{2BD1E300-7E57-431F-A316-2DDB6DB6CAE7}"/>
    <pc:docChg chg="undo custSel addSld delSld modSld sldOrd">
      <pc:chgData name="David Patton" userId="0bd09ce3-4b54-4244-8cf9-8e059a7c2302" providerId="ADAL" clId="{2BD1E300-7E57-431F-A316-2DDB6DB6CAE7}" dt="2023-12-04T18:07:23.577" v="10418" actId="6549"/>
      <pc:docMkLst>
        <pc:docMk/>
      </pc:docMkLst>
      <pc:sldChg chg="modSp mod">
        <pc:chgData name="David Patton" userId="0bd09ce3-4b54-4244-8cf9-8e059a7c2302" providerId="ADAL" clId="{2BD1E300-7E57-431F-A316-2DDB6DB6CAE7}" dt="2023-11-29T13:45:01.100" v="2358" actId="1076"/>
        <pc:sldMkLst>
          <pc:docMk/>
          <pc:sldMk cId="173769210" sldId="1852"/>
        </pc:sldMkLst>
        <pc:spChg chg="mod">
          <ac:chgData name="David Patton" userId="0bd09ce3-4b54-4244-8cf9-8e059a7c2302" providerId="ADAL" clId="{2BD1E300-7E57-431F-A316-2DDB6DB6CAE7}" dt="2023-11-29T13:45:01.100" v="2358" actId="1076"/>
          <ac:spMkLst>
            <pc:docMk/>
            <pc:sldMk cId="173769210" sldId="1852"/>
            <ac:spMk id="3075" creationId="{00000000-0000-0000-0000-000000000000}"/>
          </ac:spMkLst>
        </pc:spChg>
      </pc:sldChg>
      <pc:sldChg chg="del">
        <pc:chgData name="David Patton" userId="0bd09ce3-4b54-4244-8cf9-8e059a7c2302" providerId="ADAL" clId="{2BD1E300-7E57-431F-A316-2DDB6DB6CAE7}" dt="2023-11-27T05:55:22.566" v="449" actId="47"/>
        <pc:sldMkLst>
          <pc:docMk/>
          <pc:sldMk cId="244260705" sldId="1853"/>
        </pc:sldMkLst>
      </pc:sldChg>
      <pc:sldChg chg="del">
        <pc:chgData name="David Patton" userId="0bd09ce3-4b54-4244-8cf9-8e059a7c2302" providerId="ADAL" clId="{2BD1E300-7E57-431F-A316-2DDB6DB6CAE7}" dt="2023-11-29T22:26:22.687" v="8950" actId="47"/>
        <pc:sldMkLst>
          <pc:docMk/>
          <pc:sldMk cId="665255664" sldId="1879"/>
        </pc:sldMkLst>
      </pc:sldChg>
      <pc:sldChg chg="del">
        <pc:chgData name="David Patton" userId="0bd09ce3-4b54-4244-8cf9-8e059a7c2302" providerId="ADAL" clId="{2BD1E300-7E57-431F-A316-2DDB6DB6CAE7}" dt="2023-11-29T22:18:23.633" v="8738" actId="47"/>
        <pc:sldMkLst>
          <pc:docMk/>
          <pc:sldMk cId="3073386618" sldId="1880"/>
        </pc:sldMkLst>
      </pc:sldChg>
      <pc:sldChg chg="addSp delSp modSp mod ord delAnim">
        <pc:chgData name="David Patton" userId="0bd09ce3-4b54-4244-8cf9-8e059a7c2302" providerId="ADAL" clId="{2BD1E300-7E57-431F-A316-2DDB6DB6CAE7}" dt="2023-11-29T15:55:23.449" v="4955"/>
        <pc:sldMkLst>
          <pc:docMk/>
          <pc:sldMk cId="2181435851" sldId="1885"/>
        </pc:sldMkLst>
        <pc:spChg chg="del">
          <ac:chgData name="David Patton" userId="0bd09ce3-4b54-4244-8cf9-8e059a7c2302" providerId="ADAL" clId="{2BD1E300-7E57-431F-A316-2DDB6DB6CAE7}" dt="2023-11-27T05:21:43.131" v="3" actId="478"/>
          <ac:spMkLst>
            <pc:docMk/>
            <pc:sldMk cId="2181435851" sldId="1885"/>
            <ac:spMk id="2" creationId="{764FE085-211F-1575-34D8-7FFA1F406D53}"/>
          </ac:spMkLst>
        </pc:spChg>
        <pc:spChg chg="add del mod">
          <ac:chgData name="David Patton" userId="0bd09ce3-4b54-4244-8cf9-8e059a7c2302" providerId="ADAL" clId="{2BD1E300-7E57-431F-A316-2DDB6DB6CAE7}" dt="2023-11-27T05:21:38.144" v="1" actId="478"/>
          <ac:spMkLst>
            <pc:docMk/>
            <pc:sldMk cId="2181435851" sldId="1885"/>
            <ac:spMk id="5" creationId="{89FE03E8-A5AB-EDFD-BEC9-3AE4C41E8E75}"/>
          </ac:spMkLst>
        </pc:spChg>
        <pc:spChg chg="mod">
          <ac:chgData name="David Patton" userId="0bd09ce3-4b54-4244-8cf9-8e059a7c2302" providerId="ADAL" clId="{2BD1E300-7E57-431F-A316-2DDB6DB6CAE7}" dt="2023-11-27T05:35:49.887" v="81" actId="6549"/>
          <ac:spMkLst>
            <pc:docMk/>
            <pc:sldMk cId="2181435851" sldId="1885"/>
            <ac:spMk id="4099" creationId="{00000000-0000-0000-0000-000000000000}"/>
          </ac:spMkLst>
        </pc:spChg>
        <pc:spChg chg="del">
          <ac:chgData name="David Patton" userId="0bd09ce3-4b54-4244-8cf9-8e059a7c2302" providerId="ADAL" clId="{2BD1E300-7E57-431F-A316-2DDB6DB6CAE7}" dt="2023-11-27T05:20:47.423" v="0" actId="478"/>
          <ac:spMkLst>
            <pc:docMk/>
            <pc:sldMk cId="2181435851" sldId="1885"/>
            <ac:spMk id="4100" creationId="{00000000-0000-0000-0000-000000000000}"/>
          </ac:spMkLst>
        </pc:spChg>
        <pc:picChg chg="del">
          <ac:chgData name="David Patton" userId="0bd09ce3-4b54-4244-8cf9-8e059a7c2302" providerId="ADAL" clId="{2BD1E300-7E57-431F-A316-2DDB6DB6CAE7}" dt="2023-11-27T05:21:39.657" v="2" actId="478"/>
          <ac:picMkLst>
            <pc:docMk/>
            <pc:sldMk cId="2181435851" sldId="1885"/>
            <ac:picMk id="3" creationId="{2F42C7A7-BBF1-B348-5933-DA967ACA5EEF}"/>
          </ac:picMkLst>
        </pc:picChg>
        <pc:picChg chg="add del mod">
          <ac:chgData name="David Patton" userId="0bd09ce3-4b54-4244-8cf9-8e059a7c2302" providerId="ADAL" clId="{2BD1E300-7E57-431F-A316-2DDB6DB6CAE7}" dt="2023-11-27T05:26:06.095" v="21" actId="478"/>
          <ac:picMkLst>
            <pc:docMk/>
            <pc:sldMk cId="2181435851" sldId="1885"/>
            <ac:picMk id="6" creationId="{61A691DE-A5DE-67EA-D9FE-19EF9353DAD0}"/>
          </ac:picMkLst>
        </pc:picChg>
        <pc:picChg chg="add del mod">
          <ac:chgData name="David Patton" userId="0bd09ce3-4b54-4244-8cf9-8e059a7c2302" providerId="ADAL" clId="{2BD1E300-7E57-431F-A316-2DDB6DB6CAE7}" dt="2023-11-27T05:29:17.405" v="36" actId="478"/>
          <ac:picMkLst>
            <pc:docMk/>
            <pc:sldMk cId="2181435851" sldId="1885"/>
            <ac:picMk id="7" creationId="{655D1626-77A9-1CEF-BDE6-6B569C930CCA}"/>
          </ac:picMkLst>
        </pc:picChg>
        <pc:picChg chg="add del mod">
          <ac:chgData name="David Patton" userId="0bd09ce3-4b54-4244-8cf9-8e059a7c2302" providerId="ADAL" clId="{2BD1E300-7E57-431F-A316-2DDB6DB6CAE7}" dt="2023-11-28T05:54:51.357" v="2152" actId="478"/>
          <ac:picMkLst>
            <pc:docMk/>
            <pc:sldMk cId="2181435851" sldId="1885"/>
            <ac:picMk id="8" creationId="{4E2C99B6-A82F-5110-2B38-ECCDA37885A7}"/>
          </ac:picMkLst>
        </pc:picChg>
        <pc:picChg chg="add del mod">
          <ac:chgData name="David Patton" userId="0bd09ce3-4b54-4244-8cf9-8e059a7c2302" providerId="ADAL" clId="{2BD1E300-7E57-431F-A316-2DDB6DB6CAE7}" dt="2023-11-28T22:32:37.272" v="2261" actId="478"/>
          <ac:picMkLst>
            <pc:docMk/>
            <pc:sldMk cId="2181435851" sldId="1885"/>
            <ac:picMk id="9" creationId="{11B1A1B6-8CA6-61B0-CD49-0E00B40A23F9}"/>
          </ac:picMkLst>
        </pc:picChg>
        <pc:picChg chg="add del mod">
          <ac:chgData name="David Patton" userId="0bd09ce3-4b54-4244-8cf9-8e059a7c2302" providerId="ADAL" clId="{2BD1E300-7E57-431F-A316-2DDB6DB6CAE7}" dt="2023-11-28T22:32:40.613" v="2263"/>
          <ac:picMkLst>
            <pc:docMk/>
            <pc:sldMk cId="2181435851" sldId="1885"/>
            <ac:picMk id="10" creationId="{72B3679A-47A2-DBA6-A350-3929C81C75CE}"/>
          </ac:picMkLst>
        </pc:picChg>
        <pc:picChg chg="add mod">
          <ac:chgData name="David Patton" userId="0bd09ce3-4b54-4244-8cf9-8e059a7c2302" providerId="ADAL" clId="{2BD1E300-7E57-431F-A316-2DDB6DB6CAE7}" dt="2023-11-28T22:33:18.330" v="2266" actId="14100"/>
          <ac:picMkLst>
            <pc:docMk/>
            <pc:sldMk cId="2181435851" sldId="1885"/>
            <ac:picMk id="11" creationId="{BB56AE0F-7837-A259-09E5-17277CC75B03}"/>
          </ac:picMkLst>
        </pc:picChg>
      </pc:sldChg>
      <pc:sldChg chg="modSp mod modAnim">
        <pc:chgData name="David Patton" userId="0bd09ce3-4b54-4244-8cf9-8e059a7c2302" providerId="ADAL" clId="{2BD1E300-7E57-431F-A316-2DDB6DB6CAE7}" dt="2023-11-29T23:44:30.315" v="9963" actId="6549"/>
        <pc:sldMkLst>
          <pc:docMk/>
          <pc:sldMk cId="3257381855" sldId="1888"/>
        </pc:sldMkLst>
        <pc:spChg chg="mod">
          <ac:chgData name="David Patton" userId="0bd09ce3-4b54-4244-8cf9-8e059a7c2302" providerId="ADAL" clId="{2BD1E300-7E57-431F-A316-2DDB6DB6CAE7}" dt="2023-11-29T21:55:22.894" v="7733" actId="20577"/>
          <ac:spMkLst>
            <pc:docMk/>
            <pc:sldMk cId="3257381855" sldId="1888"/>
            <ac:spMk id="4099" creationId="{00000000-0000-0000-0000-000000000000}"/>
          </ac:spMkLst>
        </pc:spChg>
        <pc:spChg chg="mod">
          <ac:chgData name="David Patton" userId="0bd09ce3-4b54-4244-8cf9-8e059a7c2302" providerId="ADAL" clId="{2BD1E300-7E57-431F-A316-2DDB6DB6CAE7}" dt="2023-11-29T23:44:30.315" v="9963" actId="6549"/>
          <ac:spMkLst>
            <pc:docMk/>
            <pc:sldMk cId="3257381855" sldId="1888"/>
            <ac:spMk id="4100" creationId="{00000000-0000-0000-0000-000000000000}"/>
          </ac:spMkLst>
        </pc:spChg>
      </pc:sldChg>
      <pc:sldChg chg="modSp mod modAnim">
        <pc:chgData name="David Patton" userId="0bd09ce3-4b54-4244-8cf9-8e059a7c2302" providerId="ADAL" clId="{2BD1E300-7E57-431F-A316-2DDB6DB6CAE7}" dt="2023-11-29T23:15:24.027" v="9492" actId="20577"/>
        <pc:sldMkLst>
          <pc:docMk/>
          <pc:sldMk cId="70773097" sldId="1891"/>
        </pc:sldMkLst>
        <pc:spChg chg="mod">
          <ac:chgData name="David Patton" userId="0bd09ce3-4b54-4244-8cf9-8e059a7c2302" providerId="ADAL" clId="{2BD1E300-7E57-431F-A316-2DDB6DB6CAE7}" dt="2023-11-29T23:15:24.027" v="9492" actId="20577"/>
          <ac:spMkLst>
            <pc:docMk/>
            <pc:sldMk cId="70773097" sldId="1891"/>
            <ac:spMk id="4100" creationId="{00000000-0000-0000-0000-000000000000}"/>
          </ac:spMkLst>
        </pc:spChg>
      </pc:sldChg>
      <pc:sldChg chg="addSp delSp modSp del mod addAnim delAnim modAnim">
        <pc:chgData name="David Patton" userId="0bd09ce3-4b54-4244-8cf9-8e059a7c2302" providerId="ADAL" clId="{2BD1E300-7E57-431F-A316-2DDB6DB6CAE7}" dt="2023-11-29T21:53:30.179" v="7670" actId="47"/>
        <pc:sldMkLst>
          <pc:docMk/>
          <pc:sldMk cId="711588922" sldId="1897"/>
        </pc:sldMkLst>
        <pc:spChg chg="add del mod">
          <ac:chgData name="David Patton" userId="0bd09ce3-4b54-4244-8cf9-8e059a7c2302" providerId="ADAL" clId="{2BD1E300-7E57-431F-A316-2DDB6DB6CAE7}" dt="2023-11-29T21:50:23.769" v="7669" actId="1035"/>
          <ac:spMkLst>
            <pc:docMk/>
            <pc:sldMk cId="711588922" sldId="1897"/>
            <ac:spMk id="4" creationId="{623FA19F-C332-EA16-F6E4-DDEF9E9A6118}"/>
          </ac:spMkLst>
        </pc:spChg>
      </pc:sldChg>
      <pc:sldChg chg="del">
        <pc:chgData name="David Patton" userId="0bd09ce3-4b54-4244-8cf9-8e059a7c2302" providerId="ADAL" clId="{2BD1E300-7E57-431F-A316-2DDB6DB6CAE7}" dt="2023-11-29T22:18:55.871" v="8740" actId="47"/>
        <pc:sldMkLst>
          <pc:docMk/>
          <pc:sldMk cId="4149235476" sldId="1898"/>
        </pc:sldMkLst>
      </pc:sldChg>
      <pc:sldChg chg="modSp mod modAnim">
        <pc:chgData name="David Patton" userId="0bd09ce3-4b54-4244-8cf9-8e059a7c2302" providerId="ADAL" clId="{2BD1E300-7E57-431F-A316-2DDB6DB6CAE7}" dt="2023-11-29T15:45:10.379" v="4412" actId="20577"/>
        <pc:sldMkLst>
          <pc:docMk/>
          <pc:sldMk cId="59346701" sldId="1899"/>
        </pc:sldMkLst>
        <pc:spChg chg="mod">
          <ac:chgData name="David Patton" userId="0bd09ce3-4b54-4244-8cf9-8e059a7c2302" providerId="ADAL" clId="{2BD1E300-7E57-431F-A316-2DDB6DB6CAE7}" dt="2023-11-29T15:45:10.379" v="4412" actId="20577"/>
          <ac:spMkLst>
            <pc:docMk/>
            <pc:sldMk cId="59346701" sldId="1899"/>
            <ac:spMk id="4100" creationId="{00000000-0000-0000-0000-000000000000}"/>
          </ac:spMkLst>
        </pc:spChg>
      </pc:sldChg>
      <pc:sldChg chg="modSp add mod modAnim">
        <pc:chgData name="David Patton" userId="0bd09ce3-4b54-4244-8cf9-8e059a7c2302" providerId="ADAL" clId="{2BD1E300-7E57-431F-A316-2DDB6DB6CAE7}" dt="2023-11-29T15:55:16.991" v="4953" actId="1036"/>
        <pc:sldMkLst>
          <pc:docMk/>
          <pc:sldMk cId="174712523" sldId="1900"/>
        </pc:sldMkLst>
        <pc:spChg chg="mod">
          <ac:chgData name="David Patton" userId="0bd09ce3-4b54-4244-8cf9-8e059a7c2302" providerId="ADAL" clId="{2BD1E300-7E57-431F-A316-2DDB6DB6CAE7}" dt="2023-11-29T15:49:26.552" v="4629" actId="20577"/>
          <ac:spMkLst>
            <pc:docMk/>
            <pc:sldMk cId="174712523" sldId="1900"/>
            <ac:spMk id="4099" creationId="{00000000-0000-0000-0000-000000000000}"/>
          </ac:spMkLst>
        </pc:spChg>
        <pc:spChg chg="mod">
          <ac:chgData name="David Patton" userId="0bd09ce3-4b54-4244-8cf9-8e059a7c2302" providerId="ADAL" clId="{2BD1E300-7E57-431F-A316-2DDB6DB6CAE7}" dt="2023-11-29T15:55:16.991" v="4953" actId="1036"/>
          <ac:spMkLst>
            <pc:docMk/>
            <pc:sldMk cId="174712523" sldId="1900"/>
            <ac:spMk id="4100" creationId="{00000000-0000-0000-0000-000000000000}"/>
          </ac:spMkLst>
        </pc:spChg>
      </pc:sldChg>
      <pc:sldChg chg="new del">
        <pc:chgData name="David Patton" userId="0bd09ce3-4b54-4244-8cf9-8e059a7c2302" providerId="ADAL" clId="{2BD1E300-7E57-431F-A316-2DDB6DB6CAE7}" dt="2023-11-27T05:56:50.379" v="452" actId="680"/>
        <pc:sldMkLst>
          <pc:docMk/>
          <pc:sldMk cId="4275493592" sldId="1900"/>
        </pc:sldMkLst>
      </pc:sldChg>
      <pc:sldChg chg="addSp delSp modSp add mod ord">
        <pc:chgData name="David Patton" userId="0bd09ce3-4b54-4244-8cf9-8e059a7c2302" providerId="ADAL" clId="{2BD1E300-7E57-431F-A316-2DDB6DB6CAE7}" dt="2023-11-29T22:20:24.682" v="8748" actId="20577"/>
        <pc:sldMkLst>
          <pc:docMk/>
          <pc:sldMk cId="4001926207" sldId="1901"/>
        </pc:sldMkLst>
        <pc:spChg chg="add del">
          <ac:chgData name="David Patton" userId="0bd09ce3-4b54-4244-8cf9-8e059a7c2302" providerId="ADAL" clId="{2BD1E300-7E57-431F-A316-2DDB6DB6CAE7}" dt="2023-11-29T01:33:40.970" v="2269" actId="22"/>
          <ac:spMkLst>
            <pc:docMk/>
            <pc:sldMk cId="4001926207" sldId="1901"/>
            <ac:spMk id="7" creationId="{CF4E29FC-3564-30FB-5FA6-6CA6B7334188}"/>
          </ac:spMkLst>
        </pc:spChg>
        <pc:spChg chg="mod">
          <ac:chgData name="David Patton" userId="0bd09ce3-4b54-4244-8cf9-8e059a7c2302" providerId="ADAL" clId="{2BD1E300-7E57-431F-A316-2DDB6DB6CAE7}" dt="2023-11-29T22:20:24.682" v="8748" actId="20577"/>
          <ac:spMkLst>
            <pc:docMk/>
            <pc:sldMk cId="4001926207" sldId="1901"/>
            <ac:spMk id="4099" creationId="{00000000-0000-0000-0000-000000000000}"/>
          </ac:spMkLst>
        </pc:spChg>
        <pc:graphicFrameChg chg="add mod">
          <ac:chgData name="David Patton" userId="0bd09ce3-4b54-4244-8cf9-8e059a7c2302" providerId="ADAL" clId="{2BD1E300-7E57-431F-A316-2DDB6DB6CAE7}" dt="2023-11-28T06:06:35.535" v="2182"/>
          <ac:graphicFrameMkLst>
            <pc:docMk/>
            <pc:sldMk cId="4001926207" sldId="1901"/>
            <ac:graphicFrameMk id="3" creationId="{916A1707-94A1-0EC2-D41E-92DD2FD65ACA}"/>
          </ac:graphicFrameMkLst>
        </pc:graphicFrameChg>
        <pc:graphicFrameChg chg="add mod">
          <ac:chgData name="David Patton" userId="0bd09ce3-4b54-4244-8cf9-8e059a7c2302" providerId="ADAL" clId="{2BD1E300-7E57-431F-A316-2DDB6DB6CAE7}" dt="2023-11-29T01:36:06.976" v="2281"/>
          <ac:graphicFrameMkLst>
            <pc:docMk/>
            <pc:sldMk cId="4001926207" sldId="1901"/>
            <ac:graphicFrameMk id="10" creationId="{AB8F9F40-09B4-D804-2583-D2985ED08D17}"/>
          </ac:graphicFrameMkLst>
        </pc:graphicFrameChg>
        <pc:picChg chg="add del mod">
          <ac:chgData name="David Patton" userId="0bd09ce3-4b54-4244-8cf9-8e059a7c2302" providerId="ADAL" clId="{2BD1E300-7E57-431F-A316-2DDB6DB6CAE7}" dt="2023-11-28T06:06:31.202" v="2179" actId="478"/>
          <ac:picMkLst>
            <pc:docMk/>
            <pc:sldMk cId="4001926207" sldId="1901"/>
            <ac:picMk id="2" creationId="{96B7CF94-9292-DB03-C36B-53B1A1CBD101}"/>
          </ac:picMkLst>
        </pc:picChg>
        <pc:picChg chg="add del mod modCrop">
          <ac:chgData name="David Patton" userId="0bd09ce3-4b54-4244-8cf9-8e059a7c2302" providerId="ADAL" clId="{2BD1E300-7E57-431F-A316-2DDB6DB6CAE7}" dt="2023-11-28T06:08:47.442" v="2187" actId="478"/>
          <ac:picMkLst>
            <pc:docMk/>
            <pc:sldMk cId="4001926207" sldId="1901"/>
            <ac:picMk id="4" creationId="{96F86557-3559-53A9-16A4-AF6E2B26F91A}"/>
          </ac:picMkLst>
        </pc:picChg>
        <pc:picChg chg="add del mod">
          <ac:chgData name="David Patton" userId="0bd09ce3-4b54-4244-8cf9-8e059a7c2302" providerId="ADAL" clId="{2BD1E300-7E57-431F-A316-2DDB6DB6CAE7}" dt="2023-11-29T01:33:37.938" v="2267" actId="478"/>
          <ac:picMkLst>
            <pc:docMk/>
            <pc:sldMk cId="4001926207" sldId="1901"/>
            <ac:picMk id="5" creationId="{C76EBAED-EA1D-BFC0-E2B4-6490FC705BF2}"/>
          </ac:picMkLst>
        </pc:picChg>
        <pc:picChg chg="add del mod">
          <ac:chgData name="David Patton" userId="0bd09ce3-4b54-4244-8cf9-8e059a7c2302" providerId="ADAL" clId="{2BD1E300-7E57-431F-A316-2DDB6DB6CAE7}" dt="2023-11-29T01:36:03.406" v="2279" actId="478"/>
          <ac:picMkLst>
            <pc:docMk/>
            <pc:sldMk cId="4001926207" sldId="1901"/>
            <ac:picMk id="8" creationId="{142B9BC6-C26D-D20A-4C11-3B3A4FADE330}"/>
          </ac:picMkLst>
        </pc:picChg>
        <pc:picChg chg="del">
          <ac:chgData name="David Patton" userId="0bd09ce3-4b54-4244-8cf9-8e059a7c2302" providerId="ADAL" clId="{2BD1E300-7E57-431F-A316-2DDB6DB6CAE7}" dt="2023-11-28T05:56:14.115" v="2175" actId="478"/>
          <ac:picMkLst>
            <pc:docMk/>
            <pc:sldMk cId="4001926207" sldId="1901"/>
            <ac:picMk id="9" creationId="{11B1A1B6-8CA6-61B0-CD49-0E00B40A23F9}"/>
          </ac:picMkLst>
        </pc:picChg>
        <pc:picChg chg="add mod">
          <ac:chgData name="David Patton" userId="0bd09ce3-4b54-4244-8cf9-8e059a7c2302" providerId="ADAL" clId="{2BD1E300-7E57-431F-A316-2DDB6DB6CAE7}" dt="2023-11-29T01:36:28.632" v="2290" actId="1036"/>
          <ac:picMkLst>
            <pc:docMk/>
            <pc:sldMk cId="4001926207" sldId="1901"/>
            <ac:picMk id="11" creationId="{A6E9A168-549D-9796-B270-61FA6AB5B5DC}"/>
          </ac:picMkLst>
        </pc:picChg>
      </pc:sldChg>
      <pc:sldChg chg="addSp delSp modSp add del mod">
        <pc:chgData name="David Patton" userId="0bd09ce3-4b54-4244-8cf9-8e059a7c2302" providerId="ADAL" clId="{2BD1E300-7E57-431F-A316-2DDB6DB6CAE7}" dt="2023-11-29T22:18:37.383" v="8739" actId="47"/>
        <pc:sldMkLst>
          <pc:docMk/>
          <pc:sldMk cId="558617021" sldId="1902"/>
        </pc:sldMkLst>
        <pc:spChg chg="mod">
          <ac:chgData name="David Patton" userId="0bd09ce3-4b54-4244-8cf9-8e059a7c2302" providerId="ADAL" clId="{2BD1E300-7E57-431F-A316-2DDB6DB6CAE7}" dt="2023-11-28T21:29:22.310" v="2260" actId="20577"/>
          <ac:spMkLst>
            <pc:docMk/>
            <pc:sldMk cId="558617021" sldId="1902"/>
            <ac:spMk id="4099" creationId="{00000000-0000-0000-0000-000000000000}"/>
          </ac:spMkLst>
        </pc:spChg>
        <pc:picChg chg="add mod">
          <ac:chgData name="David Patton" userId="0bd09ce3-4b54-4244-8cf9-8e059a7c2302" providerId="ADAL" clId="{2BD1E300-7E57-431F-A316-2DDB6DB6CAE7}" dt="2023-11-28T21:28:48.399" v="2210" actId="1076"/>
          <ac:picMkLst>
            <pc:docMk/>
            <pc:sldMk cId="558617021" sldId="1902"/>
            <ac:picMk id="2" creationId="{DF7E237D-41F3-C621-12E4-DFCDF559FCF9}"/>
          </ac:picMkLst>
        </pc:picChg>
        <pc:picChg chg="del">
          <ac:chgData name="David Patton" userId="0bd09ce3-4b54-4244-8cf9-8e059a7c2302" providerId="ADAL" clId="{2BD1E300-7E57-431F-A316-2DDB6DB6CAE7}" dt="2023-11-28T21:28:31.990" v="2207" actId="478"/>
          <ac:picMkLst>
            <pc:docMk/>
            <pc:sldMk cId="558617021" sldId="1902"/>
            <ac:picMk id="5" creationId="{C76EBAED-EA1D-BFC0-E2B4-6490FC705BF2}"/>
          </ac:picMkLst>
        </pc:picChg>
      </pc:sldChg>
      <pc:sldChg chg="modSp add mod modAnim">
        <pc:chgData name="David Patton" userId="0bd09ce3-4b54-4244-8cf9-8e059a7c2302" providerId="ADAL" clId="{2BD1E300-7E57-431F-A316-2DDB6DB6CAE7}" dt="2023-12-04T18:07:23.577" v="10418" actId="6549"/>
        <pc:sldMkLst>
          <pc:docMk/>
          <pc:sldMk cId="962020061" sldId="1903"/>
        </pc:sldMkLst>
        <pc:spChg chg="mod">
          <ac:chgData name="David Patton" userId="0bd09ce3-4b54-4244-8cf9-8e059a7c2302" providerId="ADAL" clId="{2BD1E300-7E57-431F-A316-2DDB6DB6CAE7}" dt="2023-12-04T18:07:23.577" v="10418" actId="6549"/>
          <ac:spMkLst>
            <pc:docMk/>
            <pc:sldMk cId="962020061" sldId="1903"/>
            <ac:spMk id="4100" creationId="{00000000-0000-0000-0000-000000000000}"/>
          </ac:spMkLst>
        </pc:spChg>
      </pc:sldChg>
      <pc:sldChg chg="modSp add mod modAnim">
        <pc:chgData name="David Patton" userId="0bd09ce3-4b54-4244-8cf9-8e059a7c2302" providerId="ADAL" clId="{2BD1E300-7E57-431F-A316-2DDB6DB6CAE7}" dt="2023-12-04T16:41:00.052" v="10384" actId="6549"/>
        <pc:sldMkLst>
          <pc:docMk/>
          <pc:sldMk cId="1386719517" sldId="1904"/>
        </pc:sldMkLst>
        <pc:spChg chg="mod">
          <ac:chgData name="David Patton" userId="0bd09ce3-4b54-4244-8cf9-8e059a7c2302" providerId="ADAL" clId="{2BD1E300-7E57-431F-A316-2DDB6DB6CAE7}" dt="2023-11-29T17:09:15.771" v="5986" actId="20577"/>
          <ac:spMkLst>
            <pc:docMk/>
            <pc:sldMk cId="1386719517" sldId="1904"/>
            <ac:spMk id="4099" creationId="{00000000-0000-0000-0000-000000000000}"/>
          </ac:spMkLst>
        </pc:spChg>
        <pc:spChg chg="mod">
          <ac:chgData name="David Patton" userId="0bd09ce3-4b54-4244-8cf9-8e059a7c2302" providerId="ADAL" clId="{2BD1E300-7E57-431F-A316-2DDB6DB6CAE7}" dt="2023-12-04T16:41:00.052" v="10384" actId="6549"/>
          <ac:spMkLst>
            <pc:docMk/>
            <pc:sldMk cId="1386719517" sldId="1904"/>
            <ac:spMk id="4100" creationId="{00000000-0000-0000-0000-000000000000}"/>
          </ac:spMkLst>
        </pc:spChg>
      </pc:sldChg>
      <pc:sldChg chg="addSp delSp modSp add mod">
        <pc:chgData name="David Patton" userId="0bd09ce3-4b54-4244-8cf9-8e059a7c2302" providerId="ADAL" clId="{2BD1E300-7E57-431F-A316-2DDB6DB6CAE7}" dt="2023-11-29T17:05:41.566" v="5921" actId="1036"/>
        <pc:sldMkLst>
          <pc:docMk/>
          <pc:sldMk cId="516572663" sldId="1905"/>
        </pc:sldMkLst>
        <pc:spChg chg="mod">
          <ac:chgData name="David Patton" userId="0bd09ce3-4b54-4244-8cf9-8e059a7c2302" providerId="ADAL" clId="{2BD1E300-7E57-431F-A316-2DDB6DB6CAE7}" dt="2023-11-29T16:06:42.280" v="5881" actId="20577"/>
          <ac:spMkLst>
            <pc:docMk/>
            <pc:sldMk cId="516572663" sldId="1905"/>
            <ac:spMk id="4099" creationId="{00000000-0000-0000-0000-000000000000}"/>
          </ac:spMkLst>
        </pc:spChg>
        <pc:picChg chg="add del mod">
          <ac:chgData name="David Patton" userId="0bd09ce3-4b54-4244-8cf9-8e059a7c2302" providerId="ADAL" clId="{2BD1E300-7E57-431F-A316-2DDB6DB6CAE7}" dt="2023-11-29T16:58:09.800" v="5887"/>
          <ac:picMkLst>
            <pc:docMk/>
            <pc:sldMk cId="516572663" sldId="1905"/>
            <ac:picMk id="2" creationId="{D31A4934-A70C-0017-8B96-7433F6134259}"/>
          </ac:picMkLst>
        </pc:picChg>
        <pc:picChg chg="add del mod">
          <ac:chgData name="David Patton" userId="0bd09ce3-4b54-4244-8cf9-8e059a7c2302" providerId="ADAL" clId="{2BD1E300-7E57-431F-A316-2DDB6DB6CAE7}" dt="2023-11-29T17:05:12.930" v="5911" actId="478"/>
          <ac:picMkLst>
            <pc:docMk/>
            <pc:sldMk cId="516572663" sldId="1905"/>
            <ac:picMk id="3" creationId="{19E1B234-1503-C21A-F743-AD2137E965AC}"/>
          </ac:picMkLst>
        </pc:picChg>
        <pc:picChg chg="add mod">
          <ac:chgData name="David Patton" userId="0bd09ce3-4b54-4244-8cf9-8e059a7c2302" providerId="ADAL" clId="{2BD1E300-7E57-431F-A316-2DDB6DB6CAE7}" dt="2023-11-29T17:05:41.566" v="5921" actId="1036"/>
          <ac:picMkLst>
            <pc:docMk/>
            <pc:sldMk cId="516572663" sldId="1905"/>
            <ac:picMk id="4" creationId="{B7CB0636-D39A-BD66-7377-214BE8EC0AF1}"/>
          </ac:picMkLst>
        </pc:picChg>
        <pc:picChg chg="del">
          <ac:chgData name="David Patton" userId="0bd09ce3-4b54-4244-8cf9-8e059a7c2302" providerId="ADAL" clId="{2BD1E300-7E57-431F-A316-2DDB6DB6CAE7}" dt="2023-11-29T16:07:49.427" v="5882" actId="478"/>
          <ac:picMkLst>
            <pc:docMk/>
            <pc:sldMk cId="516572663" sldId="1905"/>
            <ac:picMk id="11" creationId="{BB56AE0F-7837-A259-09E5-17277CC75B03}"/>
          </ac:picMkLst>
        </pc:picChg>
      </pc:sldChg>
      <pc:sldChg chg="addSp delSp modSp add mod ord">
        <pc:chgData name="David Patton" userId="0bd09ce3-4b54-4244-8cf9-8e059a7c2302" providerId="ADAL" clId="{2BD1E300-7E57-431F-A316-2DDB6DB6CAE7}" dt="2023-12-01T22:25:02.580" v="9979" actId="1037"/>
        <pc:sldMkLst>
          <pc:docMk/>
          <pc:sldMk cId="2757976358" sldId="1906"/>
        </pc:sldMkLst>
        <pc:picChg chg="add del mod">
          <ac:chgData name="David Patton" userId="0bd09ce3-4b54-4244-8cf9-8e059a7c2302" providerId="ADAL" clId="{2BD1E300-7E57-431F-A316-2DDB6DB6CAE7}" dt="2023-12-01T22:24:34.668" v="9964" actId="478"/>
          <ac:picMkLst>
            <pc:docMk/>
            <pc:sldMk cId="2757976358" sldId="1906"/>
            <ac:picMk id="2" creationId="{54DCB617-B34C-91E8-49FB-4D59B6709A1C}"/>
          </ac:picMkLst>
        </pc:picChg>
        <pc:picChg chg="add mod">
          <ac:chgData name="David Patton" userId="0bd09ce3-4b54-4244-8cf9-8e059a7c2302" providerId="ADAL" clId="{2BD1E300-7E57-431F-A316-2DDB6DB6CAE7}" dt="2023-12-01T22:25:02.580" v="9979" actId="1037"/>
          <ac:picMkLst>
            <pc:docMk/>
            <pc:sldMk cId="2757976358" sldId="1906"/>
            <ac:picMk id="3" creationId="{B08001FA-1420-56F5-11C7-9D1CFBB1CCAA}"/>
          </ac:picMkLst>
        </pc:picChg>
      </pc:sldChg>
      <pc:sldChg chg="modSp add mod modAnim">
        <pc:chgData name="David Patton" userId="0bd09ce3-4b54-4244-8cf9-8e059a7c2302" providerId="ADAL" clId="{2BD1E300-7E57-431F-A316-2DDB6DB6CAE7}" dt="2023-12-01T22:31:02.083" v="10382" actId="6549"/>
        <pc:sldMkLst>
          <pc:docMk/>
          <pc:sldMk cId="1929664570" sldId="1907"/>
        </pc:sldMkLst>
        <pc:spChg chg="mod">
          <ac:chgData name="David Patton" userId="0bd09ce3-4b54-4244-8cf9-8e059a7c2302" providerId="ADAL" clId="{2BD1E300-7E57-431F-A316-2DDB6DB6CAE7}" dt="2023-11-29T20:27:18.837" v="6053" actId="20577"/>
          <ac:spMkLst>
            <pc:docMk/>
            <pc:sldMk cId="1929664570" sldId="1907"/>
            <ac:spMk id="4099" creationId="{00000000-0000-0000-0000-000000000000}"/>
          </ac:spMkLst>
        </pc:spChg>
        <pc:spChg chg="mod">
          <ac:chgData name="David Patton" userId="0bd09ce3-4b54-4244-8cf9-8e059a7c2302" providerId="ADAL" clId="{2BD1E300-7E57-431F-A316-2DDB6DB6CAE7}" dt="2023-12-01T22:31:02.083" v="10382" actId="6549"/>
          <ac:spMkLst>
            <pc:docMk/>
            <pc:sldMk cId="1929664570" sldId="1907"/>
            <ac:spMk id="4100" creationId="{00000000-0000-0000-0000-000000000000}"/>
          </ac:spMkLst>
        </pc:spChg>
      </pc:sldChg>
    </pc:docChg>
  </pc:docChgLst>
  <pc:docChgLst>
    <pc:chgData name="David Patton" userId="0bd09ce3-4b54-4244-8cf9-8e059a7c2302" providerId="ADAL" clId="{2EAAF8C0-70D8-4526-92C3-E97489348333}"/>
    <pc:docChg chg="undo custSel modSld sldOrd modMainMaster">
      <pc:chgData name="David Patton" userId="0bd09ce3-4b54-4244-8cf9-8e059a7c2302" providerId="ADAL" clId="{2EAAF8C0-70D8-4526-92C3-E97489348333}" dt="2024-11-12T22:41:18.802" v="2639" actId="948"/>
      <pc:docMkLst>
        <pc:docMk/>
      </pc:docMkLst>
      <pc:sldChg chg="modSp mod">
        <pc:chgData name="David Patton" userId="0bd09ce3-4b54-4244-8cf9-8e059a7c2302" providerId="ADAL" clId="{2EAAF8C0-70D8-4526-92C3-E97489348333}" dt="2024-11-12T22:30:04.494" v="1868" actId="108"/>
        <pc:sldMkLst>
          <pc:docMk/>
          <pc:sldMk cId="70773097" sldId="1891"/>
        </pc:sldMkLst>
        <pc:spChg chg="mod">
          <ac:chgData name="David Patton" userId="0bd09ce3-4b54-4244-8cf9-8e059a7c2302" providerId="ADAL" clId="{2EAAF8C0-70D8-4526-92C3-E97489348333}" dt="2024-11-12T22:26:34.563" v="1699"/>
          <ac:spMkLst>
            <pc:docMk/>
            <pc:sldMk cId="70773097" sldId="1891"/>
            <ac:spMk id="2" creationId="{7C44ED7F-35A2-065A-5975-9F4263896B0F}"/>
          </ac:spMkLst>
        </pc:spChg>
        <pc:spChg chg="mod">
          <ac:chgData name="David Patton" userId="0bd09ce3-4b54-4244-8cf9-8e059a7c2302" providerId="ADAL" clId="{2EAAF8C0-70D8-4526-92C3-E97489348333}" dt="2024-11-12T22:30:04.494" v="1868" actId="108"/>
          <ac:spMkLst>
            <pc:docMk/>
            <pc:sldMk cId="70773097" sldId="1891"/>
            <ac:spMk id="4100" creationId="{00000000-0000-0000-0000-000000000000}"/>
          </ac:spMkLst>
        </pc:spChg>
      </pc:sldChg>
      <pc:sldChg chg="modSp mod">
        <pc:chgData name="David Patton" userId="0bd09ce3-4b54-4244-8cf9-8e059a7c2302" providerId="ADAL" clId="{2EAAF8C0-70D8-4526-92C3-E97489348333}" dt="2024-11-12T21:48:51.555" v="238" actId="20577"/>
        <pc:sldMkLst>
          <pc:docMk/>
          <pc:sldMk cId="59346701" sldId="1899"/>
        </pc:sldMkLst>
        <pc:spChg chg="mod">
          <ac:chgData name="David Patton" userId="0bd09ce3-4b54-4244-8cf9-8e059a7c2302" providerId="ADAL" clId="{2EAAF8C0-70D8-4526-92C3-E97489348333}" dt="2024-11-12T21:48:51.555" v="238" actId="20577"/>
          <ac:spMkLst>
            <pc:docMk/>
            <pc:sldMk cId="59346701" sldId="1899"/>
            <ac:spMk id="4100" creationId="{00000000-0000-0000-0000-000000000000}"/>
          </ac:spMkLst>
        </pc:spChg>
      </pc:sldChg>
      <pc:sldChg chg="modSp mod">
        <pc:chgData name="David Patton" userId="0bd09ce3-4b54-4244-8cf9-8e059a7c2302" providerId="ADAL" clId="{2EAAF8C0-70D8-4526-92C3-E97489348333}" dt="2024-11-12T22:00:11.822" v="629" actId="1038"/>
        <pc:sldMkLst>
          <pc:docMk/>
          <pc:sldMk cId="3949428581" sldId="1902"/>
        </pc:sldMkLst>
        <pc:spChg chg="mod">
          <ac:chgData name="David Patton" userId="0bd09ce3-4b54-4244-8cf9-8e059a7c2302" providerId="ADAL" clId="{2EAAF8C0-70D8-4526-92C3-E97489348333}" dt="2024-11-12T21:59:34.906" v="607" actId="1076"/>
          <ac:spMkLst>
            <pc:docMk/>
            <pc:sldMk cId="3949428581" sldId="1902"/>
            <ac:spMk id="15" creationId="{AE741481-93E3-02B1-4484-BDF7922B5C58}"/>
          </ac:spMkLst>
        </pc:spChg>
        <pc:picChg chg="mod">
          <ac:chgData name="David Patton" userId="0bd09ce3-4b54-4244-8cf9-8e059a7c2302" providerId="ADAL" clId="{2EAAF8C0-70D8-4526-92C3-E97489348333}" dt="2024-11-12T22:00:11.822" v="629" actId="1038"/>
          <ac:picMkLst>
            <pc:docMk/>
            <pc:sldMk cId="3949428581" sldId="1902"/>
            <ac:picMk id="3" creationId="{70C2766B-303A-556F-134E-6CC28751D9BA}"/>
          </ac:picMkLst>
        </pc:picChg>
        <pc:picChg chg="mod">
          <ac:chgData name="David Patton" userId="0bd09ce3-4b54-4244-8cf9-8e059a7c2302" providerId="ADAL" clId="{2EAAF8C0-70D8-4526-92C3-E97489348333}" dt="2024-11-12T21:59:50.876" v="620" actId="1037"/>
          <ac:picMkLst>
            <pc:docMk/>
            <pc:sldMk cId="3949428581" sldId="1902"/>
            <ac:picMk id="14" creationId="{158596E0-5CE1-D136-008E-0FEC449654A5}"/>
          </ac:picMkLst>
        </pc:picChg>
      </pc:sldChg>
      <pc:sldChg chg="addSp delSp modSp mod chgLayout">
        <pc:chgData name="David Patton" userId="0bd09ce3-4b54-4244-8cf9-8e059a7c2302" providerId="ADAL" clId="{2EAAF8C0-70D8-4526-92C3-E97489348333}" dt="2024-11-12T22:26:05.165" v="1698" actId="20577"/>
        <pc:sldMkLst>
          <pc:docMk/>
          <pc:sldMk cId="1062715507" sldId="1904"/>
        </pc:sldMkLst>
        <pc:spChg chg="del mod">
          <ac:chgData name="David Patton" userId="0bd09ce3-4b54-4244-8cf9-8e059a7c2302" providerId="ADAL" clId="{2EAAF8C0-70D8-4526-92C3-E97489348333}" dt="2024-11-12T22:24:00.727" v="1539" actId="478"/>
          <ac:spMkLst>
            <pc:docMk/>
            <pc:sldMk cId="1062715507" sldId="1904"/>
            <ac:spMk id="2" creationId="{4660ECBD-A166-0743-AB46-D184E9851708}"/>
          </ac:spMkLst>
        </pc:spChg>
        <pc:spChg chg="add del mod">
          <ac:chgData name="David Patton" userId="0bd09ce3-4b54-4244-8cf9-8e059a7c2302" providerId="ADAL" clId="{2EAAF8C0-70D8-4526-92C3-E97489348333}" dt="2024-11-12T22:23:38.887" v="1536" actId="6264"/>
          <ac:spMkLst>
            <pc:docMk/>
            <pc:sldMk cId="1062715507" sldId="1904"/>
            <ac:spMk id="3" creationId="{F72CB05E-7C9C-05A1-B557-3BCF6123B703}"/>
          </ac:spMkLst>
        </pc:spChg>
        <pc:spChg chg="add mod ord">
          <ac:chgData name="David Patton" userId="0bd09ce3-4b54-4244-8cf9-8e059a7c2302" providerId="ADAL" clId="{2EAAF8C0-70D8-4526-92C3-E97489348333}" dt="2024-11-12T22:24:05.927" v="1541" actId="6549"/>
          <ac:spMkLst>
            <pc:docMk/>
            <pc:sldMk cId="1062715507" sldId="1904"/>
            <ac:spMk id="4" creationId="{5EC189BF-3AF2-0358-7A23-6E6FC0F184CB}"/>
          </ac:spMkLst>
        </pc:spChg>
        <pc:spChg chg="mod ord">
          <ac:chgData name="David Patton" userId="0bd09ce3-4b54-4244-8cf9-8e059a7c2302" providerId="ADAL" clId="{2EAAF8C0-70D8-4526-92C3-E97489348333}" dt="2024-11-12T22:26:05.165" v="1698" actId="20577"/>
          <ac:spMkLst>
            <pc:docMk/>
            <pc:sldMk cId="1062715507" sldId="1904"/>
            <ac:spMk id="4100" creationId="{00000000-0000-0000-0000-000000000000}"/>
          </ac:spMkLst>
        </pc:spChg>
      </pc:sldChg>
      <pc:sldChg chg="modSp mod">
        <pc:chgData name="David Patton" userId="0bd09ce3-4b54-4244-8cf9-8e059a7c2302" providerId="ADAL" clId="{2EAAF8C0-70D8-4526-92C3-E97489348333}" dt="2024-11-12T21:55:21.209" v="562" actId="20577"/>
        <pc:sldMkLst>
          <pc:docMk/>
          <pc:sldMk cId="2401954193" sldId="1906"/>
        </pc:sldMkLst>
        <pc:spChg chg="mod">
          <ac:chgData name="David Patton" userId="0bd09ce3-4b54-4244-8cf9-8e059a7c2302" providerId="ADAL" clId="{2EAAF8C0-70D8-4526-92C3-E97489348333}" dt="2024-11-12T21:55:21.209" v="562" actId="20577"/>
          <ac:spMkLst>
            <pc:docMk/>
            <pc:sldMk cId="2401954193" sldId="1906"/>
            <ac:spMk id="4100" creationId="{00000000-0000-0000-0000-000000000000}"/>
          </ac:spMkLst>
        </pc:spChg>
      </pc:sldChg>
      <pc:sldChg chg="addSp delSp modSp mod chgLayout">
        <pc:chgData name="David Patton" userId="0bd09ce3-4b54-4244-8cf9-8e059a7c2302" providerId="ADAL" clId="{2EAAF8C0-70D8-4526-92C3-E97489348333}" dt="2024-11-12T22:41:18.802" v="2639" actId="948"/>
        <pc:sldMkLst>
          <pc:docMk/>
          <pc:sldMk cId="2431333231" sldId="1909"/>
        </pc:sldMkLst>
        <pc:spChg chg="del mod">
          <ac:chgData name="David Patton" userId="0bd09ce3-4b54-4244-8cf9-8e059a7c2302" providerId="ADAL" clId="{2EAAF8C0-70D8-4526-92C3-E97489348333}" dt="2024-11-12T22:37:27.255" v="2468" actId="478"/>
          <ac:spMkLst>
            <pc:docMk/>
            <pc:sldMk cId="2431333231" sldId="1909"/>
            <ac:spMk id="2" creationId="{12CE0166-8280-8D09-8CD7-37034D66BA41}"/>
          </ac:spMkLst>
        </pc:spChg>
        <pc:spChg chg="add del mod">
          <ac:chgData name="David Patton" userId="0bd09ce3-4b54-4244-8cf9-8e059a7c2302" providerId="ADAL" clId="{2EAAF8C0-70D8-4526-92C3-E97489348333}" dt="2024-11-12T22:37:08.471" v="2466" actId="6264"/>
          <ac:spMkLst>
            <pc:docMk/>
            <pc:sldMk cId="2431333231" sldId="1909"/>
            <ac:spMk id="3" creationId="{E6C3FF74-8F21-F518-D84B-9F442617BC28}"/>
          </ac:spMkLst>
        </pc:spChg>
        <pc:spChg chg="add mod ord">
          <ac:chgData name="David Patton" userId="0bd09ce3-4b54-4244-8cf9-8e059a7c2302" providerId="ADAL" clId="{2EAAF8C0-70D8-4526-92C3-E97489348333}" dt="2024-11-12T22:37:44.755" v="2478" actId="6549"/>
          <ac:spMkLst>
            <pc:docMk/>
            <pc:sldMk cId="2431333231" sldId="1909"/>
            <ac:spMk id="4" creationId="{78A0E5C1-37A3-14C1-A4A8-B08A36949470}"/>
          </ac:spMkLst>
        </pc:spChg>
        <pc:spChg chg="mod ord">
          <ac:chgData name="David Patton" userId="0bd09ce3-4b54-4244-8cf9-8e059a7c2302" providerId="ADAL" clId="{2EAAF8C0-70D8-4526-92C3-E97489348333}" dt="2024-11-12T22:41:18.802" v="2639" actId="948"/>
          <ac:spMkLst>
            <pc:docMk/>
            <pc:sldMk cId="2431333231" sldId="1909"/>
            <ac:spMk id="4100" creationId="{00000000-0000-0000-0000-000000000000}"/>
          </ac:spMkLst>
        </pc:spChg>
      </pc:sldChg>
      <pc:sldChg chg="modSp mod">
        <pc:chgData name="David Patton" userId="0bd09ce3-4b54-4244-8cf9-8e059a7c2302" providerId="ADAL" clId="{2EAAF8C0-70D8-4526-92C3-E97489348333}" dt="2024-11-12T21:57:34.719" v="604" actId="1038"/>
        <pc:sldMkLst>
          <pc:docMk/>
          <pc:sldMk cId="210889590" sldId="1910"/>
        </pc:sldMkLst>
        <pc:spChg chg="mod">
          <ac:chgData name="David Patton" userId="0bd09ce3-4b54-4244-8cf9-8e059a7c2302" providerId="ADAL" clId="{2EAAF8C0-70D8-4526-92C3-E97489348333}" dt="2024-11-12T21:56:28.793" v="570" actId="20577"/>
          <ac:spMkLst>
            <pc:docMk/>
            <pc:sldMk cId="210889590" sldId="1910"/>
            <ac:spMk id="2" creationId="{12CE0166-8280-8D09-8CD7-37034D66BA41}"/>
          </ac:spMkLst>
        </pc:spChg>
        <pc:spChg chg="mod">
          <ac:chgData name="David Patton" userId="0bd09ce3-4b54-4244-8cf9-8e059a7c2302" providerId="ADAL" clId="{2EAAF8C0-70D8-4526-92C3-E97489348333}" dt="2024-11-12T21:57:26.847" v="593" actId="1037"/>
          <ac:spMkLst>
            <pc:docMk/>
            <pc:sldMk cId="210889590" sldId="1910"/>
            <ac:spMk id="10" creationId="{358103EB-328F-BE60-D066-D4350D194806}"/>
          </ac:spMkLst>
        </pc:spChg>
        <pc:spChg chg="mod">
          <ac:chgData name="David Patton" userId="0bd09ce3-4b54-4244-8cf9-8e059a7c2302" providerId="ADAL" clId="{2EAAF8C0-70D8-4526-92C3-E97489348333}" dt="2024-11-12T21:56:55.816" v="582" actId="1035"/>
          <ac:spMkLst>
            <pc:docMk/>
            <pc:sldMk cId="210889590" sldId="1910"/>
            <ac:spMk id="4100" creationId="{00000000-0000-0000-0000-000000000000}"/>
          </ac:spMkLst>
        </pc:spChg>
        <pc:picChg chg="mod">
          <ac:chgData name="David Patton" userId="0bd09ce3-4b54-4244-8cf9-8e059a7c2302" providerId="ADAL" clId="{2EAAF8C0-70D8-4526-92C3-E97489348333}" dt="2024-11-12T21:57:34.719" v="604" actId="1038"/>
          <ac:picMkLst>
            <pc:docMk/>
            <pc:sldMk cId="210889590" sldId="1910"/>
            <ac:picMk id="16" creationId="{4AD81AA3-6675-5873-F914-3C4258F47D29}"/>
          </ac:picMkLst>
        </pc:picChg>
      </pc:sldChg>
      <pc:sldChg chg="modSp mod">
        <pc:chgData name="David Patton" userId="0bd09ce3-4b54-4244-8cf9-8e059a7c2302" providerId="ADAL" clId="{2EAAF8C0-70D8-4526-92C3-E97489348333}" dt="2024-11-12T22:01:20.895" v="680" actId="255"/>
        <pc:sldMkLst>
          <pc:docMk/>
          <pc:sldMk cId="3956186341" sldId="1912"/>
        </pc:sldMkLst>
        <pc:spChg chg="mod">
          <ac:chgData name="David Patton" userId="0bd09ce3-4b54-4244-8cf9-8e059a7c2302" providerId="ADAL" clId="{2EAAF8C0-70D8-4526-92C3-E97489348333}" dt="2024-11-12T22:01:20.895" v="680" actId="255"/>
          <ac:spMkLst>
            <pc:docMk/>
            <pc:sldMk cId="3956186341" sldId="1912"/>
            <ac:spMk id="4100" creationId="{00000000-0000-0000-0000-000000000000}"/>
          </ac:spMkLst>
        </pc:spChg>
      </pc:sldChg>
      <pc:sldChg chg="addSp modSp mod">
        <pc:chgData name="David Patton" userId="0bd09ce3-4b54-4244-8cf9-8e059a7c2302" providerId="ADAL" clId="{2EAAF8C0-70D8-4526-92C3-E97489348333}" dt="2024-11-12T22:13:11.773" v="1112" actId="20577"/>
        <pc:sldMkLst>
          <pc:docMk/>
          <pc:sldMk cId="1633276600" sldId="1913"/>
        </pc:sldMkLst>
        <pc:spChg chg="add mod">
          <ac:chgData name="David Patton" userId="0bd09ce3-4b54-4244-8cf9-8e059a7c2302" providerId="ADAL" clId="{2EAAF8C0-70D8-4526-92C3-E97489348333}" dt="2024-11-12T22:05:49.222" v="745" actId="1038"/>
          <ac:spMkLst>
            <pc:docMk/>
            <pc:sldMk cId="1633276600" sldId="1913"/>
            <ac:spMk id="5" creationId="{C4D8327C-08D3-C164-139F-4D41934D1323}"/>
          </ac:spMkLst>
        </pc:spChg>
        <pc:spChg chg="add mod">
          <ac:chgData name="David Patton" userId="0bd09ce3-4b54-4244-8cf9-8e059a7c2302" providerId="ADAL" clId="{2EAAF8C0-70D8-4526-92C3-E97489348333}" dt="2024-11-12T22:06:14.672" v="762" actId="6549"/>
          <ac:spMkLst>
            <pc:docMk/>
            <pc:sldMk cId="1633276600" sldId="1913"/>
            <ac:spMk id="6" creationId="{C0AF2796-35E6-28CE-C658-AA6FA497D502}"/>
          </ac:spMkLst>
        </pc:spChg>
        <pc:spChg chg="mod">
          <ac:chgData name="David Patton" userId="0bd09ce3-4b54-4244-8cf9-8e059a7c2302" providerId="ADAL" clId="{2EAAF8C0-70D8-4526-92C3-E97489348333}" dt="2024-11-12T22:13:11.773" v="1112" actId="20577"/>
          <ac:spMkLst>
            <pc:docMk/>
            <pc:sldMk cId="1633276600" sldId="1913"/>
            <ac:spMk id="4100" creationId="{00000000-0000-0000-0000-000000000000}"/>
          </ac:spMkLst>
        </pc:spChg>
        <pc:picChg chg="mod modCrop">
          <ac:chgData name="David Patton" userId="0bd09ce3-4b54-4244-8cf9-8e059a7c2302" providerId="ADAL" clId="{2EAAF8C0-70D8-4526-92C3-E97489348333}" dt="2024-11-12T22:04:33.721" v="730" actId="1037"/>
          <ac:picMkLst>
            <pc:docMk/>
            <pc:sldMk cId="1633276600" sldId="1913"/>
            <ac:picMk id="3" creationId="{044EDF16-4C96-67A5-DF4A-D3B7796F3A88}"/>
          </ac:picMkLst>
        </pc:picChg>
        <pc:picChg chg="mod modCrop">
          <ac:chgData name="David Patton" userId="0bd09ce3-4b54-4244-8cf9-8e059a7c2302" providerId="ADAL" clId="{2EAAF8C0-70D8-4526-92C3-E97489348333}" dt="2024-11-12T22:04:39.536" v="734" actId="1035"/>
          <ac:picMkLst>
            <pc:docMk/>
            <pc:sldMk cId="1633276600" sldId="1913"/>
            <ac:picMk id="4" creationId="{EC16424B-2BF5-DE95-BEF5-38B0F845D329}"/>
          </ac:picMkLst>
        </pc:picChg>
      </pc:sldChg>
      <pc:sldChg chg="modSp mod">
        <pc:chgData name="David Patton" userId="0bd09ce3-4b54-4244-8cf9-8e059a7c2302" providerId="ADAL" clId="{2EAAF8C0-70D8-4526-92C3-E97489348333}" dt="2024-11-12T22:14:11.029" v="1139" actId="1036"/>
        <pc:sldMkLst>
          <pc:docMk/>
          <pc:sldMk cId="1274708843" sldId="1917"/>
        </pc:sldMkLst>
        <pc:spChg chg="mod">
          <ac:chgData name="David Patton" userId="0bd09ce3-4b54-4244-8cf9-8e059a7c2302" providerId="ADAL" clId="{2EAAF8C0-70D8-4526-92C3-E97489348333}" dt="2024-11-12T22:14:11.029" v="1139" actId="1036"/>
          <ac:spMkLst>
            <pc:docMk/>
            <pc:sldMk cId="1274708843" sldId="1917"/>
            <ac:spMk id="4100" creationId="{00000000-0000-0000-0000-000000000000}"/>
          </ac:spMkLst>
        </pc:spChg>
      </pc:sldChg>
      <pc:sldChg chg="modSp mod">
        <pc:chgData name="David Patton" userId="0bd09ce3-4b54-4244-8cf9-8e059a7c2302" providerId="ADAL" clId="{2EAAF8C0-70D8-4526-92C3-E97489348333}" dt="2024-11-12T22:15:17.729" v="1146" actId="6549"/>
        <pc:sldMkLst>
          <pc:docMk/>
          <pc:sldMk cId="1122568007" sldId="1918"/>
        </pc:sldMkLst>
        <pc:spChg chg="mod">
          <ac:chgData name="David Patton" userId="0bd09ce3-4b54-4244-8cf9-8e059a7c2302" providerId="ADAL" clId="{2EAAF8C0-70D8-4526-92C3-E97489348333}" dt="2024-11-12T22:15:17.729" v="1146" actId="6549"/>
          <ac:spMkLst>
            <pc:docMk/>
            <pc:sldMk cId="1122568007" sldId="1918"/>
            <ac:spMk id="4100" creationId="{00000000-0000-0000-0000-000000000000}"/>
          </ac:spMkLst>
        </pc:spChg>
      </pc:sldChg>
      <pc:sldChg chg="modSp mod">
        <pc:chgData name="David Patton" userId="0bd09ce3-4b54-4244-8cf9-8e059a7c2302" providerId="ADAL" clId="{2EAAF8C0-70D8-4526-92C3-E97489348333}" dt="2024-11-12T22:17:12.509" v="1164" actId="12"/>
        <pc:sldMkLst>
          <pc:docMk/>
          <pc:sldMk cId="1695857460" sldId="1920"/>
        </pc:sldMkLst>
        <pc:spChg chg="mod">
          <ac:chgData name="David Patton" userId="0bd09ce3-4b54-4244-8cf9-8e059a7c2302" providerId="ADAL" clId="{2EAAF8C0-70D8-4526-92C3-E97489348333}" dt="2024-11-12T22:17:12.509" v="1164" actId="12"/>
          <ac:spMkLst>
            <pc:docMk/>
            <pc:sldMk cId="1695857460" sldId="1920"/>
            <ac:spMk id="4100" creationId="{00000000-0000-0000-0000-000000000000}"/>
          </ac:spMkLst>
        </pc:spChg>
        <pc:picChg chg="mod">
          <ac:chgData name="David Patton" userId="0bd09ce3-4b54-4244-8cf9-8e059a7c2302" providerId="ADAL" clId="{2EAAF8C0-70D8-4526-92C3-E97489348333}" dt="2024-11-12T22:15:25.463" v="1147" actId="14100"/>
          <ac:picMkLst>
            <pc:docMk/>
            <pc:sldMk cId="1695857460" sldId="1920"/>
            <ac:picMk id="4" creationId="{76AF7F2B-448F-47BC-854E-BE3CB9B98EB7}"/>
          </ac:picMkLst>
        </pc:picChg>
      </pc:sldChg>
      <pc:sldChg chg="modSp mod">
        <pc:chgData name="David Patton" userId="0bd09ce3-4b54-4244-8cf9-8e059a7c2302" providerId="ADAL" clId="{2EAAF8C0-70D8-4526-92C3-E97489348333}" dt="2024-11-12T22:21:13.207" v="1527" actId="179"/>
        <pc:sldMkLst>
          <pc:docMk/>
          <pc:sldMk cId="2580507013" sldId="1921"/>
        </pc:sldMkLst>
        <pc:spChg chg="mod">
          <ac:chgData name="David Patton" userId="0bd09ce3-4b54-4244-8cf9-8e059a7c2302" providerId="ADAL" clId="{2EAAF8C0-70D8-4526-92C3-E97489348333}" dt="2024-11-12T22:21:13.207" v="1527" actId="179"/>
          <ac:spMkLst>
            <pc:docMk/>
            <pc:sldMk cId="2580507013" sldId="1921"/>
            <ac:spMk id="4100" creationId="{00000000-0000-0000-0000-000000000000}"/>
          </ac:spMkLst>
        </pc:spChg>
      </pc:sldChg>
      <pc:sldChg chg="modSp mod ord">
        <pc:chgData name="David Patton" userId="0bd09ce3-4b54-4244-8cf9-8e059a7c2302" providerId="ADAL" clId="{2EAAF8C0-70D8-4526-92C3-E97489348333}" dt="2024-11-12T22:36:32.619" v="2465"/>
        <pc:sldMkLst>
          <pc:docMk/>
          <pc:sldMk cId="2347820643" sldId="1923"/>
        </pc:sldMkLst>
        <pc:spChg chg="mod">
          <ac:chgData name="David Patton" userId="0bd09ce3-4b54-4244-8cf9-8e059a7c2302" providerId="ADAL" clId="{2EAAF8C0-70D8-4526-92C3-E97489348333}" dt="2024-11-12T22:30:19.272" v="1869"/>
          <ac:spMkLst>
            <pc:docMk/>
            <pc:sldMk cId="2347820643" sldId="1923"/>
            <ac:spMk id="2" creationId="{7C44ED7F-35A2-065A-5975-9F4263896B0F}"/>
          </ac:spMkLst>
        </pc:spChg>
        <pc:spChg chg="mod">
          <ac:chgData name="David Patton" userId="0bd09ce3-4b54-4244-8cf9-8e059a7c2302" providerId="ADAL" clId="{2EAAF8C0-70D8-4526-92C3-E97489348333}" dt="2024-11-12T22:36:16.112" v="2463" actId="20577"/>
          <ac:spMkLst>
            <pc:docMk/>
            <pc:sldMk cId="2347820643" sldId="1923"/>
            <ac:spMk id="4100" creationId="{00000000-0000-0000-0000-000000000000}"/>
          </ac:spMkLst>
        </pc:spChg>
      </pc:sldChg>
      <pc:sldMasterChg chg="modSp mod modSldLayout">
        <pc:chgData name="David Patton" userId="0bd09ce3-4b54-4244-8cf9-8e059a7c2302" providerId="ADAL" clId="{2EAAF8C0-70D8-4526-92C3-E97489348333}" dt="2024-11-12T22:23:10.935" v="1535" actId="179"/>
        <pc:sldMasterMkLst>
          <pc:docMk/>
          <pc:sldMasterMk cId="2519710920" sldId="2147484222"/>
        </pc:sldMasterMkLst>
        <pc:spChg chg="mod">
          <ac:chgData name="David Patton" userId="0bd09ce3-4b54-4244-8cf9-8e059a7c2302" providerId="ADAL" clId="{2EAAF8C0-70D8-4526-92C3-E97489348333}" dt="2024-11-12T21:56:01.914" v="564" actId="20577"/>
          <ac:spMkLst>
            <pc:docMk/>
            <pc:sldMasterMk cId="2519710920" sldId="2147484222"/>
            <ac:spMk id="2" creationId="{00000000-0000-0000-0000-000000000000}"/>
          </ac:spMkLst>
        </pc:spChg>
        <pc:sldLayoutChg chg="modSp">
          <pc:chgData name="David Patton" userId="0bd09ce3-4b54-4244-8cf9-8e059a7c2302" providerId="ADAL" clId="{2EAAF8C0-70D8-4526-92C3-E97489348333}" dt="2024-11-12T22:23:10.935" v="1535" actId="179"/>
          <pc:sldLayoutMkLst>
            <pc:docMk/>
            <pc:sldMasterMk cId="2519710920" sldId="2147484222"/>
            <pc:sldLayoutMk cId="3609682788" sldId="2147484223"/>
          </pc:sldLayoutMkLst>
          <pc:spChg chg="mod">
            <ac:chgData name="David Patton" userId="0bd09ce3-4b54-4244-8cf9-8e059a7c2302" providerId="ADAL" clId="{2EAAF8C0-70D8-4526-92C3-E97489348333}" dt="2024-11-12T22:23:10.935" v="1535" actId="179"/>
            <ac:spMkLst>
              <pc:docMk/>
              <pc:sldMasterMk cId="2519710920" sldId="2147484222"/>
              <pc:sldLayoutMk cId="3609682788" sldId="2147484223"/>
              <ac:spMk id="3" creationId="{00000000-0000-0000-0000-000000000000}"/>
            </ac:spMkLst>
          </pc:spChg>
        </pc:sldLayoutChg>
      </pc:sldMasterChg>
    </pc:docChg>
  </pc:docChgLst>
  <pc:docChgLst>
    <pc:chgData name="Jonas Kersulis" userId="906daa01-92f8-438f-aa8b-4ebc76c6c920" providerId="ADAL" clId="{A1B8715D-0123-4F4C-AA1E-15E490809A55}"/>
    <pc:docChg chg="undo custSel addSld delSld modSld sldOrd modMainMaster">
      <pc:chgData name="Jonas Kersulis" userId="906daa01-92f8-438f-aa8b-4ebc76c6c920" providerId="ADAL" clId="{A1B8715D-0123-4F4C-AA1E-15E490809A55}" dt="2024-11-12T21:31:35.569" v="19558" actId="20577"/>
      <pc:docMkLst>
        <pc:docMk/>
      </pc:docMkLst>
      <pc:sldChg chg="addSp delSp modSp mod modTransition">
        <pc:chgData name="Jonas Kersulis" userId="906daa01-92f8-438f-aa8b-4ebc76c6c920" providerId="ADAL" clId="{A1B8715D-0123-4F4C-AA1E-15E490809A55}" dt="2024-11-12T19:47:59.718" v="17948"/>
        <pc:sldMkLst>
          <pc:docMk/>
          <pc:sldMk cId="173769210" sldId="1852"/>
        </pc:sldMkLst>
        <pc:spChg chg="add mod">
          <ac:chgData name="Jonas Kersulis" userId="906daa01-92f8-438f-aa8b-4ebc76c6c920" providerId="ADAL" clId="{A1B8715D-0123-4F4C-AA1E-15E490809A55}" dt="2024-11-07T22:29:54.800" v="3588" actId="478"/>
          <ac:spMkLst>
            <pc:docMk/>
            <pc:sldMk cId="173769210" sldId="1852"/>
            <ac:spMk id="2" creationId="{B4AA1D09-B639-F3E0-0CA8-6D4D76576BEF}"/>
          </ac:spMkLst>
        </pc:spChg>
        <pc:spChg chg="add del mod">
          <ac:chgData name="Jonas Kersulis" userId="906daa01-92f8-438f-aa8b-4ebc76c6c920" providerId="ADAL" clId="{A1B8715D-0123-4F4C-AA1E-15E490809A55}" dt="2024-11-08T21:39:17.305" v="4227" actId="14100"/>
          <ac:spMkLst>
            <pc:docMk/>
            <pc:sldMk cId="173769210" sldId="1852"/>
            <ac:spMk id="3074" creationId="{00000000-0000-0000-0000-000000000000}"/>
          </ac:spMkLst>
        </pc:spChg>
        <pc:spChg chg="mod">
          <ac:chgData name="Jonas Kersulis" userId="906daa01-92f8-438f-aa8b-4ebc76c6c920" providerId="ADAL" clId="{A1B8715D-0123-4F4C-AA1E-15E490809A55}" dt="2024-11-11T20:43:40.948" v="6692" actId="20577"/>
          <ac:spMkLst>
            <pc:docMk/>
            <pc:sldMk cId="173769210" sldId="1852"/>
            <ac:spMk id="3075" creationId="{00000000-0000-0000-0000-000000000000}"/>
          </ac:spMkLst>
        </pc:spChg>
      </pc:sldChg>
      <pc:sldChg chg="addSp delSp modSp del mod">
        <pc:chgData name="Jonas Kersulis" userId="906daa01-92f8-438f-aa8b-4ebc76c6c920" providerId="ADAL" clId="{A1B8715D-0123-4F4C-AA1E-15E490809A55}" dt="2024-11-07T22:31:58.393" v="3684" actId="47"/>
        <pc:sldMkLst>
          <pc:docMk/>
          <pc:sldMk cId="2181435851" sldId="1885"/>
        </pc:sldMkLst>
        <pc:spChg chg="mod">
          <ac:chgData name="Jonas Kersulis" userId="906daa01-92f8-438f-aa8b-4ebc76c6c920" providerId="ADAL" clId="{A1B8715D-0123-4F4C-AA1E-15E490809A55}" dt="2024-11-07T22:30:48.151" v="3597"/>
          <ac:spMkLst>
            <pc:docMk/>
            <pc:sldMk cId="2181435851" sldId="1885"/>
            <ac:spMk id="4099" creationId="{00000000-0000-0000-0000-000000000000}"/>
          </ac:spMkLst>
        </pc:spChg>
        <pc:picChg chg="add mod">
          <ac:chgData name="Jonas Kersulis" userId="906daa01-92f8-438f-aa8b-4ebc76c6c920" providerId="ADAL" clId="{A1B8715D-0123-4F4C-AA1E-15E490809A55}" dt="2024-11-07T15:56:47.905" v="2882" actId="1076"/>
          <ac:picMkLst>
            <pc:docMk/>
            <pc:sldMk cId="2181435851" sldId="1885"/>
            <ac:picMk id="2" creationId="{2C8F4CBF-2F9B-EE5D-96A8-942961485F68}"/>
          </ac:picMkLst>
        </pc:picChg>
        <pc:picChg chg="del">
          <ac:chgData name="Jonas Kersulis" userId="906daa01-92f8-438f-aa8b-4ebc76c6c920" providerId="ADAL" clId="{A1B8715D-0123-4F4C-AA1E-15E490809A55}" dt="2024-11-07T15:55:11.249" v="2876" actId="478"/>
          <ac:picMkLst>
            <pc:docMk/>
            <pc:sldMk cId="2181435851" sldId="1885"/>
            <ac:picMk id="11" creationId="{BB56AE0F-7837-A259-09E5-17277CC75B03}"/>
          </ac:picMkLst>
        </pc:picChg>
      </pc:sldChg>
      <pc:sldChg chg="del">
        <pc:chgData name="Jonas Kersulis" userId="906daa01-92f8-438f-aa8b-4ebc76c6c920" providerId="ADAL" clId="{A1B8715D-0123-4F4C-AA1E-15E490809A55}" dt="2024-11-07T14:58:47.522" v="675" actId="47"/>
        <pc:sldMkLst>
          <pc:docMk/>
          <pc:sldMk cId="3257381855" sldId="1888"/>
        </pc:sldMkLst>
      </pc:sldChg>
      <pc:sldChg chg="addSp delSp modSp mod modTransition modAnim modNotesTx">
        <pc:chgData name="Jonas Kersulis" userId="906daa01-92f8-438f-aa8b-4ebc76c6c920" providerId="ADAL" clId="{A1B8715D-0123-4F4C-AA1E-15E490809A55}" dt="2024-11-12T21:27:13.922" v="18795" actId="20577"/>
        <pc:sldMkLst>
          <pc:docMk/>
          <pc:sldMk cId="70773097" sldId="1891"/>
        </pc:sldMkLst>
        <pc:spChg chg="add mod">
          <ac:chgData name="Jonas Kersulis" userId="906daa01-92f8-438f-aa8b-4ebc76c6c920" providerId="ADAL" clId="{A1B8715D-0123-4F4C-AA1E-15E490809A55}" dt="2024-11-08T21:42:01.319" v="4257" actId="20577"/>
          <ac:spMkLst>
            <pc:docMk/>
            <pc:sldMk cId="70773097" sldId="1891"/>
            <ac:spMk id="2" creationId="{7C44ED7F-35A2-065A-5975-9F4263896B0F}"/>
          </ac:spMkLst>
        </pc:spChg>
        <pc:spChg chg="del mod">
          <ac:chgData name="Jonas Kersulis" userId="906daa01-92f8-438f-aa8b-4ebc76c6c920" providerId="ADAL" clId="{A1B8715D-0123-4F4C-AA1E-15E490809A55}" dt="2024-11-08T21:42:03.493" v="4258" actId="478"/>
          <ac:spMkLst>
            <pc:docMk/>
            <pc:sldMk cId="70773097" sldId="1891"/>
            <ac:spMk id="4099" creationId="{00000000-0000-0000-0000-000000000000}"/>
          </ac:spMkLst>
        </pc:spChg>
        <pc:spChg chg="mod">
          <ac:chgData name="Jonas Kersulis" userId="906daa01-92f8-438f-aa8b-4ebc76c6c920" providerId="ADAL" clId="{A1B8715D-0123-4F4C-AA1E-15E490809A55}" dt="2024-11-12T17:37:27.164" v="16877" actId="20577"/>
          <ac:spMkLst>
            <pc:docMk/>
            <pc:sldMk cId="70773097" sldId="1891"/>
            <ac:spMk id="4100" creationId="{00000000-0000-0000-0000-000000000000}"/>
          </ac:spMkLst>
        </pc:spChg>
      </pc:sldChg>
      <pc:sldChg chg="addSp delSp modSp add del mod modTransition modAnim">
        <pc:chgData name="Jonas Kersulis" userId="906daa01-92f8-438f-aa8b-4ebc76c6c920" providerId="ADAL" clId="{A1B8715D-0123-4F4C-AA1E-15E490809A55}" dt="2024-11-12T20:08:25.830" v="18100" actId="20577"/>
        <pc:sldMkLst>
          <pc:docMk/>
          <pc:sldMk cId="59346701" sldId="1899"/>
        </pc:sldMkLst>
        <pc:spChg chg="add mod">
          <ac:chgData name="Jonas Kersulis" userId="906daa01-92f8-438f-aa8b-4ebc76c6c920" providerId="ADAL" clId="{A1B8715D-0123-4F4C-AA1E-15E490809A55}" dt="2024-11-11T20:43:01.020" v="6652" actId="20577"/>
          <ac:spMkLst>
            <pc:docMk/>
            <pc:sldMk cId="59346701" sldId="1899"/>
            <ac:spMk id="2" creationId="{12CE0166-8280-8D09-8CD7-37034D66BA41}"/>
          </ac:spMkLst>
        </pc:spChg>
        <pc:spChg chg="add del mod">
          <ac:chgData name="Jonas Kersulis" userId="906daa01-92f8-438f-aa8b-4ebc76c6c920" providerId="ADAL" clId="{A1B8715D-0123-4F4C-AA1E-15E490809A55}" dt="2024-11-08T21:40:01.150" v="4232" actId="478"/>
          <ac:spMkLst>
            <pc:docMk/>
            <pc:sldMk cId="59346701" sldId="1899"/>
            <ac:spMk id="4" creationId="{8F46BDF7-529C-1601-DAC3-BF6033EDB613}"/>
          </ac:spMkLst>
        </pc:spChg>
        <pc:spChg chg="del mod">
          <ac:chgData name="Jonas Kersulis" userId="906daa01-92f8-438f-aa8b-4ebc76c6c920" providerId="ADAL" clId="{A1B8715D-0123-4F4C-AA1E-15E490809A55}" dt="2024-11-08T21:39:42.471" v="4229" actId="478"/>
          <ac:spMkLst>
            <pc:docMk/>
            <pc:sldMk cId="59346701" sldId="1899"/>
            <ac:spMk id="4099" creationId="{00000000-0000-0000-0000-000000000000}"/>
          </ac:spMkLst>
        </pc:spChg>
        <pc:spChg chg="mod">
          <ac:chgData name="Jonas Kersulis" userId="906daa01-92f8-438f-aa8b-4ebc76c6c920" providerId="ADAL" clId="{A1B8715D-0123-4F4C-AA1E-15E490809A55}" dt="2024-11-12T20:08:25.830" v="18100" actId="20577"/>
          <ac:spMkLst>
            <pc:docMk/>
            <pc:sldMk cId="59346701" sldId="1899"/>
            <ac:spMk id="4100" creationId="{00000000-0000-0000-0000-000000000000}"/>
          </ac:spMkLst>
        </pc:spChg>
      </pc:sldChg>
      <pc:sldChg chg="del">
        <pc:chgData name="Jonas Kersulis" userId="906daa01-92f8-438f-aa8b-4ebc76c6c920" providerId="ADAL" clId="{A1B8715D-0123-4F4C-AA1E-15E490809A55}" dt="2024-11-07T15:52:53.402" v="2626" actId="47"/>
        <pc:sldMkLst>
          <pc:docMk/>
          <pc:sldMk cId="174712523" sldId="1900"/>
        </pc:sldMkLst>
      </pc:sldChg>
      <pc:sldChg chg="addSp delSp modSp add del mod modAnim">
        <pc:chgData name="Jonas Kersulis" userId="906daa01-92f8-438f-aa8b-4ebc76c6c920" providerId="ADAL" clId="{A1B8715D-0123-4F4C-AA1E-15E490809A55}" dt="2024-11-11T21:19:10.652" v="9662" actId="47"/>
        <pc:sldMkLst>
          <pc:docMk/>
          <pc:sldMk cId="1940317135" sldId="1900"/>
        </pc:sldMkLst>
        <pc:spChg chg="add del mod">
          <ac:chgData name="Jonas Kersulis" userId="906daa01-92f8-438f-aa8b-4ebc76c6c920" providerId="ADAL" clId="{A1B8715D-0123-4F4C-AA1E-15E490809A55}" dt="2024-11-08T21:40:43.168" v="4241"/>
          <ac:spMkLst>
            <pc:docMk/>
            <pc:sldMk cId="1940317135" sldId="1900"/>
            <ac:spMk id="4" creationId="{F315B82D-4B81-A1A4-D6AD-0C2E6F505B29}"/>
          </ac:spMkLst>
        </pc:spChg>
        <pc:spChg chg="add mod">
          <ac:chgData name="Jonas Kersulis" userId="906daa01-92f8-438f-aa8b-4ebc76c6c920" providerId="ADAL" clId="{A1B8715D-0123-4F4C-AA1E-15E490809A55}" dt="2024-11-08T21:40:42.137" v="4239"/>
          <ac:spMkLst>
            <pc:docMk/>
            <pc:sldMk cId="1940317135" sldId="1900"/>
            <ac:spMk id="5" creationId="{CEEF6AC8-508D-3A76-3219-EC98EB5F4BEB}"/>
          </ac:spMkLst>
        </pc:spChg>
        <pc:spChg chg="del mod">
          <ac:chgData name="Jonas Kersulis" userId="906daa01-92f8-438f-aa8b-4ebc76c6c920" providerId="ADAL" clId="{A1B8715D-0123-4F4C-AA1E-15E490809A55}" dt="2024-11-08T21:40:28.057" v="4235" actId="478"/>
          <ac:spMkLst>
            <pc:docMk/>
            <pc:sldMk cId="1940317135" sldId="1900"/>
            <ac:spMk id="4099" creationId="{00000000-0000-0000-0000-000000000000}"/>
          </ac:spMkLst>
        </pc:spChg>
        <pc:spChg chg="mod">
          <ac:chgData name="Jonas Kersulis" userId="906daa01-92f8-438f-aa8b-4ebc76c6c920" providerId="ADAL" clId="{A1B8715D-0123-4F4C-AA1E-15E490809A55}" dt="2024-11-08T21:40:46.871" v="4242" actId="14100"/>
          <ac:spMkLst>
            <pc:docMk/>
            <pc:sldMk cId="1940317135" sldId="1900"/>
            <ac:spMk id="4100" creationId="{00000000-0000-0000-0000-000000000000}"/>
          </ac:spMkLst>
        </pc:spChg>
        <pc:picChg chg="add mod">
          <ac:chgData name="Jonas Kersulis" userId="906daa01-92f8-438f-aa8b-4ebc76c6c920" providerId="ADAL" clId="{A1B8715D-0123-4F4C-AA1E-15E490809A55}" dt="2024-11-08T21:40:51.171" v="4243" actId="1076"/>
          <ac:picMkLst>
            <pc:docMk/>
            <pc:sldMk cId="1940317135" sldId="1900"/>
            <ac:picMk id="3" creationId="{5A1302A4-4AB3-0A7E-BBA3-96A03E2086C6}"/>
          </ac:picMkLst>
        </pc:picChg>
        <pc:picChg chg="add del mod">
          <ac:chgData name="Jonas Kersulis" userId="906daa01-92f8-438f-aa8b-4ebc76c6c920" providerId="ADAL" clId="{A1B8715D-0123-4F4C-AA1E-15E490809A55}" dt="2024-11-07T22:35:33.848" v="4116" actId="478"/>
          <ac:picMkLst>
            <pc:docMk/>
            <pc:sldMk cId="1940317135" sldId="1900"/>
            <ac:picMk id="5" creationId="{36F9B80E-0A1C-236A-5E56-9E628DC9FE8F}"/>
          </ac:picMkLst>
        </pc:picChg>
      </pc:sldChg>
      <pc:sldChg chg="delSp modSp add del mod modAnim">
        <pc:chgData name="Jonas Kersulis" userId="906daa01-92f8-438f-aa8b-4ebc76c6c920" providerId="ADAL" clId="{A1B8715D-0123-4F4C-AA1E-15E490809A55}" dt="2024-11-08T21:41:37.129" v="4252" actId="47"/>
        <pc:sldMkLst>
          <pc:docMk/>
          <pc:sldMk cId="3001373690" sldId="1901"/>
        </pc:sldMkLst>
        <pc:spChg chg="mod">
          <ac:chgData name="Jonas Kersulis" userId="906daa01-92f8-438f-aa8b-4ebc76c6c920" providerId="ADAL" clId="{A1B8715D-0123-4F4C-AA1E-15E490809A55}" dt="2024-11-08T21:41:14.044" v="4248" actId="21"/>
          <ac:spMkLst>
            <pc:docMk/>
            <pc:sldMk cId="3001373690" sldId="1901"/>
            <ac:spMk id="4099" creationId="{00000000-0000-0000-0000-000000000000}"/>
          </ac:spMkLst>
        </pc:spChg>
        <pc:spChg chg="mod">
          <ac:chgData name="Jonas Kersulis" userId="906daa01-92f8-438f-aa8b-4ebc76c6c920" providerId="ADAL" clId="{A1B8715D-0123-4F4C-AA1E-15E490809A55}" dt="2024-11-08T21:41:28.033" v="4251"/>
          <ac:spMkLst>
            <pc:docMk/>
            <pc:sldMk cId="3001373690" sldId="1901"/>
            <ac:spMk id="4100" creationId="{00000000-0000-0000-0000-000000000000}"/>
          </ac:spMkLst>
        </pc:spChg>
        <pc:picChg chg="del">
          <ac:chgData name="Jonas Kersulis" userId="906daa01-92f8-438f-aa8b-4ebc76c6c920" providerId="ADAL" clId="{A1B8715D-0123-4F4C-AA1E-15E490809A55}" dt="2024-11-07T22:38:06.410" v="4215" actId="478"/>
          <ac:picMkLst>
            <pc:docMk/>
            <pc:sldMk cId="3001373690" sldId="1901"/>
            <ac:picMk id="3" creationId="{5A1302A4-4AB3-0A7E-BBA3-96A03E2086C6}"/>
          </ac:picMkLst>
        </pc:picChg>
        <pc:picChg chg="del mod">
          <ac:chgData name="Jonas Kersulis" userId="906daa01-92f8-438f-aa8b-4ebc76c6c920" providerId="ADAL" clId="{A1B8715D-0123-4F4C-AA1E-15E490809A55}" dt="2024-11-08T21:40:58.607" v="4245" actId="21"/>
          <ac:picMkLst>
            <pc:docMk/>
            <pc:sldMk cId="3001373690" sldId="1901"/>
            <ac:picMk id="5" creationId="{36F9B80E-0A1C-236A-5E56-9E628DC9FE8F}"/>
          </ac:picMkLst>
        </pc:picChg>
      </pc:sldChg>
      <pc:sldChg chg="del">
        <pc:chgData name="Jonas Kersulis" userId="906daa01-92f8-438f-aa8b-4ebc76c6c920" providerId="ADAL" clId="{A1B8715D-0123-4F4C-AA1E-15E490809A55}" dt="2024-11-07T14:58:48.227" v="676" actId="47"/>
        <pc:sldMkLst>
          <pc:docMk/>
          <pc:sldMk cId="4001926207" sldId="1901"/>
        </pc:sldMkLst>
      </pc:sldChg>
      <pc:sldChg chg="addSp delSp modSp add del mod modTransition modAnim">
        <pc:chgData name="Jonas Kersulis" userId="906daa01-92f8-438f-aa8b-4ebc76c6c920" providerId="ADAL" clId="{A1B8715D-0123-4F4C-AA1E-15E490809A55}" dt="2024-11-12T19:49:56.022" v="17968"/>
        <pc:sldMkLst>
          <pc:docMk/>
          <pc:sldMk cId="3949428581" sldId="1902"/>
        </pc:sldMkLst>
        <pc:spChg chg="add mod">
          <ac:chgData name="Jonas Kersulis" userId="906daa01-92f8-438f-aa8b-4ebc76c6c920" providerId="ADAL" clId="{A1B8715D-0123-4F4C-AA1E-15E490809A55}" dt="2024-11-11T21:30:31.992" v="10724" actId="20577"/>
          <ac:spMkLst>
            <pc:docMk/>
            <pc:sldMk cId="3949428581" sldId="1902"/>
            <ac:spMk id="2" creationId="{4660ECBD-A166-0743-AB46-D184E9851708}"/>
          </ac:spMkLst>
        </pc:spChg>
        <pc:spChg chg="add del mod">
          <ac:chgData name="Jonas Kersulis" userId="906daa01-92f8-438f-aa8b-4ebc76c6c920" providerId="ADAL" clId="{A1B8715D-0123-4F4C-AA1E-15E490809A55}" dt="2024-11-08T21:42:42.345" v="4320" actId="478"/>
          <ac:spMkLst>
            <pc:docMk/>
            <pc:sldMk cId="3949428581" sldId="1902"/>
            <ac:spMk id="4" creationId="{619ADF2E-3273-EFBE-D3A4-1ECB95C9BAD8}"/>
          </ac:spMkLst>
        </pc:spChg>
        <pc:spChg chg="add mod">
          <ac:chgData name="Jonas Kersulis" userId="906daa01-92f8-438f-aa8b-4ebc76c6c920" providerId="ADAL" clId="{A1B8715D-0123-4F4C-AA1E-15E490809A55}" dt="2024-11-11T21:46:16.436" v="11580" actId="20577"/>
          <ac:spMkLst>
            <pc:docMk/>
            <pc:sldMk cId="3949428581" sldId="1902"/>
            <ac:spMk id="15" creationId="{AE741481-93E3-02B1-4484-BDF7922B5C58}"/>
          </ac:spMkLst>
        </pc:spChg>
        <pc:spChg chg="del mod">
          <ac:chgData name="Jonas Kersulis" userId="906daa01-92f8-438f-aa8b-4ebc76c6c920" providerId="ADAL" clId="{A1B8715D-0123-4F4C-AA1E-15E490809A55}" dt="2024-11-08T21:42:36.086" v="4318" actId="478"/>
          <ac:spMkLst>
            <pc:docMk/>
            <pc:sldMk cId="3949428581" sldId="1902"/>
            <ac:spMk id="4099" creationId="{00000000-0000-0000-0000-000000000000}"/>
          </ac:spMkLst>
        </pc:spChg>
        <pc:spChg chg="mod">
          <ac:chgData name="Jonas Kersulis" userId="906daa01-92f8-438f-aa8b-4ebc76c6c920" providerId="ADAL" clId="{A1B8715D-0123-4F4C-AA1E-15E490809A55}" dt="2024-11-12T19:16:11.569" v="17147" actId="20577"/>
          <ac:spMkLst>
            <pc:docMk/>
            <pc:sldMk cId="3949428581" sldId="1902"/>
            <ac:spMk id="4100" creationId="{00000000-0000-0000-0000-000000000000}"/>
          </ac:spMkLst>
        </pc:spChg>
        <pc:picChg chg="del">
          <ac:chgData name="Jonas Kersulis" userId="906daa01-92f8-438f-aa8b-4ebc76c6c920" providerId="ADAL" clId="{A1B8715D-0123-4F4C-AA1E-15E490809A55}" dt="2024-11-07T22:38:01.909" v="4213" actId="478"/>
          <ac:picMkLst>
            <pc:docMk/>
            <pc:sldMk cId="3949428581" sldId="1902"/>
            <ac:picMk id="3" creationId="{5A1302A4-4AB3-0A7E-BBA3-96A03E2086C6}"/>
          </ac:picMkLst>
        </pc:picChg>
        <pc:picChg chg="add mod">
          <ac:chgData name="Jonas Kersulis" userId="906daa01-92f8-438f-aa8b-4ebc76c6c920" providerId="ADAL" clId="{A1B8715D-0123-4F4C-AA1E-15E490809A55}" dt="2024-11-12T19:16:27.279" v="17155" actId="1076"/>
          <ac:picMkLst>
            <pc:docMk/>
            <pc:sldMk cId="3949428581" sldId="1902"/>
            <ac:picMk id="3" creationId="{70C2766B-303A-556F-134E-6CC28751D9BA}"/>
          </ac:picMkLst>
        </pc:picChg>
        <pc:picChg chg="add del mod">
          <ac:chgData name="Jonas Kersulis" userId="906daa01-92f8-438f-aa8b-4ebc76c6c920" providerId="ADAL" clId="{A1B8715D-0123-4F4C-AA1E-15E490809A55}" dt="2024-11-11T21:42:23.264" v="11290" actId="478"/>
          <ac:picMkLst>
            <pc:docMk/>
            <pc:sldMk cId="3949428581" sldId="1902"/>
            <ac:picMk id="5" creationId="{1B4CB365-50C6-6472-C66B-8DEA97F902C7}"/>
          </ac:picMkLst>
        </pc:picChg>
        <pc:picChg chg="del">
          <ac:chgData name="Jonas Kersulis" userId="906daa01-92f8-438f-aa8b-4ebc76c6c920" providerId="ADAL" clId="{A1B8715D-0123-4F4C-AA1E-15E490809A55}" dt="2024-11-07T22:38:04.719" v="4214" actId="478"/>
          <ac:picMkLst>
            <pc:docMk/>
            <pc:sldMk cId="3949428581" sldId="1902"/>
            <ac:picMk id="5" creationId="{36F9B80E-0A1C-236A-5E56-9E628DC9FE8F}"/>
          </ac:picMkLst>
        </pc:picChg>
        <pc:picChg chg="add mod">
          <ac:chgData name="Jonas Kersulis" userId="906daa01-92f8-438f-aa8b-4ebc76c6c920" providerId="ADAL" clId="{A1B8715D-0123-4F4C-AA1E-15E490809A55}" dt="2024-11-11T21:42:42.324" v="11297"/>
          <ac:picMkLst>
            <pc:docMk/>
            <pc:sldMk cId="3949428581" sldId="1902"/>
            <ac:picMk id="7" creationId="{A587C355-20DF-9F0D-AA82-E6D5451C66A7}"/>
          </ac:picMkLst>
        </pc:picChg>
        <pc:picChg chg="add mod">
          <ac:chgData name="Jonas Kersulis" userId="906daa01-92f8-438f-aa8b-4ebc76c6c920" providerId="ADAL" clId="{A1B8715D-0123-4F4C-AA1E-15E490809A55}" dt="2024-11-11T21:42:44.402" v="11302"/>
          <ac:picMkLst>
            <pc:docMk/>
            <pc:sldMk cId="3949428581" sldId="1902"/>
            <ac:picMk id="9" creationId="{11D887E4-7CF6-8A39-611E-41E472CDD720}"/>
          </ac:picMkLst>
        </pc:picChg>
        <pc:picChg chg="add del mod">
          <ac:chgData name="Jonas Kersulis" userId="906daa01-92f8-438f-aa8b-4ebc76c6c920" providerId="ADAL" clId="{A1B8715D-0123-4F4C-AA1E-15E490809A55}" dt="2024-11-11T21:43:20.687" v="11316" actId="478"/>
          <ac:picMkLst>
            <pc:docMk/>
            <pc:sldMk cId="3949428581" sldId="1902"/>
            <ac:picMk id="11" creationId="{7CDB5793-EF1D-2927-5958-1073E2CDFCA9}"/>
          </ac:picMkLst>
        </pc:picChg>
        <pc:picChg chg="add del mod">
          <ac:chgData name="Jonas Kersulis" userId="906daa01-92f8-438f-aa8b-4ebc76c6c920" providerId="ADAL" clId="{A1B8715D-0123-4F4C-AA1E-15E490809A55}" dt="2024-11-11T21:43:32.016" v="11324" actId="478"/>
          <ac:picMkLst>
            <pc:docMk/>
            <pc:sldMk cId="3949428581" sldId="1902"/>
            <ac:picMk id="13" creationId="{9C99F765-FC1B-CF8F-189B-41C07DC7A353}"/>
          </ac:picMkLst>
        </pc:picChg>
        <pc:picChg chg="add mod">
          <ac:chgData name="Jonas Kersulis" userId="906daa01-92f8-438f-aa8b-4ebc76c6c920" providerId="ADAL" clId="{A1B8715D-0123-4F4C-AA1E-15E490809A55}" dt="2024-11-12T19:16:27.279" v="17155" actId="1076"/>
          <ac:picMkLst>
            <pc:docMk/>
            <pc:sldMk cId="3949428581" sldId="1902"/>
            <ac:picMk id="14" creationId="{158596E0-5CE1-D136-008E-0FEC449654A5}"/>
          </ac:picMkLst>
        </pc:picChg>
      </pc:sldChg>
      <pc:sldChg chg="del">
        <pc:chgData name="Jonas Kersulis" userId="906daa01-92f8-438f-aa8b-4ebc76c6c920" providerId="ADAL" clId="{A1B8715D-0123-4F4C-AA1E-15E490809A55}" dt="2024-11-07T14:58:55.706" v="677" actId="47"/>
        <pc:sldMkLst>
          <pc:docMk/>
          <pc:sldMk cId="962020061" sldId="1903"/>
        </pc:sldMkLst>
      </pc:sldChg>
      <pc:sldChg chg="addSp delSp modSp add del mod">
        <pc:chgData name="Jonas Kersulis" userId="906daa01-92f8-438f-aa8b-4ebc76c6c920" providerId="ADAL" clId="{A1B8715D-0123-4F4C-AA1E-15E490809A55}" dt="2024-11-11T21:22:10.527" v="9884" actId="47"/>
        <pc:sldMkLst>
          <pc:docMk/>
          <pc:sldMk cId="4015011197" sldId="1903"/>
        </pc:sldMkLst>
        <pc:spChg chg="mod">
          <ac:chgData name="Jonas Kersulis" userId="906daa01-92f8-438f-aa8b-4ebc76c6c920" providerId="ADAL" clId="{A1B8715D-0123-4F4C-AA1E-15E490809A55}" dt="2024-11-08T21:41:17.498" v="4249"/>
          <ac:spMkLst>
            <pc:docMk/>
            <pc:sldMk cId="4015011197" sldId="1903"/>
            <ac:spMk id="5" creationId="{CEEF6AC8-508D-3A76-3219-EC98EB5F4BEB}"/>
          </ac:spMkLst>
        </pc:spChg>
        <pc:picChg chg="add del mod">
          <ac:chgData name="Jonas Kersulis" userId="906daa01-92f8-438f-aa8b-4ebc76c6c920" providerId="ADAL" clId="{A1B8715D-0123-4F4C-AA1E-15E490809A55}" dt="2024-11-11T21:19:34.958" v="9665" actId="21"/>
          <ac:picMkLst>
            <pc:docMk/>
            <pc:sldMk cId="4015011197" sldId="1903"/>
            <ac:picMk id="2" creationId="{36F9B80E-0A1C-236A-5E56-9E628DC9FE8F}"/>
          </ac:picMkLst>
        </pc:picChg>
        <pc:picChg chg="del">
          <ac:chgData name="Jonas Kersulis" userId="906daa01-92f8-438f-aa8b-4ebc76c6c920" providerId="ADAL" clId="{A1B8715D-0123-4F4C-AA1E-15E490809A55}" dt="2024-11-08T21:40:59.965" v="4246" actId="478"/>
          <ac:picMkLst>
            <pc:docMk/>
            <pc:sldMk cId="4015011197" sldId="1903"/>
            <ac:picMk id="3" creationId="{5A1302A4-4AB3-0A7E-BBA3-96A03E2086C6}"/>
          </ac:picMkLst>
        </pc:picChg>
      </pc:sldChg>
      <pc:sldChg chg="modSp add mod modTransition addAnim delAnim modAnim">
        <pc:chgData name="Jonas Kersulis" userId="906daa01-92f8-438f-aa8b-4ebc76c6c920" providerId="ADAL" clId="{A1B8715D-0123-4F4C-AA1E-15E490809A55}" dt="2024-11-12T19:50:29.172" v="17998"/>
        <pc:sldMkLst>
          <pc:docMk/>
          <pc:sldMk cId="1062715507" sldId="1904"/>
        </pc:sldMkLst>
        <pc:spChg chg="mod">
          <ac:chgData name="Jonas Kersulis" userId="906daa01-92f8-438f-aa8b-4ebc76c6c920" providerId="ADAL" clId="{A1B8715D-0123-4F4C-AA1E-15E490809A55}" dt="2024-11-11T19:27:29.332" v="4381" actId="20577"/>
          <ac:spMkLst>
            <pc:docMk/>
            <pc:sldMk cId="1062715507" sldId="1904"/>
            <ac:spMk id="2" creationId="{4660ECBD-A166-0743-AB46-D184E9851708}"/>
          </ac:spMkLst>
        </pc:spChg>
        <pc:spChg chg="mod">
          <ac:chgData name="Jonas Kersulis" userId="906daa01-92f8-438f-aa8b-4ebc76c6c920" providerId="ADAL" clId="{A1B8715D-0123-4F4C-AA1E-15E490809A55}" dt="2024-11-12T19:38:53.637" v="17579" actId="20577"/>
          <ac:spMkLst>
            <pc:docMk/>
            <pc:sldMk cId="1062715507" sldId="1904"/>
            <ac:spMk id="4100" creationId="{00000000-0000-0000-0000-000000000000}"/>
          </ac:spMkLst>
        </pc:spChg>
      </pc:sldChg>
      <pc:sldChg chg="del">
        <pc:chgData name="Jonas Kersulis" userId="906daa01-92f8-438f-aa8b-4ebc76c6c920" providerId="ADAL" clId="{A1B8715D-0123-4F4C-AA1E-15E490809A55}" dt="2024-11-07T14:58:58.737" v="678" actId="47"/>
        <pc:sldMkLst>
          <pc:docMk/>
          <pc:sldMk cId="1386719517" sldId="1904"/>
        </pc:sldMkLst>
      </pc:sldChg>
      <pc:sldChg chg="del">
        <pc:chgData name="Jonas Kersulis" userId="906daa01-92f8-438f-aa8b-4ebc76c6c920" providerId="ADAL" clId="{A1B8715D-0123-4F4C-AA1E-15E490809A55}" dt="2024-11-07T15:52:57.751" v="2627" actId="47"/>
        <pc:sldMkLst>
          <pc:docMk/>
          <pc:sldMk cId="516572663" sldId="1905"/>
        </pc:sldMkLst>
      </pc:sldChg>
      <pc:sldChg chg="addSp delSp modSp new mod ord modTransition modClrScheme chgLayout">
        <pc:chgData name="Jonas Kersulis" userId="906daa01-92f8-438f-aa8b-4ebc76c6c920" providerId="ADAL" clId="{A1B8715D-0123-4F4C-AA1E-15E490809A55}" dt="2024-11-12T19:47:59.718" v="17948"/>
        <pc:sldMkLst>
          <pc:docMk/>
          <pc:sldMk cId="837875580" sldId="1905"/>
        </pc:sldMkLst>
        <pc:spChg chg="del mod ord">
          <ac:chgData name="Jonas Kersulis" userId="906daa01-92f8-438f-aa8b-4ebc76c6c920" providerId="ADAL" clId="{A1B8715D-0123-4F4C-AA1E-15E490809A55}" dt="2024-11-11T20:42:41.718" v="6643" actId="700"/>
          <ac:spMkLst>
            <pc:docMk/>
            <pc:sldMk cId="837875580" sldId="1905"/>
            <ac:spMk id="2" creationId="{5BF25F30-5770-C266-339C-7B0D01BF915E}"/>
          </ac:spMkLst>
        </pc:spChg>
        <pc:spChg chg="del mod ord">
          <ac:chgData name="Jonas Kersulis" userId="906daa01-92f8-438f-aa8b-4ebc76c6c920" providerId="ADAL" clId="{A1B8715D-0123-4F4C-AA1E-15E490809A55}" dt="2024-11-11T20:42:41.718" v="6643" actId="700"/>
          <ac:spMkLst>
            <pc:docMk/>
            <pc:sldMk cId="837875580" sldId="1905"/>
            <ac:spMk id="3" creationId="{318FADCA-A600-622A-8AC0-85AEC0ED6D1A}"/>
          </ac:spMkLst>
        </pc:spChg>
        <pc:spChg chg="add del mod ord">
          <ac:chgData name="Jonas Kersulis" userId="906daa01-92f8-438f-aa8b-4ebc76c6c920" providerId="ADAL" clId="{A1B8715D-0123-4F4C-AA1E-15E490809A55}" dt="2024-11-11T20:42:44.716" v="6644" actId="700"/>
          <ac:spMkLst>
            <pc:docMk/>
            <pc:sldMk cId="837875580" sldId="1905"/>
            <ac:spMk id="4" creationId="{B76C5028-9363-87AA-EA43-C384BC2E8498}"/>
          </ac:spMkLst>
        </pc:spChg>
        <pc:spChg chg="add del mod ord">
          <ac:chgData name="Jonas Kersulis" userId="906daa01-92f8-438f-aa8b-4ebc76c6c920" providerId="ADAL" clId="{A1B8715D-0123-4F4C-AA1E-15E490809A55}" dt="2024-11-11T20:42:44.716" v="6644" actId="700"/>
          <ac:spMkLst>
            <pc:docMk/>
            <pc:sldMk cId="837875580" sldId="1905"/>
            <ac:spMk id="5" creationId="{B4697213-07C8-91C9-E626-0F746BDA6F4D}"/>
          </ac:spMkLst>
        </pc:spChg>
        <pc:spChg chg="add mod ord">
          <ac:chgData name="Jonas Kersulis" userId="906daa01-92f8-438f-aa8b-4ebc76c6c920" providerId="ADAL" clId="{A1B8715D-0123-4F4C-AA1E-15E490809A55}" dt="2024-11-11T20:57:37.966" v="7771" actId="20577"/>
          <ac:spMkLst>
            <pc:docMk/>
            <pc:sldMk cId="837875580" sldId="1905"/>
            <ac:spMk id="6" creationId="{2EDF3ABF-BD16-2D08-DD5E-5BD140090874}"/>
          </ac:spMkLst>
        </pc:spChg>
        <pc:spChg chg="add mod ord">
          <ac:chgData name="Jonas Kersulis" userId="906daa01-92f8-438f-aa8b-4ebc76c6c920" providerId="ADAL" clId="{A1B8715D-0123-4F4C-AA1E-15E490809A55}" dt="2024-11-11T21:47:53.879" v="11598" actId="403"/>
          <ac:spMkLst>
            <pc:docMk/>
            <pc:sldMk cId="837875580" sldId="1905"/>
            <ac:spMk id="7" creationId="{74679C56-1DF7-E3E3-57AB-28A3217145EE}"/>
          </ac:spMkLst>
        </pc:spChg>
      </pc:sldChg>
      <pc:sldChg chg="modSp add mod modTransition modAnim">
        <pc:chgData name="Jonas Kersulis" userId="906daa01-92f8-438f-aa8b-4ebc76c6c920" providerId="ADAL" clId="{A1B8715D-0123-4F4C-AA1E-15E490809A55}" dt="2024-11-12T20:21:25.949" v="18709" actId="20577"/>
        <pc:sldMkLst>
          <pc:docMk/>
          <pc:sldMk cId="2401954193" sldId="1906"/>
        </pc:sldMkLst>
        <pc:spChg chg="mod">
          <ac:chgData name="Jonas Kersulis" userId="906daa01-92f8-438f-aa8b-4ebc76c6c920" providerId="ADAL" clId="{A1B8715D-0123-4F4C-AA1E-15E490809A55}" dt="2024-11-11T20:50:34.411" v="7095" actId="20577"/>
          <ac:spMkLst>
            <pc:docMk/>
            <pc:sldMk cId="2401954193" sldId="1906"/>
            <ac:spMk id="2" creationId="{12CE0166-8280-8D09-8CD7-37034D66BA41}"/>
          </ac:spMkLst>
        </pc:spChg>
        <pc:spChg chg="mod">
          <ac:chgData name="Jonas Kersulis" userId="906daa01-92f8-438f-aa8b-4ebc76c6c920" providerId="ADAL" clId="{A1B8715D-0123-4F4C-AA1E-15E490809A55}" dt="2024-11-12T20:21:25.949" v="18709" actId="20577"/>
          <ac:spMkLst>
            <pc:docMk/>
            <pc:sldMk cId="2401954193" sldId="1906"/>
            <ac:spMk id="4100" creationId="{00000000-0000-0000-0000-000000000000}"/>
          </ac:spMkLst>
        </pc:spChg>
      </pc:sldChg>
      <pc:sldChg chg="del">
        <pc:chgData name="Jonas Kersulis" userId="906daa01-92f8-438f-aa8b-4ebc76c6c920" providerId="ADAL" clId="{A1B8715D-0123-4F4C-AA1E-15E490809A55}" dt="2024-11-07T14:58:46.612" v="674" actId="47"/>
        <pc:sldMkLst>
          <pc:docMk/>
          <pc:sldMk cId="2757976358" sldId="1906"/>
        </pc:sldMkLst>
      </pc:sldChg>
      <pc:sldChg chg="modSp add mod modTransition">
        <pc:chgData name="Jonas Kersulis" userId="906daa01-92f8-438f-aa8b-4ebc76c6c920" providerId="ADAL" clId="{A1B8715D-0123-4F4C-AA1E-15E490809A55}" dt="2024-11-12T19:47:59.718" v="17948"/>
        <pc:sldMkLst>
          <pc:docMk/>
          <pc:sldMk cId="262605783" sldId="1907"/>
        </pc:sldMkLst>
        <pc:spChg chg="mod">
          <ac:chgData name="Jonas Kersulis" userId="906daa01-92f8-438f-aa8b-4ebc76c6c920" providerId="ADAL" clId="{A1B8715D-0123-4F4C-AA1E-15E490809A55}" dt="2024-11-11T20:58:23.389" v="7890" actId="20577"/>
          <ac:spMkLst>
            <pc:docMk/>
            <pc:sldMk cId="262605783" sldId="1907"/>
            <ac:spMk id="6" creationId="{2EDF3ABF-BD16-2D08-DD5E-5BD140090874}"/>
          </ac:spMkLst>
        </pc:spChg>
        <pc:spChg chg="mod">
          <ac:chgData name="Jonas Kersulis" userId="906daa01-92f8-438f-aa8b-4ebc76c6c920" providerId="ADAL" clId="{A1B8715D-0123-4F4C-AA1E-15E490809A55}" dt="2024-11-11T22:55:00.680" v="14166" actId="20577"/>
          <ac:spMkLst>
            <pc:docMk/>
            <pc:sldMk cId="262605783" sldId="1907"/>
            <ac:spMk id="7" creationId="{74679C56-1DF7-E3E3-57AB-28A3217145EE}"/>
          </ac:spMkLst>
        </pc:spChg>
      </pc:sldChg>
      <pc:sldChg chg="del">
        <pc:chgData name="Jonas Kersulis" userId="906daa01-92f8-438f-aa8b-4ebc76c6c920" providerId="ADAL" clId="{A1B8715D-0123-4F4C-AA1E-15E490809A55}" dt="2024-11-07T14:58:45.624" v="673" actId="47"/>
        <pc:sldMkLst>
          <pc:docMk/>
          <pc:sldMk cId="1929664570" sldId="1907"/>
        </pc:sldMkLst>
      </pc:sldChg>
      <pc:sldChg chg="modSp add mod modTransition">
        <pc:chgData name="Jonas Kersulis" userId="906daa01-92f8-438f-aa8b-4ebc76c6c920" providerId="ADAL" clId="{A1B8715D-0123-4F4C-AA1E-15E490809A55}" dt="2024-11-12T19:47:59.718" v="17948"/>
        <pc:sldMkLst>
          <pc:docMk/>
          <pc:sldMk cId="3581469382" sldId="1908"/>
        </pc:sldMkLst>
        <pc:spChg chg="mod">
          <ac:chgData name="Jonas Kersulis" userId="906daa01-92f8-438f-aa8b-4ebc76c6c920" providerId="ADAL" clId="{A1B8715D-0123-4F4C-AA1E-15E490809A55}" dt="2024-11-12T19:22:16.212" v="17179" actId="20577"/>
          <ac:spMkLst>
            <pc:docMk/>
            <pc:sldMk cId="3581469382" sldId="1908"/>
            <ac:spMk id="6" creationId="{2EDF3ABF-BD16-2D08-DD5E-5BD140090874}"/>
          </ac:spMkLst>
        </pc:spChg>
        <pc:spChg chg="mod">
          <ac:chgData name="Jonas Kersulis" userId="906daa01-92f8-438f-aa8b-4ebc76c6c920" providerId="ADAL" clId="{A1B8715D-0123-4F4C-AA1E-15E490809A55}" dt="2024-11-11T22:55:25.957" v="14294" actId="20577"/>
          <ac:spMkLst>
            <pc:docMk/>
            <pc:sldMk cId="3581469382" sldId="1908"/>
            <ac:spMk id="7" creationId="{74679C56-1DF7-E3E3-57AB-28A3217145EE}"/>
          </ac:spMkLst>
        </pc:spChg>
      </pc:sldChg>
      <pc:sldChg chg="modSp add mod modTransition modAnim">
        <pc:chgData name="Jonas Kersulis" userId="906daa01-92f8-438f-aa8b-4ebc76c6c920" providerId="ADAL" clId="{A1B8715D-0123-4F4C-AA1E-15E490809A55}" dt="2024-11-12T19:50:35.884" v="18008"/>
        <pc:sldMkLst>
          <pc:docMk/>
          <pc:sldMk cId="2431333231" sldId="1909"/>
        </pc:sldMkLst>
        <pc:spChg chg="mod">
          <ac:chgData name="Jonas Kersulis" userId="906daa01-92f8-438f-aa8b-4ebc76c6c920" providerId="ADAL" clId="{A1B8715D-0123-4F4C-AA1E-15E490809A55}" dt="2024-11-12T19:39:45.861" v="17598" actId="20577"/>
          <ac:spMkLst>
            <pc:docMk/>
            <pc:sldMk cId="2431333231" sldId="1909"/>
            <ac:spMk id="2" creationId="{12CE0166-8280-8D09-8CD7-37034D66BA41}"/>
          </ac:spMkLst>
        </pc:spChg>
        <pc:spChg chg="mod">
          <ac:chgData name="Jonas Kersulis" userId="906daa01-92f8-438f-aa8b-4ebc76c6c920" providerId="ADAL" clId="{A1B8715D-0123-4F4C-AA1E-15E490809A55}" dt="2024-11-12T19:43:41.786" v="17939" actId="20577"/>
          <ac:spMkLst>
            <pc:docMk/>
            <pc:sldMk cId="2431333231" sldId="1909"/>
            <ac:spMk id="4100" creationId="{00000000-0000-0000-0000-000000000000}"/>
          </ac:spMkLst>
        </pc:spChg>
      </pc:sldChg>
      <pc:sldChg chg="addSp delSp modSp add mod modTransition delAnim modAnim">
        <pc:chgData name="Jonas Kersulis" userId="906daa01-92f8-438f-aa8b-4ebc76c6c920" providerId="ADAL" clId="{A1B8715D-0123-4F4C-AA1E-15E490809A55}" dt="2024-11-12T21:15:17.052" v="18728" actId="1076"/>
        <pc:sldMkLst>
          <pc:docMk/>
          <pc:sldMk cId="210889590" sldId="1910"/>
        </pc:sldMkLst>
        <pc:spChg chg="mod">
          <ac:chgData name="Jonas Kersulis" userId="906daa01-92f8-438f-aa8b-4ebc76c6c920" providerId="ADAL" clId="{A1B8715D-0123-4F4C-AA1E-15E490809A55}" dt="2024-11-12T19:11:03.677" v="16978" actId="20577"/>
          <ac:spMkLst>
            <pc:docMk/>
            <pc:sldMk cId="210889590" sldId="1910"/>
            <ac:spMk id="2" creationId="{12CE0166-8280-8D09-8CD7-37034D66BA41}"/>
          </ac:spMkLst>
        </pc:spChg>
        <pc:spChg chg="add del mod">
          <ac:chgData name="Jonas Kersulis" userId="906daa01-92f8-438f-aa8b-4ebc76c6c920" providerId="ADAL" clId="{A1B8715D-0123-4F4C-AA1E-15E490809A55}" dt="2024-11-11T21:18:07.993" v="9562" actId="478"/>
          <ac:spMkLst>
            <pc:docMk/>
            <pc:sldMk cId="210889590" sldId="1910"/>
            <ac:spMk id="5" creationId="{32FCF948-D3F2-0441-F2E4-6E3CF11F1A23}"/>
          </ac:spMkLst>
        </pc:spChg>
        <pc:spChg chg="add del mod">
          <ac:chgData name="Jonas Kersulis" userId="906daa01-92f8-438f-aa8b-4ebc76c6c920" providerId="ADAL" clId="{A1B8715D-0123-4F4C-AA1E-15E490809A55}" dt="2024-11-11T21:18:27.346" v="9614" actId="478"/>
          <ac:spMkLst>
            <pc:docMk/>
            <pc:sldMk cId="210889590" sldId="1910"/>
            <ac:spMk id="6" creationId="{4A8A931C-4508-ECD8-67E9-28B992907825}"/>
          </ac:spMkLst>
        </pc:spChg>
        <pc:spChg chg="add del mod">
          <ac:chgData name="Jonas Kersulis" userId="906daa01-92f8-438f-aa8b-4ebc76c6c920" providerId="ADAL" clId="{A1B8715D-0123-4F4C-AA1E-15E490809A55}" dt="2024-11-11T21:21:08.992" v="9822" actId="478"/>
          <ac:spMkLst>
            <pc:docMk/>
            <pc:sldMk cId="210889590" sldId="1910"/>
            <ac:spMk id="8" creationId="{5C07CDEC-BA14-E29F-49CD-09AB07CCDD93}"/>
          </ac:spMkLst>
        </pc:spChg>
        <pc:spChg chg="add mod">
          <ac:chgData name="Jonas Kersulis" userId="906daa01-92f8-438f-aa8b-4ebc76c6c920" providerId="ADAL" clId="{A1B8715D-0123-4F4C-AA1E-15E490809A55}" dt="2024-11-11T21:21:57.098" v="9883" actId="20577"/>
          <ac:spMkLst>
            <pc:docMk/>
            <pc:sldMk cId="210889590" sldId="1910"/>
            <ac:spMk id="10" creationId="{358103EB-328F-BE60-D066-D4350D194806}"/>
          </ac:spMkLst>
        </pc:spChg>
        <pc:spChg chg="mod">
          <ac:chgData name="Jonas Kersulis" userId="906daa01-92f8-438f-aa8b-4ebc76c6c920" providerId="ADAL" clId="{A1B8715D-0123-4F4C-AA1E-15E490809A55}" dt="2024-11-11T21:21:37.557" v="9847" actId="20577"/>
          <ac:spMkLst>
            <pc:docMk/>
            <pc:sldMk cId="210889590" sldId="1910"/>
            <ac:spMk id="4100" creationId="{00000000-0000-0000-0000-000000000000}"/>
          </ac:spMkLst>
        </pc:spChg>
        <pc:picChg chg="add del mod ord">
          <ac:chgData name="Jonas Kersulis" userId="906daa01-92f8-438f-aa8b-4ebc76c6c920" providerId="ADAL" clId="{A1B8715D-0123-4F4C-AA1E-15E490809A55}" dt="2024-11-12T21:13:35.221" v="18717" actId="478"/>
          <ac:picMkLst>
            <pc:docMk/>
            <pc:sldMk cId="210889590" sldId="1910"/>
            <ac:picMk id="3" creationId="{C8DBBED1-6CC9-3CE6-F1B5-26988C8F5B26}"/>
          </ac:picMkLst>
        </pc:picChg>
        <pc:picChg chg="add del mod">
          <ac:chgData name="Jonas Kersulis" userId="906daa01-92f8-438f-aa8b-4ebc76c6c920" providerId="ADAL" clId="{A1B8715D-0123-4F4C-AA1E-15E490809A55}" dt="2024-11-12T21:13:35.470" v="18718" actId="478"/>
          <ac:picMkLst>
            <pc:docMk/>
            <pc:sldMk cId="210889590" sldId="1910"/>
            <ac:picMk id="7" creationId="{36F9B80E-0A1C-236A-5E56-9E628DC9FE8F}"/>
          </ac:picMkLst>
        </pc:picChg>
        <pc:picChg chg="add del mod">
          <ac:chgData name="Jonas Kersulis" userId="906daa01-92f8-438f-aa8b-4ebc76c6c920" providerId="ADAL" clId="{A1B8715D-0123-4F4C-AA1E-15E490809A55}" dt="2024-11-12T21:13:34.383" v="18716" actId="478"/>
          <ac:picMkLst>
            <pc:docMk/>
            <pc:sldMk cId="210889590" sldId="1910"/>
            <ac:picMk id="12" creationId="{96B334D8-BF17-7BC4-9307-505EDDBE2566}"/>
          </ac:picMkLst>
        </pc:picChg>
        <pc:picChg chg="add del mod">
          <ac:chgData name="Jonas Kersulis" userId="906daa01-92f8-438f-aa8b-4ebc76c6c920" providerId="ADAL" clId="{A1B8715D-0123-4F4C-AA1E-15E490809A55}" dt="2024-11-12T21:15:05.052" v="18723" actId="478"/>
          <ac:picMkLst>
            <pc:docMk/>
            <pc:sldMk cId="210889590" sldId="1910"/>
            <ac:picMk id="14" creationId="{DC47BF51-0B2E-013C-9DDE-952732D5A25B}"/>
          </ac:picMkLst>
        </pc:picChg>
        <pc:picChg chg="add mod">
          <ac:chgData name="Jonas Kersulis" userId="906daa01-92f8-438f-aa8b-4ebc76c6c920" providerId="ADAL" clId="{A1B8715D-0123-4F4C-AA1E-15E490809A55}" dt="2024-11-12T21:15:17.052" v="18728" actId="1076"/>
          <ac:picMkLst>
            <pc:docMk/>
            <pc:sldMk cId="210889590" sldId="1910"/>
            <ac:picMk id="16" creationId="{4AD81AA3-6675-5873-F914-3C4258F47D29}"/>
          </ac:picMkLst>
        </pc:picChg>
      </pc:sldChg>
      <pc:sldChg chg="addSp delSp modSp add mod modTransition modAnim">
        <pc:chgData name="Jonas Kersulis" userId="906daa01-92f8-438f-aa8b-4ebc76c6c920" providerId="ADAL" clId="{A1B8715D-0123-4F4C-AA1E-15E490809A55}" dt="2024-11-12T21:25:40.805" v="18756" actId="1076"/>
        <pc:sldMkLst>
          <pc:docMk/>
          <pc:sldMk cId="440657173" sldId="1911"/>
        </pc:sldMkLst>
        <pc:spChg chg="mod">
          <ac:chgData name="Jonas Kersulis" userId="906daa01-92f8-438f-aa8b-4ebc76c6c920" providerId="ADAL" clId="{A1B8715D-0123-4F4C-AA1E-15E490809A55}" dt="2024-11-11T21:24:36.785" v="9892" actId="20577"/>
          <ac:spMkLst>
            <pc:docMk/>
            <pc:sldMk cId="440657173" sldId="1911"/>
            <ac:spMk id="2" creationId="{12CE0166-8280-8D09-8CD7-37034D66BA41}"/>
          </ac:spMkLst>
        </pc:spChg>
        <pc:spChg chg="mod">
          <ac:chgData name="Jonas Kersulis" userId="906daa01-92f8-438f-aa8b-4ebc76c6c920" providerId="ADAL" clId="{A1B8715D-0123-4F4C-AA1E-15E490809A55}" dt="2024-11-12T21:25:28.368" v="18753" actId="1036"/>
          <ac:spMkLst>
            <pc:docMk/>
            <pc:sldMk cId="440657173" sldId="1911"/>
            <ac:spMk id="10" creationId="{358103EB-328F-BE60-D066-D4350D194806}"/>
          </ac:spMkLst>
        </pc:spChg>
        <pc:spChg chg="mod">
          <ac:chgData name="Jonas Kersulis" userId="906daa01-92f8-438f-aa8b-4ebc76c6c920" providerId="ADAL" clId="{A1B8715D-0123-4F4C-AA1E-15E490809A55}" dt="2024-11-12T21:25:25.454" v="18742" actId="14100"/>
          <ac:spMkLst>
            <pc:docMk/>
            <pc:sldMk cId="440657173" sldId="1911"/>
            <ac:spMk id="4100" creationId="{00000000-0000-0000-0000-000000000000}"/>
          </ac:spMkLst>
        </pc:spChg>
        <pc:picChg chg="del">
          <ac:chgData name="Jonas Kersulis" userId="906daa01-92f8-438f-aa8b-4ebc76c6c920" providerId="ADAL" clId="{A1B8715D-0123-4F4C-AA1E-15E490809A55}" dt="2024-11-11T21:26:00.889" v="10034" actId="478"/>
          <ac:picMkLst>
            <pc:docMk/>
            <pc:sldMk cId="440657173" sldId="1911"/>
            <ac:picMk id="3" creationId="{C8DBBED1-6CC9-3CE6-F1B5-26988C8F5B26}"/>
          </ac:picMkLst>
        </pc:picChg>
        <pc:picChg chg="add mod">
          <ac:chgData name="Jonas Kersulis" userId="906daa01-92f8-438f-aa8b-4ebc76c6c920" providerId="ADAL" clId="{A1B8715D-0123-4F4C-AA1E-15E490809A55}" dt="2024-11-12T21:25:40.805" v="18756" actId="1076"/>
          <ac:picMkLst>
            <pc:docMk/>
            <pc:sldMk cId="440657173" sldId="1911"/>
            <ac:picMk id="4" creationId="{7C7A3B2A-E520-8A8D-F8F8-FD85EDAAE895}"/>
          </ac:picMkLst>
        </pc:picChg>
        <pc:picChg chg="add mod">
          <ac:chgData name="Jonas Kersulis" userId="906daa01-92f8-438f-aa8b-4ebc76c6c920" providerId="ADAL" clId="{A1B8715D-0123-4F4C-AA1E-15E490809A55}" dt="2024-11-12T21:25:40.805" v="18756" actId="1076"/>
          <ac:picMkLst>
            <pc:docMk/>
            <pc:sldMk cId="440657173" sldId="1911"/>
            <ac:picMk id="5" creationId="{381FE9CC-EAA8-1D95-9F10-20515CEED96A}"/>
          </ac:picMkLst>
        </pc:picChg>
        <pc:picChg chg="del">
          <ac:chgData name="Jonas Kersulis" userId="906daa01-92f8-438f-aa8b-4ebc76c6c920" providerId="ADAL" clId="{A1B8715D-0123-4F4C-AA1E-15E490809A55}" dt="2024-11-11T21:24:39.839" v="9893" actId="478"/>
          <ac:picMkLst>
            <pc:docMk/>
            <pc:sldMk cId="440657173" sldId="1911"/>
            <ac:picMk id="7" creationId="{36F9B80E-0A1C-236A-5E56-9E628DC9FE8F}"/>
          </ac:picMkLst>
        </pc:picChg>
      </pc:sldChg>
      <pc:sldChg chg="delSp modSp add mod modTransition modAnim">
        <pc:chgData name="Jonas Kersulis" userId="906daa01-92f8-438f-aa8b-4ebc76c6c920" providerId="ADAL" clId="{A1B8715D-0123-4F4C-AA1E-15E490809A55}" dt="2024-11-12T19:50:05.400" v="17973"/>
        <pc:sldMkLst>
          <pc:docMk/>
          <pc:sldMk cId="3956186341" sldId="1912"/>
        </pc:sldMkLst>
        <pc:spChg chg="mod">
          <ac:chgData name="Jonas Kersulis" userId="906daa01-92f8-438f-aa8b-4ebc76c6c920" providerId="ADAL" clId="{A1B8715D-0123-4F4C-AA1E-15E490809A55}" dt="2024-11-11T22:54:13.282" v="14091" actId="20577"/>
          <ac:spMkLst>
            <pc:docMk/>
            <pc:sldMk cId="3956186341" sldId="1912"/>
            <ac:spMk id="2" creationId="{4660ECBD-A166-0743-AB46-D184E9851708}"/>
          </ac:spMkLst>
        </pc:spChg>
        <pc:spChg chg="del">
          <ac:chgData name="Jonas Kersulis" userId="906daa01-92f8-438f-aa8b-4ebc76c6c920" providerId="ADAL" clId="{A1B8715D-0123-4F4C-AA1E-15E490809A55}" dt="2024-11-11T21:48:20.355" v="11623" actId="478"/>
          <ac:spMkLst>
            <pc:docMk/>
            <pc:sldMk cId="3956186341" sldId="1912"/>
            <ac:spMk id="15" creationId="{AE741481-93E3-02B1-4484-BDF7922B5C58}"/>
          </ac:spMkLst>
        </pc:spChg>
        <pc:spChg chg="mod">
          <ac:chgData name="Jonas Kersulis" userId="906daa01-92f8-438f-aa8b-4ebc76c6c920" providerId="ADAL" clId="{A1B8715D-0123-4F4C-AA1E-15E490809A55}" dt="2024-11-12T19:17:40.298" v="17157" actId="20577"/>
          <ac:spMkLst>
            <pc:docMk/>
            <pc:sldMk cId="3956186341" sldId="1912"/>
            <ac:spMk id="4100" creationId="{00000000-0000-0000-0000-000000000000}"/>
          </ac:spMkLst>
        </pc:spChg>
        <pc:picChg chg="del">
          <ac:chgData name="Jonas Kersulis" userId="906daa01-92f8-438f-aa8b-4ebc76c6c920" providerId="ADAL" clId="{A1B8715D-0123-4F4C-AA1E-15E490809A55}" dt="2024-11-11T21:48:19.066" v="11622" actId="478"/>
          <ac:picMkLst>
            <pc:docMk/>
            <pc:sldMk cId="3956186341" sldId="1912"/>
            <ac:picMk id="3" creationId="{70C2766B-303A-556F-134E-6CC28751D9BA}"/>
          </ac:picMkLst>
        </pc:picChg>
        <pc:picChg chg="del">
          <ac:chgData name="Jonas Kersulis" userId="906daa01-92f8-438f-aa8b-4ebc76c6c920" providerId="ADAL" clId="{A1B8715D-0123-4F4C-AA1E-15E490809A55}" dt="2024-11-11T21:48:18.783" v="11621" actId="478"/>
          <ac:picMkLst>
            <pc:docMk/>
            <pc:sldMk cId="3956186341" sldId="1912"/>
            <ac:picMk id="14" creationId="{158596E0-5CE1-D136-008E-0FEC449654A5}"/>
          </ac:picMkLst>
        </pc:picChg>
      </pc:sldChg>
      <pc:sldChg chg="addSp modSp add mod modTransition modAnim">
        <pc:chgData name="Jonas Kersulis" userId="906daa01-92f8-438f-aa8b-4ebc76c6c920" providerId="ADAL" clId="{A1B8715D-0123-4F4C-AA1E-15E490809A55}" dt="2024-11-12T19:50:09.978" v="17980"/>
        <pc:sldMkLst>
          <pc:docMk/>
          <pc:sldMk cId="1633276600" sldId="1913"/>
        </pc:sldMkLst>
        <pc:spChg chg="mod">
          <ac:chgData name="Jonas Kersulis" userId="906daa01-92f8-438f-aa8b-4ebc76c6c920" providerId="ADAL" clId="{A1B8715D-0123-4F4C-AA1E-15E490809A55}" dt="2024-11-11T22:54:18.291" v="14106" actId="20577"/>
          <ac:spMkLst>
            <pc:docMk/>
            <pc:sldMk cId="1633276600" sldId="1913"/>
            <ac:spMk id="2" creationId="{4660ECBD-A166-0743-AB46-D184E9851708}"/>
          </ac:spMkLst>
        </pc:spChg>
        <pc:spChg chg="mod">
          <ac:chgData name="Jonas Kersulis" userId="906daa01-92f8-438f-aa8b-4ebc76c6c920" providerId="ADAL" clId="{A1B8715D-0123-4F4C-AA1E-15E490809A55}" dt="2024-11-12T19:21:44.672" v="17170" actId="14100"/>
          <ac:spMkLst>
            <pc:docMk/>
            <pc:sldMk cId="1633276600" sldId="1913"/>
            <ac:spMk id="4100" creationId="{00000000-0000-0000-0000-000000000000}"/>
          </ac:spMkLst>
        </pc:spChg>
        <pc:picChg chg="add mod">
          <ac:chgData name="Jonas Kersulis" userId="906daa01-92f8-438f-aa8b-4ebc76c6c920" providerId="ADAL" clId="{A1B8715D-0123-4F4C-AA1E-15E490809A55}" dt="2024-11-12T15:09:55.115" v="15568" actId="1035"/>
          <ac:picMkLst>
            <pc:docMk/>
            <pc:sldMk cId="1633276600" sldId="1913"/>
            <ac:picMk id="3" creationId="{044EDF16-4C96-67A5-DF4A-D3B7796F3A88}"/>
          </ac:picMkLst>
        </pc:picChg>
        <pc:picChg chg="add mod">
          <ac:chgData name="Jonas Kersulis" userId="906daa01-92f8-438f-aa8b-4ebc76c6c920" providerId="ADAL" clId="{A1B8715D-0123-4F4C-AA1E-15E490809A55}" dt="2024-11-12T15:09:54.078" v="15566" actId="1035"/>
          <ac:picMkLst>
            <pc:docMk/>
            <pc:sldMk cId="1633276600" sldId="1913"/>
            <ac:picMk id="4" creationId="{EC16424B-2BF5-DE95-BEF5-38B0F845D329}"/>
          </ac:picMkLst>
        </pc:picChg>
      </pc:sldChg>
      <pc:sldChg chg="modSp add mod modTransition">
        <pc:chgData name="Jonas Kersulis" userId="906daa01-92f8-438f-aa8b-4ebc76c6c920" providerId="ADAL" clId="{A1B8715D-0123-4F4C-AA1E-15E490809A55}" dt="2024-11-12T19:47:59.718" v="17948"/>
        <pc:sldMkLst>
          <pc:docMk/>
          <pc:sldMk cId="249481010" sldId="1914"/>
        </pc:sldMkLst>
        <pc:spChg chg="mod">
          <ac:chgData name="Jonas Kersulis" userId="906daa01-92f8-438f-aa8b-4ebc76c6c920" providerId="ADAL" clId="{A1B8715D-0123-4F4C-AA1E-15E490809A55}" dt="2024-11-11T22:44:01.638" v="12872" actId="20577"/>
          <ac:spMkLst>
            <pc:docMk/>
            <pc:sldMk cId="249481010" sldId="1914"/>
            <ac:spMk id="6" creationId="{2EDF3ABF-BD16-2D08-DD5E-5BD140090874}"/>
          </ac:spMkLst>
        </pc:spChg>
        <pc:spChg chg="mod">
          <ac:chgData name="Jonas Kersulis" userId="906daa01-92f8-438f-aa8b-4ebc76c6c920" providerId="ADAL" clId="{A1B8715D-0123-4F4C-AA1E-15E490809A55}" dt="2024-11-11T22:44:23.794" v="12971" actId="20577"/>
          <ac:spMkLst>
            <pc:docMk/>
            <pc:sldMk cId="249481010" sldId="1914"/>
            <ac:spMk id="7" creationId="{74679C56-1DF7-E3E3-57AB-28A3217145EE}"/>
          </ac:spMkLst>
        </pc:spChg>
      </pc:sldChg>
      <pc:sldChg chg="addSp modSp add mod modTransition modAnim">
        <pc:chgData name="Jonas Kersulis" userId="906daa01-92f8-438f-aa8b-4ebc76c6c920" providerId="ADAL" clId="{A1B8715D-0123-4F4C-AA1E-15E490809A55}" dt="2024-11-12T20:00:02.345" v="18023" actId="2711"/>
        <pc:sldMkLst>
          <pc:docMk/>
          <pc:sldMk cId="2486762900" sldId="1915"/>
        </pc:sldMkLst>
        <pc:spChg chg="mod">
          <ac:chgData name="Jonas Kersulis" userId="906daa01-92f8-438f-aa8b-4ebc76c6c920" providerId="ADAL" clId="{A1B8715D-0123-4F4C-AA1E-15E490809A55}" dt="2024-11-11T22:44:45.207" v="13010" actId="20577"/>
          <ac:spMkLst>
            <pc:docMk/>
            <pc:sldMk cId="2486762900" sldId="1915"/>
            <ac:spMk id="2" creationId="{12CE0166-8280-8D09-8CD7-37034D66BA41}"/>
          </ac:spMkLst>
        </pc:spChg>
        <pc:spChg chg="mod">
          <ac:chgData name="Jonas Kersulis" userId="906daa01-92f8-438f-aa8b-4ebc76c6c920" providerId="ADAL" clId="{A1B8715D-0123-4F4C-AA1E-15E490809A55}" dt="2024-11-12T19:45:47.927" v="17943" actId="20577"/>
          <ac:spMkLst>
            <pc:docMk/>
            <pc:sldMk cId="2486762900" sldId="1915"/>
            <ac:spMk id="4100" creationId="{00000000-0000-0000-0000-000000000000}"/>
          </ac:spMkLst>
        </pc:spChg>
        <pc:graphicFrameChg chg="add mod modGraphic">
          <ac:chgData name="Jonas Kersulis" userId="906daa01-92f8-438f-aa8b-4ebc76c6c920" providerId="ADAL" clId="{A1B8715D-0123-4F4C-AA1E-15E490809A55}" dt="2024-11-12T20:00:02.345" v="18023" actId="2711"/>
          <ac:graphicFrameMkLst>
            <pc:docMk/>
            <pc:sldMk cId="2486762900" sldId="1915"/>
            <ac:graphicFrameMk id="3" creationId="{1C33D2ED-63A2-50CD-3559-A2157A5E4078}"/>
          </ac:graphicFrameMkLst>
        </pc:graphicFrameChg>
        <pc:graphicFrameChg chg="add mod modGraphic">
          <ac:chgData name="Jonas Kersulis" userId="906daa01-92f8-438f-aa8b-4ebc76c6c920" providerId="ADAL" clId="{A1B8715D-0123-4F4C-AA1E-15E490809A55}" dt="2024-11-11T22:49:56.107" v="13745" actId="1076"/>
          <ac:graphicFrameMkLst>
            <pc:docMk/>
            <pc:sldMk cId="2486762900" sldId="1915"/>
            <ac:graphicFrameMk id="4" creationId="{2760AFD9-3CC9-E8A5-D37D-4A11DB2351E6}"/>
          </ac:graphicFrameMkLst>
        </pc:graphicFrameChg>
      </pc:sldChg>
      <pc:sldChg chg="delSp modSp add mod modTransition modAnim">
        <pc:chgData name="Jonas Kersulis" userId="906daa01-92f8-438f-aa8b-4ebc76c6c920" providerId="ADAL" clId="{A1B8715D-0123-4F4C-AA1E-15E490809A55}" dt="2024-11-12T19:50:46.171" v="18021"/>
        <pc:sldMkLst>
          <pc:docMk/>
          <pc:sldMk cId="2871494599" sldId="1916"/>
        </pc:sldMkLst>
        <pc:spChg chg="mod">
          <ac:chgData name="Jonas Kersulis" userId="906daa01-92f8-438f-aa8b-4ebc76c6c920" providerId="ADAL" clId="{A1B8715D-0123-4F4C-AA1E-15E490809A55}" dt="2024-11-11T22:47:44.769" v="13414" actId="20577"/>
          <ac:spMkLst>
            <pc:docMk/>
            <pc:sldMk cId="2871494599" sldId="1916"/>
            <ac:spMk id="2" creationId="{12CE0166-8280-8D09-8CD7-37034D66BA41}"/>
          </ac:spMkLst>
        </pc:spChg>
        <pc:spChg chg="mod">
          <ac:chgData name="Jonas Kersulis" userId="906daa01-92f8-438f-aa8b-4ebc76c6c920" providerId="ADAL" clId="{A1B8715D-0123-4F4C-AA1E-15E490809A55}" dt="2024-11-12T19:46:35.034" v="17946" actId="20577"/>
          <ac:spMkLst>
            <pc:docMk/>
            <pc:sldMk cId="2871494599" sldId="1916"/>
            <ac:spMk id="4100" creationId="{00000000-0000-0000-0000-000000000000}"/>
          </ac:spMkLst>
        </pc:spChg>
        <pc:graphicFrameChg chg="del">
          <ac:chgData name="Jonas Kersulis" userId="906daa01-92f8-438f-aa8b-4ebc76c6c920" providerId="ADAL" clId="{A1B8715D-0123-4F4C-AA1E-15E490809A55}" dt="2024-11-11T22:47:46.842" v="13415" actId="478"/>
          <ac:graphicFrameMkLst>
            <pc:docMk/>
            <pc:sldMk cId="2871494599" sldId="1916"/>
            <ac:graphicFrameMk id="3" creationId="{1C33D2ED-63A2-50CD-3559-A2157A5E4078}"/>
          </ac:graphicFrameMkLst>
        </pc:graphicFrameChg>
      </pc:sldChg>
      <pc:sldChg chg="modSp add mod modTransition modAnim">
        <pc:chgData name="Jonas Kersulis" userId="906daa01-92f8-438f-aa8b-4ebc76c6c920" providerId="ADAL" clId="{A1B8715D-0123-4F4C-AA1E-15E490809A55}" dt="2024-11-12T19:50:14.686" v="17985"/>
        <pc:sldMkLst>
          <pc:docMk/>
          <pc:sldMk cId="1274708843" sldId="1917"/>
        </pc:sldMkLst>
        <pc:spChg chg="mod">
          <ac:chgData name="Jonas Kersulis" userId="906daa01-92f8-438f-aa8b-4ebc76c6c920" providerId="ADAL" clId="{A1B8715D-0123-4F4C-AA1E-15E490809A55}" dt="2024-11-11T22:55:34.755" v="14302" actId="20577"/>
          <ac:spMkLst>
            <pc:docMk/>
            <pc:sldMk cId="1274708843" sldId="1917"/>
            <ac:spMk id="2" creationId="{4660ECBD-A166-0743-AB46-D184E9851708}"/>
          </ac:spMkLst>
        </pc:spChg>
        <pc:spChg chg="mod">
          <ac:chgData name="Jonas Kersulis" userId="906daa01-92f8-438f-aa8b-4ebc76c6c920" providerId="ADAL" clId="{A1B8715D-0123-4F4C-AA1E-15E490809A55}" dt="2024-11-12T19:23:33.495" v="17219" actId="20577"/>
          <ac:spMkLst>
            <pc:docMk/>
            <pc:sldMk cId="1274708843" sldId="1917"/>
            <ac:spMk id="4100" creationId="{00000000-0000-0000-0000-000000000000}"/>
          </ac:spMkLst>
        </pc:spChg>
      </pc:sldChg>
      <pc:sldChg chg="addSp modSp add mod modTransition modAnim">
        <pc:chgData name="Jonas Kersulis" userId="906daa01-92f8-438f-aa8b-4ebc76c6c920" providerId="ADAL" clId="{A1B8715D-0123-4F4C-AA1E-15E490809A55}" dt="2024-11-12T19:50:17.738" v="17989"/>
        <pc:sldMkLst>
          <pc:docMk/>
          <pc:sldMk cId="1122568007" sldId="1918"/>
        </pc:sldMkLst>
        <pc:spChg chg="mod">
          <ac:chgData name="Jonas Kersulis" userId="906daa01-92f8-438f-aa8b-4ebc76c6c920" providerId="ADAL" clId="{A1B8715D-0123-4F4C-AA1E-15E490809A55}" dt="2024-11-12T16:09:20.371" v="16360" actId="20577"/>
          <ac:spMkLst>
            <pc:docMk/>
            <pc:sldMk cId="1122568007" sldId="1918"/>
            <ac:spMk id="2" creationId="{4660ECBD-A166-0743-AB46-D184E9851708}"/>
          </ac:spMkLst>
        </pc:spChg>
        <pc:spChg chg="mod">
          <ac:chgData name="Jonas Kersulis" userId="906daa01-92f8-438f-aa8b-4ebc76c6c920" providerId="ADAL" clId="{A1B8715D-0123-4F4C-AA1E-15E490809A55}" dt="2024-11-12T19:26:43.966" v="17279" actId="20577"/>
          <ac:spMkLst>
            <pc:docMk/>
            <pc:sldMk cId="1122568007" sldId="1918"/>
            <ac:spMk id="4100" creationId="{00000000-0000-0000-0000-000000000000}"/>
          </ac:spMkLst>
        </pc:spChg>
        <pc:picChg chg="add mod">
          <ac:chgData name="Jonas Kersulis" userId="906daa01-92f8-438f-aa8b-4ebc76c6c920" providerId="ADAL" clId="{A1B8715D-0123-4F4C-AA1E-15E490809A55}" dt="2024-11-12T16:02:38.028" v="15831" actId="1037"/>
          <ac:picMkLst>
            <pc:docMk/>
            <pc:sldMk cId="1122568007" sldId="1918"/>
            <ac:picMk id="4" creationId="{76AF7F2B-448F-47BC-854E-BE3CB9B98EB7}"/>
          </ac:picMkLst>
        </pc:picChg>
      </pc:sldChg>
      <pc:sldChg chg="modSp add del mod modAnim">
        <pc:chgData name="Jonas Kersulis" userId="906daa01-92f8-438f-aa8b-4ebc76c6c920" providerId="ADAL" clId="{A1B8715D-0123-4F4C-AA1E-15E490809A55}" dt="2024-11-12T16:06:20.458" v="16127" actId="47"/>
        <pc:sldMkLst>
          <pc:docMk/>
          <pc:sldMk cId="2359104576" sldId="1919"/>
        </pc:sldMkLst>
        <pc:spChg chg="mod">
          <ac:chgData name="Jonas Kersulis" userId="906daa01-92f8-438f-aa8b-4ebc76c6c920" providerId="ADAL" clId="{A1B8715D-0123-4F4C-AA1E-15E490809A55}" dt="2024-11-11T23:04:53.896" v="15073" actId="20577"/>
          <ac:spMkLst>
            <pc:docMk/>
            <pc:sldMk cId="2359104576" sldId="1919"/>
            <ac:spMk id="2" creationId="{4660ECBD-A166-0743-AB46-D184E9851708}"/>
          </ac:spMkLst>
        </pc:spChg>
        <pc:spChg chg="mod">
          <ac:chgData name="Jonas Kersulis" userId="906daa01-92f8-438f-aa8b-4ebc76c6c920" providerId="ADAL" clId="{A1B8715D-0123-4F4C-AA1E-15E490809A55}" dt="2024-11-12T16:05:19.558" v="16066" actId="21"/>
          <ac:spMkLst>
            <pc:docMk/>
            <pc:sldMk cId="2359104576" sldId="1919"/>
            <ac:spMk id="4100" creationId="{00000000-0000-0000-0000-000000000000}"/>
          </ac:spMkLst>
        </pc:spChg>
      </pc:sldChg>
      <pc:sldChg chg="modSp add mod modTransition modAnim">
        <pc:chgData name="Jonas Kersulis" userId="906daa01-92f8-438f-aa8b-4ebc76c6c920" providerId="ADAL" clId="{A1B8715D-0123-4F4C-AA1E-15E490809A55}" dt="2024-11-12T19:50:20.804" v="17993"/>
        <pc:sldMkLst>
          <pc:docMk/>
          <pc:sldMk cId="1695857460" sldId="1920"/>
        </pc:sldMkLst>
        <pc:spChg chg="mod">
          <ac:chgData name="Jonas Kersulis" userId="906daa01-92f8-438f-aa8b-4ebc76c6c920" providerId="ADAL" clId="{A1B8715D-0123-4F4C-AA1E-15E490809A55}" dt="2024-11-12T16:09:27.060" v="16367" actId="20577"/>
          <ac:spMkLst>
            <pc:docMk/>
            <pc:sldMk cId="1695857460" sldId="1920"/>
            <ac:spMk id="2" creationId="{4660ECBD-A166-0743-AB46-D184E9851708}"/>
          </ac:spMkLst>
        </pc:spChg>
        <pc:spChg chg="mod">
          <ac:chgData name="Jonas Kersulis" userId="906daa01-92f8-438f-aa8b-4ebc76c6c920" providerId="ADAL" clId="{A1B8715D-0123-4F4C-AA1E-15E490809A55}" dt="2024-11-12T16:05:54.364" v="16126" actId="20577"/>
          <ac:spMkLst>
            <pc:docMk/>
            <pc:sldMk cId="1695857460" sldId="1920"/>
            <ac:spMk id="4100" creationId="{00000000-0000-0000-0000-000000000000}"/>
          </ac:spMkLst>
        </pc:spChg>
        <pc:picChg chg="mod">
          <ac:chgData name="Jonas Kersulis" userId="906daa01-92f8-438f-aa8b-4ebc76c6c920" providerId="ADAL" clId="{A1B8715D-0123-4F4C-AA1E-15E490809A55}" dt="2024-11-12T16:03:15.058" v="15860" actId="1036"/>
          <ac:picMkLst>
            <pc:docMk/>
            <pc:sldMk cId="1695857460" sldId="1920"/>
            <ac:picMk id="4" creationId="{76AF7F2B-448F-47BC-854E-BE3CB9B98EB7}"/>
          </ac:picMkLst>
        </pc:picChg>
      </pc:sldChg>
      <pc:sldChg chg="modSp add mod modTransition modAnim modNotesTx">
        <pc:chgData name="Jonas Kersulis" userId="906daa01-92f8-438f-aa8b-4ebc76c6c920" providerId="ADAL" clId="{A1B8715D-0123-4F4C-AA1E-15E490809A55}" dt="2024-11-12T19:50:23.412" v="17995"/>
        <pc:sldMkLst>
          <pc:docMk/>
          <pc:sldMk cId="2580507013" sldId="1921"/>
        </pc:sldMkLst>
        <pc:spChg chg="mod">
          <ac:chgData name="Jonas Kersulis" userId="906daa01-92f8-438f-aa8b-4ebc76c6c920" providerId="ADAL" clId="{A1B8715D-0123-4F4C-AA1E-15E490809A55}" dt="2024-11-12T16:09:57.855" v="16381" actId="20577"/>
          <ac:spMkLst>
            <pc:docMk/>
            <pc:sldMk cId="2580507013" sldId="1921"/>
            <ac:spMk id="2" creationId="{4660ECBD-A166-0743-AB46-D184E9851708}"/>
          </ac:spMkLst>
        </pc:spChg>
        <pc:spChg chg="mod">
          <ac:chgData name="Jonas Kersulis" userId="906daa01-92f8-438f-aa8b-4ebc76c6c920" providerId="ADAL" clId="{A1B8715D-0123-4F4C-AA1E-15E490809A55}" dt="2024-11-12T19:29:32.047" v="17344" actId="20577"/>
          <ac:spMkLst>
            <pc:docMk/>
            <pc:sldMk cId="2580507013" sldId="1921"/>
            <ac:spMk id="4100" creationId="{00000000-0000-0000-0000-000000000000}"/>
          </ac:spMkLst>
        </pc:spChg>
        <pc:picChg chg="mod">
          <ac:chgData name="Jonas Kersulis" userId="906daa01-92f8-438f-aa8b-4ebc76c6c920" providerId="ADAL" clId="{A1B8715D-0123-4F4C-AA1E-15E490809A55}" dt="2024-11-12T16:36:58.799" v="16401" actId="14826"/>
          <ac:picMkLst>
            <pc:docMk/>
            <pc:sldMk cId="2580507013" sldId="1921"/>
            <ac:picMk id="4" creationId="{76AF7F2B-448F-47BC-854E-BE3CB9B98EB7}"/>
          </ac:picMkLst>
        </pc:picChg>
      </pc:sldChg>
      <pc:sldChg chg="modSp add mod modTransition modAnim modNotesTx">
        <pc:chgData name="Jonas Kersulis" userId="906daa01-92f8-438f-aa8b-4ebc76c6c920" providerId="ADAL" clId="{A1B8715D-0123-4F4C-AA1E-15E490809A55}" dt="2024-11-12T19:50:26.292" v="17996"/>
        <pc:sldMkLst>
          <pc:docMk/>
          <pc:sldMk cId="3888266503" sldId="1922"/>
        </pc:sldMkLst>
        <pc:spChg chg="mod">
          <ac:chgData name="Jonas Kersulis" userId="906daa01-92f8-438f-aa8b-4ebc76c6c920" providerId="ADAL" clId="{A1B8715D-0123-4F4C-AA1E-15E490809A55}" dt="2024-11-12T16:10:03.043" v="16386" actId="20577"/>
          <ac:spMkLst>
            <pc:docMk/>
            <pc:sldMk cId="3888266503" sldId="1922"/>
            <ac:spMk id="2" creationId="{4660ECBD-A166-0743-AB46-D184E9851708}"/>
          </ac:spMkLst>
        </pc:spChg>
        <pc:spChg chg="mod">
          <ac:chgData name="Jonas Kersulis" userId="906daa01-92f8-438f-aa8b-4ebc76c6c920" providerId="ADAL" clId="{A1B8715D-0123-4F4C-AA1E-15E490809A55}" dt="2024-11-12T17:30:46.571" v="16657" actId="20577"/>
          <ac:spMkLst>
            <pc:docMk/>
            <pc:sldMk cId="3888266503" sldId="1922"/>
            <ac:spMk id="4100" creationId="{00000000-0000-0000-0000-000000000000}"/>
          </ac:spMkLst>
        </pc:spChg>
        <pc:picChg chg="mod">
          <ac:chgData name="Jonas Kersulis" userId="906daa01-92f8-438f-aa8b-4ebc76c6c920" providerId="ADAL" clId="{A1B8715D-0123-4F4C-AA1E-15E490809A55}" dt="2024-11-12T17:37:54.154" v="16879" actId="1076"/>
          <ac:picMkLst>
            <pc:docMk/>
            <pc:sldMk cId="3888266503" sldId="1922"/>
            <ac:picMk id="4" creationId="{76AF7F2B-448F-47BC-854E-BE3CB9B98EB7}"/>
          </ac:picMkLst>
        </pc:picChg>
      </pc:sldChg>
      <pc:sldChg chg="add del">
        <pc:chgData name="Jonas Kersulis" userId="906daa01-92f8-438f-aa8b-4ebc76c6c920" providerId="ADAL" clId="{A1B8715D-0123-4F4C-AA1E-15E490809A55}" dt="2024-11-12T16:09:44.967" v="16370"/>
        <pc:sldMkLst>
          <pc:docMk/>
          <pc:sldMk cId="303866712" sldId="1923"/>
        </pc:sldMkLst>
      </pc:sldChg>
      <pc:sldChg chg="modSp add mod modNotesTx">
        <pc:chgData name="Jonas Kersulis" userId="906daa01-92f8-438f-aa8b-4ebc76c6c920" providerId="ADAL" clId="{A1B8715D-0123-4F4C-AA1E-15E490809A55}" dt="2024-11-12T21:31:35.569" v="19558" actId="20577"/>
        <pc:sldMkLst>
          <pc:docMk/>
          <pc:sldMk cId="2347820643" sldId="1923"/>
        </pc:sldMkLst>
        <pc:spChg chg="mod">
          <ac:chgData name="Jonas Kersulis" userId="906daa01-92f8-438f-aa8b-4ebc76c6c920" providerId="ADAL" clId="{A1B8715D-0123-4F4C-AA1E-15E490809A55}" dt="2024-11-12T21:25:56.387" v="18788" actId="20577"/>
          <ac:spMkLst>
            <pc:docMk/>
            <pc:sldMk cId="2347820643" sldId="1923"/>
            <ac:spMk id="2" creationId="{7C44ED7F-35A2-065A-5975-9F4263896B0F}"/>
          </ac:spMkLst>
        </pc:spChg>
        <pc:spChg chg="mod">
          <ac:chgData name="Jonas Kersulis" userId="906daa01-92f8-438f-aa8b-4ebc76c6c920" providerId="ADAL" clId="{A1B8715D-0123-4F4C-AA1E-15E490809A55}" dt="2024-11-12T21:31:35.569" v="19558" actId="20577"/>
          <ac:spMkLst>
            <pc:docMk/>
            <pc:sldMk cId="2347820643" sldId="1923"/>
            <ac:spMk id="4100" creationId="{00000000-0000-0000-0000-000000000000}"/>
          </ac:spMkLst>
        </pc:spChg>
      </pc:sldChg>
      <pc:sldChg chg="add del">
        <pc:chgData name="Jonas Kersulis" userId="906daa01-92f8-438f-aa8b-4ebc76c6c920" providerId="ADAL" clId="{A1B8715D-0123-4F4C-AA1E-15E490809A55}" dt="2024-11-12T16:09:44.967" v="16370"/>
        <pc:sldMkLst>
          <pc:docMk/>
          <pc:sldMk cId="1393657856" sldId="1924"/>
        </pc:sldMkLst>
      </pc:sldChg>
      <pc:sldMasterChg chg="addSp delSp modSp mod modSldLayout">
        <pc:chgData name="Jonas Kersulis" userId="906daa01-92f8-438f-aa8b-4ebc76c6c920" providerId="ADAL" clId="{A1B8715D-0123-4F4C-AA1E-15E490809A55}" dt="2024-11-07T22:29:41.530" v="3587" actId="14100"/>
        <pc:sldMasterMkLst>
          <pc:docMk/>
          <pc:sldMasterMk cId="0" sldId="2147483653"/>
        </pc:sldMasterMkLst>
        <pc:spChg chg="mod">
          <ac:chgData name="Jonas Kersulis" userId="906daa01-92f8-438f-aa8b-4ebc76c6c920" providerId="ADAL" clId="{A1B8715D-0123-4F4C-AA1E-15E490809A55}" dt="2024-11-07T22:22:59.148" v="3395" actId="20577"/>
          <ac:spMkLst>
            <pc:docMk/>
            <pc:sldMasterMk cId="0" sldId="2147483653"/>
            <ac:spMk id="2" creationId="{00000000-0000-0000-0000-000000000000}"/>
          </ac:spMkLst>
        </pc:spChg>
        <pc:spChg chg="add mod ord">
          <ac:chgData name="Jonas Kersulis" userId="906daa01-92f8-438f-aa8b-4ebc76c6c920" providerId="ADAL" clId="{A1B8715D-0123-4F4C-AA1E-15E490809A55}" dt="2024-11-07T22:29:41.530" v="3587" actId="14100"/>
          <ac:spMkLst>
            <pc:docMk/>
            <pc:sldMasterMk cId="0" sldId="2147483653"/>
            <ac:spMk id="3" creationId="{9D7B64DC-AFEF-8EEE-4491-EE0362CC7ADE}"/>
          </ac:spMkLst>
        </pc:spChg>
        <pc:spChg chg="mod">
          <ac:chgData name="Jonas Kersulis" userId="906daa01-92f8-438f-aa8b-4ebc76c6c920" providerId="ADAL" clId="{A1B8715D-0123-4F4C-AA1E-15E490809A55}" dt="2024-11-07T22:23:04.898" v="3431" actId="1038"/>
          <ac:spMkLst>
            <pc:docMk/>
            <pc:sldMasterMk cId="0" sldId="2147483653"/>
            <ac:spMk id="4" creationId="{00000000-0000-0000-0000-000000000000}"/>
          </ac:spMkLst>
        </pc:spChg>
        <pc:spChg chg="del mod">
          <ac:chgData name="Jonas Kersulis" userId="906daa01-92f8-438f-aa8b-4ebc76c6c920" providerId="ADAL" clId="{A1B8715D-0123-4F4C-AA1E-15E490809A55}" dt="2024-11-07T22:25:19.534" v="3557" actId="478"/>
          <ac:spMkLst>
            <pc:docMk/>
            <pc:sldMasterMk cId="0" sldId="2147483653"/>
            <ac:spMk id="142338" creationId="{00000000-0000-0000-0000-000000000000}"/>
          </ac:spMkLst>
        </pc:spChg>
        <pc:spChg chg="mod">
          <ac:chgData name="Jonas Kersulis" userId="906daa01-92f8-438f-aa8b-4ebc76c6c920" providerId="ADAL" clId="{A1B8715D-0123-4F4C-AA1E-15E490809A55}" dt="2024-11-07T22:29:39.356" v="3586" actId="14100"/>
          <ac:spMkLst>
            <pc:docMk/>
            <pc:sldMasterMk cId="0" sldId="2147483653"/>
            <ac:spMk id="142339" creationId="{00000000-0000-0000-0000-000000000000}"/>
          </ac:spMkLst>
        </pc:spChg>
        <pc:picChg chg="mod">
          <ac:chgData name="Jonas Kersulis" userId="906daa01-92f8-438f-aa8b-4ebc76c6c920" providerId="ADAL" clId="{A1B8715D-0123-4F4C-AA1E-15E490809A55}" dt="2024-11-07T22:22:09.331" v="3326" actId="1037"/>
          <ac:picMkLst>
            <pc:docMk/>
            <pc:sldMasterMk cId="0" sldId="2147483653"/>
            <ac:picMk id="7" creationId="{00000000-0000-0000-0000-000000000000}"/>
          </ac:picMkLst>
        </pc:picChg>
        <pc:picChg chg="add del">
          <ac:chgData name="Jonas Kersulis" userId="906daa01-92f8-438f-aa8b-4ebc76c6c920" providerId="ADAL" clId="{A1B8715D-0123-4F4C-AA1E-15E490809A55}" dt="2024-11-07T22:22:40.659" v="3337" actId="478"/>
          <ac:picMkLst>
            <pc:docMk/>
            <pc:sldMasterMk cId="0" sldId="2147483653"/>
            <ac:picMk id="1030" creationId="{00000000-0000-0000-0000-000000000000}"/>
          </ac:picMkLst>
        </pc:picChg>
        <pc:sldLayoutChg chg="addSp delSp modSp mod">
          <pc:chgData name="Jonas Kersulis" userId="906daa01-92f8-438f-aa8b-4ebc76c6c920" providerId="ADAL" clId="{A1B8715D-0123-4F4C-AA1E-15E490809A55}" dt="2024-11-07T22:23:45.319" v="3543" actId="14100"/>
          <pc:sldLayoutMkLst>
            <pc:docMk/>
            <pc:sldMasterMk cId="2519710920" sldId="2147484222"/>
            <pc:sldLayoutMk cId="791308140" sldId="2147484219"/>
          </pc:sldLayoutMkLst>
          <pc:spChg chg="add mod">
            <ac:chgData name="Jonas Kersulis" userId="906daa01-92f8-438f-aa8b-4ebc76c6c920" providerId="ADAL" clId="{A1B8715D-0123-4F4C-AA1E-15E490809A55}" dt="2024-11-07T22:19:35.633" v="3235"/>
            <ac:spMkLst>
              <pc:docMk/>
              <pc:sldMasterMk cId="2519710920" sldId="2147484222"/>
              <pc:sldLayoutMk cId="791308140" sldId="2147484219"/>
              <ac:spMk id="2" creationId="{F69A2B77-6942-32F9-0D5B-8E4C9B6B462D}"/>
            </ac:spMkLst>
          </pc:spChg>
          <pc:spChg chg="mod">
            <ac:chgData name="Jonas Kersulis" userId="906daa01-92f8-438f-aa8b-4ebc76c6c920" providerId="ADAL" clId="{A1B8715D-0123-4F4C-AA1E-15E490809A55}" dt="2024-11-07T22:23:45.319" v="3543" actId="14100"/>
            <ac:spMkLst>
              <pc:docMk/>
              <pc:sldMasterMk cId="2519710920" sldId="2147484222"/>
              <pc:sldLayoutMk cId="791308140" sldId="2147484219"/>
              <ac:spMk id="3" creationId="{00000000-0000-0000-0000-000000000000}"/>
            </ac:spMkLst>
          </pc:spChg>
          <pc:spChg chg="del">
            <ac:chgData name="Jonas Kersulis" userId="906daa01-92f8-438f-aa8b-4ebc76c6c920" providerId="ADAL" clId="{A1B8715D-0123-4F4C-AA1E-15E490809A55}" dt="2024-11-07T22:19:35.205" v="3234"/>
            <ac:spMkLst>
              <pc:docMk/>
              <pc:sldMasterMk cId="2519710920" sldId="2147484222"/>
              <pc:sldLayoutMk cId="791308140" sldId="2147484219"/>
              <ac:spMk id="9" creationId="{00000000-0000-0000-0000-000000000000}"/>
            </ac:spMkLst>
          </pc:spChg>
        </pc:sldLayoutChg>
        <pc:sldLayoutChg chg="addSp delSp modSp mod">
          <pc:chgData name="Jonas Kersulis" userId="906daa01-92f8-438f-aa8b-4ebc76c6c920" providerId="ADAL" clId="{A1B8715D-0123-4F4C-AA1E-15E490809A55}" dt="2024-11-07T22:28:59.828" v="3579" actId="21"/>
          <pc:sldLayoutMkLst>
            <pc:docMk/>
            <pc:sldMasterMk cId="0" sldId="2147483653"/>
            <pc:sldLayoutMk cId="1289889508" sldId="2147484220"/>
          </pc:sldLayoutMkLst>
          <pc:spChg chg="add del mod">
            <ac:chgData name="Jonas Kersulis" userId="906daa01-92f8-438f-aa8b-4ebc76c6c920" providerId="ADAL" clId="{A1B8715D-0123-4F4C-AA1E-15E490809A55}" dt="2024-11-07T22:28:59.828" v="3579" actId="21"/>
            <ac:spMkLst>
              <pc:docMk/>
              <pc:sldMasterMk cId="0" sldId="2147483653"/>
              <pc:sldLayoutMk cId="1289889508" sldId="2147484220"/>
              <ac:spMk id="3" creationId="{9D7B64DC-AFEF-8EEE-4491-EE0362CC7ADE}"/>
            </ac:spMkLst>
          </pc:spChg>
          <pc:spChg chg="mod">
            <ac:chgData name="Jonas Kersulis" userId="906daa01-92f8-438f-aa8b-4ebc76c6c920" providerId="ADAL" clId="{A1B8715D-0123-4F4C-AA1E-15E490809A55}" dt="2024-11-07T22:26:02.668" v="3561" actId="14100"/>
            <ac:spMkLst>
              <pc:docMk/>
              <pc:sldMasterMk cId="0" sldId="2147483653"/>
              <pc:sldLayoutMk cId="1289889508" sldId="2147484220"/>
              <ac:spMk id="143363" creationId="{00000000-0000-0000-0000-000000000000}"/>
            </ac:spMkLst>
          </pc:spChg>
          <pc:picChg chg="add del">
            <ac:chgData name="Jonas Kersulis" userId="906daa01-92f8-438f-aa8b-4ebc76c6c920" providerId="ADAL" clId="{A1B8715D-0123-4F4C-AA1E-15E490809A55}" dt="2024-11-07T22:23:50.557" v="3544" actId="478"/>
            <ac:picMkLst>
              <pc:docMk/>
              <pc:sldMasterMk cId="0" sldId="2147483653"/>
              <pc:sldLayoutMk cId="1289889508" sldId="2147484220"/>
              <ac:picMk id="7" creationId="{00000000-0000-0000-0000-000000000000}"/>
            </ac:picMkLst>
          </pc:picChg>
        </pc:sldLayoutChg>
      </pc:sldMasterChg>
      <pc:sldMasterChg chg="delSldLayout">
        <pc:chgData name="Jonas Kersulis" userId="906daa01-92f8-438f-aa8b-4ebc76c6c920" providerId="ADAL" clId="{A1B8715D-0123-4F4C-AA1E-15E490809A55}" dt="2024-11-08T21:38:53.835" v="4223" actId="2696"/>
        <pc:sldMasterMkLst>
          <pc:docMk/>
          <pc:sldMasterMk cId="2519710920" sldId="2147484222"/>
        </pc:sldMasterMkLst>
        <pc:sldLayoutChg chg="del">
          <pc:chgData name="Jonas Kersulis" userId="906daa01-92f8-438f-aa8b-4ebc76c6c920" providerId="ADAL" clId="{A1B8715D-0123-4F4C-AA1E-15E490809A55}" dt="2024-11-08T21:38:39.426" v="4221" actId="2696"/>
          <pc:sldLayoutMkLst>
            <pc:docMk/>
            <pc:sldMasterMk cId="2519710920" sldId="2147484222"/>
            <pc:sldLayoutMk cId="791308140" sldId="2147484219"/>
          </pc:sldLayoutMkLst>
        </pc:sldLayoutChg>
        <pc:sldLayoutChg chg="del">
          <pc:chgData name="Jonas Kersulis" userId="906daa01-92f8-438f-aa8b-4ebc76c6c920" providerId="ADAL" clId="{A1B8715D-0123-4F4C-AA1E-15E490809A55}" dt="2024-11-08T21:38:44.617" v="4222" actId="2696"/>
          <pc:sldLayoutMkLst>
            <pc:docMk/>
            <pc:sldMasterMk cId="2519710920" sldId="2147484222"/>
            <pc:sldLayoutMk cId="2524633652" sldId="2147484221"/>
          </pc:sldLayoutMkLst>
        </pc:sldLayoutChg>
        <pc:sldLayoutChg chg="del">
          <pc:chgData name="Jonas Kersulis" userId="906daa01-92f8-438f-aa8b-4ebc76c6c920" providerId="ADAL" clId="{A1B8715D-0123-4F4C-AA1E-15E490809A55}" dt="2024-11-08T21:38:53.835" v="4223" actId="2696"/>
          <pc:sldLayoutMkLst>
            <pc:docMk/>
            <pc:sldMasterMk cId="2519710920" sldId="2147484222"/>
            <pc:sldLayoutMk cId="4147663946" sldId="2147484225"/>
          </pc:sldLayoutMkLst>
        </pc:sldLayoutChg>
      </pc:sldMasterChg>
    </pc:docChg>
  </pc:docChgLst>
  <pc:docChgLst>
    <pc:chgData name="Wen Zhang" userId="S::wzhang@potomaceconomics.com::5c068e9e-3683-4180-b8a4-1301c3c2238e" providerId="AD" clId="Web-{371AE425-7B61-4CE6-BB91-2F1ABFF6AC0B}"/>
    <pc:docChg chg="modSld">
      <pc:chgData name="Wen Zhang" userId="S::wzhang@potomaceconomics.com::5c068e9e-3683-4180-b8a4-1301c3c2238e" providerId="AD" clId="Web-{371AE425-7B61-4CE6-BB91-2F1ABFF6AC0B}" dt="2023-11-30T00:14:41.807" v="146" actId="20577"/>
      <pc:docMkLst>
        <pc:docMk/>
      </pc:docMkLst>
      <pc:sldChg chg="modSp addAnim delAnim">
        <pc:chgData name="Wen Zhang" userId="S::wzhang@potomaceconomics.com::5c068e9e-3683-4180-b8a4-1301c3c2238e" providerId="AD" clId="Web-{371AE425-7B61-4CE6-BB91-2F1ABFF6AC0B}" dt="2023-11-30T00:14:41.807" v="146" actId="20577"/>
        <pc:sldMkLst>
          <pc:docMk/>
          <pc:sldMk cId="70773097" sldId="1891"/>
        </pc:sldMkLst>
        <pc:spChg chg="mod">
          <ac:chgData name="Wen Zhang" userId="S::wzhang@potomaceconomics.com::5c068e9e-3683-4180-b8a4-1301c3c2238e" providerId="AD" clId="Web-{371AE425-7B61-4CE6-BB91-2F1ABFF6AC0B}" dt="2023-11-30T00:14:41.807" v="146" actId="20577"/>
          <ac:spMkLst>
            <pc:docMk/>
            <pc:sldMk cId="70773097" sldId="1891"/>
            <ac:spMk id="4100" creationId="{00000000-0000-0000-0000-000000000000}"/>
          </ac:spMkLst>
        </pc:spChg>
      </pc:sldChg>
      <pc:sldChg chg="modSp">
        <pc:chgData name="Wen Zhang" userId="S::wzhang@potomaceconomics.com::5c068e9e-3683-4180-b8a4-1301c3c2238e" providerId="AD" clId="Web-{371AE425-7B61-4CE6-BB91-2F1ABFF6AC0B}" dt="2023-11-29T23:42:57.261" v="1" actId="20577"/>
        <pc:sldMkLst>
          <pc:docMk/>
          <pc:sldMk cId="59346701" sldId="1899"/>
        </pc:sldMkLst>
        <pc:spChg chg="mod">
          <ac:chgData name="Wen Zhang" userId="S::wzhang@potomaceconomics.com::5c068e9e-3683-4180-b8a4-1301c3c2238e" providerId="AD" clId="Web-{371AE425-7B61-4CE6-BB91-2F1ABFF6AC0B}" dt="2023-11-29T23:42:57.261" v="1" actId="20577"/>
          <ac:spMkLst>
            <pc:docMk/>
            <pc:sldMk cId="59346701" sldId="1899"/>
            <ac:spMk id="4100" creationId="{00000000-0000-0000-0000-000000000000}"/>
          </ac:spMkLst>
        </pc:spChg>
      </pc:sldChg>
      <pc:sldChg chg="modSp">
        <pc:chgData name="Wen Zhang" userId="S::wzhang@potomaceconomics.com::5c068e9e-3683-4180-b8a4-1301c3c2238e" providerId="AD" clId="Web-{371AE425-7B61-4CE6-BB91-2F1ABFF6AC0B}" dt="2023-11-30T00:11:27.127" v="144" actId="20577"/>
        <pc:sldMkLst>
          <pc:docMk/>
          <pc:sldMk cId="1929664570" sldId="1907"/>
        </pc:sldMkLst>
        <pc:spChg chg="mod">
          <ac:chgData name="Wen Zhang" userId="S::wzhang@potomaceconomics.com::5c068e9e-3683-4180-b8a4-1301c3c2238e" providerId="AD" clId="Web-{371AE425-7B61-4CE6-BB91-2F1ABFF6AC0B}" dt="2023-11-30T00:11:27.127" v="144" actId="20577"/>
          <ac:spMkLst>
            <pc:docMk/>
            <pc:sldMk cId="1929664570" sldId="1907"/>
            <ac:spMk id="4100" creationId="{00000000-0000-0000-0000-000000000000}"/>
          </ac:spMkLst>
        </pc:spChg>
      </pc:sldChg>
    </pc:docChg>
  </pc:docChgLst>
  <pc:docChgLst>
    <pc:chgData name="Jonas Kersulis" userId="906daa01-92f8-438f-aa8b-4ebc76c6c920" providerId="ADAL" clId="{79885CE3-4929-4E8F-8D90-99C5EF754481}"/>
    <pc:docChg chg="delSld modSld">
      <pc:chgData name="Jonas Kersulis" userId="906daa01-92f8-438f-aa8b-4ebc76c6c920" providerId="ADAL" clId="{79885CE3-4929-4E8F-8D90-99C5EF754481}" dt="2024-11-13T13:29:32.367" v="481" actId="20577"/>
      <pc:docMkLst>
        <pc:docMk/>
      </pc:docMkLst>
      <pc:sldChg chg="modSp mod">
        <pc:chgData name="Jonas Kersulis" userId="906daa01-92f8-438f-aa8b-4ebc76c6c920" providerId="ADAL" clId="{79885CE3-4929-4E8F-8D90-99C5EF754481}" dt="2024-11-13T13:29:32.367" v="481" actId="20577"/>
        <pc:sldMkLst>
          <pc:docMk/>
          <pc:sldMk cId="70773097" sldId="1891"/>
        </pc:sldMkLst>
        <pc:spChg chg="mod">
          <ac:chgData name="Jonas Kersulis" userId="906daa01-92f8-438f-aa8b-4ebc76c6c920" providerId="ADAL" clId="{79885CE3-4929-4E8F-8D90-99C5EF754481}" dt="2024-11-13T13:29:32.367" v="481" actId="20577"/>
          <ac:spMkLst>
            <pc:docMk/>
            <pc:sldMk cId="70773097" sldId="1891"/>
            <ac:spMk id="4100" creationId="{00000000-0000-0000-0000-000000000000}"/>
          </ac:spMkLst>
        </pc:spChg>
      </pc:sldChg>
      <pc:sldChg chg="modSp modAnim">
        <pc:chgData name="Jonas Kersulis" userId="906daa01-92f8-438f-aa8b-4ebc76c6c920" providerId="ADAL" clId="{79885CE3-4929-4E8F-8D90-99C5EF754481}" dt="2024-11-13T01:56:38.842" v="95" actId="20577"/>
        <pc:sldMkLst>
          <pc:docMk/>
          <pc:sldMk cId="59346701" sldId="1899"/>
        </pc:sldMkLst>
        <pc:spChg chg="mod">
          <ac:chgData name="Jonas Kersulis" userId="906daa01-92f8-438f-aa8b-4ebc76c6c920" providerId="ADAL" clId="{79885CE3-4929-4E8F-8D90-99C5EF754481}" dt="2024-11-13T01:56:38.842" v="95" actId="20577"/>
          <ac:spMkLst>
            <pc:docMk/>
            <pc:sldMk cId="59346701" sldId="1899"/>
            <ac:spMk id="4100" creationId="{00000000-0000-0000-0000-000000000000}"/>
          </ac:spMkLst>
        </pc:spChg>
      </pc:sldChg>
      <pc:sldChg chg="modSp mod">
        <pc:chgData name="Jonas Kersulis" userId="906daa01-92f8-438f-aa8b-4ebc76c6c920" providerId="ADAL" clId="{79885CE3-4929-4E8F-8D90-99C5EF754481}" dt="2024-11-13T01:54:35.326" v="53" actId="20577"/>
        <pc:sldMkLst>
          <pc:docMk/>
          <pc:sldMk cId="2401954193" sldId="1906"/>
        </pc:sldMkLst>
        <pc:spChg chg="mod">
          <ac:chgData name="Jonas Kersulis" userId="906daa01-92f8-438f-aa8b-4ebc76c6c920" providerId="ADAL" clId="{79885CE3-4929-4E8F-8D90-99C5EF754481}" dt="2024-11-13T01:54:35.326" v="53" actId="20577"/>
          <ac:spMkLst>
            <pc:docMk/>
            <pc:sldMk cId="2401954193" sldId="1906"/>
            <ac:spMk id="4100" creationId="{00000000-0000-0000-0000-000000000000}"/>
          </ac:spMkLst>
        </pc:spChg>
      </pc:sldChg>
      <pc:sldChg chg="modSp del mod">
        <pc:chgData name="Jonas Kersulis" userId="906daa01-92f8-438f-aa8b-4ebc76c6c920" providerId="ADAL" clId="{79885CE3-4929-4E8F-8D90-99C5EF754481}" dt="2024-11-13T13:27:37.849" v="287" actId="2696"/>
        <pc:sldMkLst>
          <pc:docMk/>
          <pc:sldMk cId="2431333231" sldId="1909"/>
        </pc:sldMkLst>
        <pc:spChg chg="mod">
          <ac:chgData name="Jonas Kersulis" userId="906daa01-92f8-438f-aa8b-4ebc76c6c920" providerId="ADAL" clId="{79885CE3-4929-4E8F-8D90-99C5EF754481}" dt="2024-11-13T13:27:23.674" v="286" actId="20577"/>
          <ac:spMkLst>
            <pc:docMk/>
            <pc:sldMk cId="2431333231" sldId="1909"/>
            <ac:spMk id="4100" creationId="{00000000-0000-0000-0000-000000000000}"/>
          </ac:spMkLst>
        </pc:spChg>
      </pc:sldChg>
      <pc:sldChg chg="modSp mod">
        <pc:chgData name="Jonas Kersulis" userId="906daa01-92f8-438f-aa8b-4ebc76c6c920" providerId="ADAL" clId="{79885CE3-4929-4E8F-8D90-99C5EF754481}" dt="2024-11-13T01:56:27.690" v="73" actId="20577"/>
        <pc:sldMkLst>
          <pc:docMk/>
          <pc:sldMk cId="210889590" sldId="1910"/>
        </pc:sldMkLst>
        <pc:spChg chg="mod">
          <ac:chgData name="Jonas Kersulis" userId="906daa01-92f8-438f-aa8b-4ebc76c6c920" providerId="ADAL" clId="{79885CE3-4929-4E8F-8D90-99C5EF754481}" dt="2024-11-13T01:56:27.690" v="73" actId="20577"/>
          <ac:spMkLst>
            <pc:docMk/>
            <pc:sldMk cId="210889590" sldId="1910"/>
            <ac:spMk id="4100" creationId="{00000000-0000-0000-0000-000000000000}"/>
          </ac:spMkLst>
        </pc:spChg>
      </pc:sldChg>
      <pc:sldChg chg="modSp mod">
        <pc:chgData name="Jonas Kersulis" userId="906daa01-92f8-438f-aa8b-4ebc76c6c920" providerId="ADAL" clId="{79885CE3-4929-4E8F-8D90-99C5EF754481}" dt="2024-11-13T02:15:43.773" v="116" actId="20577"/>
        <pc:sldMkLst>
          <pc:docMk/>
          <pc:sldMk cId="3956186341" sldId="1912"/>
        </pc:sldMkLst>
        <pc:spChg chg="mod">
          <ac:chgData name="Jonas Kersulis" userId="906daa01-92f8-438f-aa8b-4ebc76c6c920" providerId="ADAL" clId="{79885CE3-4929-4E8F-8D90-99C5EF754481}" dt="2024-11-13T02:15:43.773" v="116" actId="20577"/>
          <ac:spMkLst>
            <pc:docMk/>
            <pc:sldMk cId="3956186341" sldId="1912"/>
            <ac:spMk id="4100" creationId="{00000000-0000-0000-0000-000000000000}"/>
          </ac:spMkLst>
        </pc:spChg>
      </pc:sldChg>
      <pc:sldChg chg="modSp mod">
        <pc:chgData name="Jonas Kersulis" userId="906daa01-92f8-438f-aa8b-4ebc76c6c920" providerId="ADAL" clId="{79885CE3-4929-4E8F-8D90-99C5EF754481}" dt="2024-11-13T02:17:12.393" v="117" actId="20577"/>
        <pc:sldMkLst>
          <pc:docMk/>
          <pc:sldMk cId="1633276600" sldId="1913"/>
        </pc:sldMkLst>
        <pc:spChg chg="mod">
          <ac:chgData name="Jonas Kersulis" userId="906daa01-92f8-438f-aa8b-4ebc76c6c920" providerId="ADAL" clId="{79885CE3-4929-4E8F-8D90-99C5EF754481}" dt="2024-11-13T02:17:12.393" v="117" actId="20577"/>
          <ac:spMkLst>
            <pc:docMk/>
            <pc:sldMk cId="1633276600" sldId="1913"/>
            <ac:spMk id="4100" creationId="{00000000-0000-0000-0000-000000000000}"/>
          </ac:spMkLst>
        </pc:spChg>
      </pc:sldChg>
      <pc:sldChg chg="modSp mod">
        <pc:chgData name="Jonas Kersulis" userId="906daa01-92f8-438f-aa8b-4ebc76c6c920" providerId="ADAL" clId="{79885CE3-4929-4E8F-8D90-99C5EF754481}" dt="2024-11-13T02:22:29.776" v="132" actId="20577"/>
        <pc:sldMkLst>
          <pc:docMk/>
          <pc:sldMk cId="1274708843" sldId="1917"/>
        </pc:sldMkLst>
        <pc:spChg chg="mod">
          <ac:chgData name="Jonas Kersulis" userId="906daa01-92f8-438f-aa8b-4ebc76c6c920" providerId="ADAL" clId="{79885CE3-4929-4E8F-8D90-99C5EF754481}" dt="2024-11-13T02:22:29.776" v="132" actId="20577"/>
          <ac:spMkLst>
            <pc:docMk/>
            <pc:sldMk cId="1274708843" sldId="1917"/>
            <ac:spMk id="4100" creationId="{00000000-0000-0000-0000-000000000000}"/>
          </ac:spMkLst>
        </pc:spChg>
      </pc:sldChg>
      <pc:sldChg chg="modSp mod">
        <pc:chgData name="Jonas Kersulis" userId="906daa01-92f8-438f-aa8b-4ebc76c6c920" providerId="ADAL" clId="{79885CE3-4929-4E8F-8D90-99C5EF754481}" dt="2024-11-13T02:27:23.338" v="142" actId="21"/>
        <pc:sldMkLst>
          <pc:docMk/>
          <pc:sldMk cId="1122568007" sldId="1918"/>
        </pc:sldMkLst>
        <pc:spChg chg="mod">
          <ac:chgData name="Jonas Kersulis" userId="906daa01-92f8-438f-aa8b-4ebc76c6c920" providerId="ADAL" clId="{79885CE3-4929-4E8F-8D90-99C5EF754481}" dt="2024-11-13T02:27:23.338" v="142" actId="21"/>
          <ac:spMkLst>
            <pc:docMk/>
            <pc:sldMk cId="1122568007" sldId="1918"/>
            <ac:spMk id="4100" creationId="{00000000-0000-0000-0000-000000000000}"/>
          </ac:spMkLst>
        </pc:spChg>
      </pc:sldChg>
      <pc:sldChg chg="modSp mod">
        <pc:chgData name="Jonas Kersulis" userId="906daa01-92f8-438f-aa8b-4ebc76c6c920" providerId="ADAL" clId="{79885CE3-4929-4E8F-8D90-99C5EF754481}" dt="2024-11-13T02:27:41.362" v="148" actId="404"/>
        <pc:sldMkLst>
          <pc:docMk/>
          <pc:sldMk cId="2580507013" sldId="1921"/>
        </pc:sldMkLst>
        <pc:spChg chg="mod">
          <ac:chgData name="Jonas Kersulis" userId="906daa01-92f8-438f-aa8b-4ebc76c6c920" providerId="ADAL" clId="{79885CE3-4929-4E8F-8D90-99C5EF754481}" dt="2024-11-13T02:27:41.362" v="148" actId="404"/>
          <ac:spMkLst>
            <pc:docMk/>
            <pc:sldMk cId="2580507013" sldId="1921"/>
            <ac:spMk id="4100" creationId="{00000000-0000-0000-0000-000000000000}"/>
          </ac:spMkLst>
        </pc:spChg>
      </pc:sldChg>
      <pc:sldChg chg="modSp mod">
        <pc:chgData name="Jonas Kersulis" userId="906daa01-92f8-438f-aa8b-4ebc76c6c920" providerId="ADAL" clId="{79885CE3-4929-4E8F-8D90-99C5EF754481}" dt="2024-11-13T13:19:19.776" v="177" actId="20577"/>
        <pc:sldMkLst>
          <pc:docMk/>
          <pc:sldMk cId="2347820643" sldId="1923"/>
        </pc:sldMkLst>
        <pc:spChg chg="mod">
          <ac:chgData name="Jonas Kersulis" userId="906daa01-92f8-438f-aa8b-4ebc76c6c920" providerId="ADAL" clId="{79885CE3-4929-4E8F-8D90-99C5EF754481}" dt="2024-11-13T13:19:19.776" v="177" actId="20577"/>
          <ac:spMkLst>
            <pc:docMk/>
            <pc:sldMk cId="2347820643" sldId="1923"/>
            <ac:spMk id="4100" creationId="{00000000-0000-0000-0000-000000000000}"/>
          </ac:spMkLst>
        </pc:spChg>
      </pc:sldChg>
    </pc:docChg>
  </pc:docChgLst>
  <pc:docChgLst>
    <pc:chgData name="Jonas Kersulis" userId="906daa01-92f8-438f-aa8b-4ebc76c6c920" providerId="ADAL" clId="{DA2890F7-FE6D-4E73-93D5-DBE6C413206E}"/>
    <pc:docChg chg="undo custSel addSld modSld">
      <pc:chgData name="Jonas Kersulis" userId="906daa01-92f8-438f-aa8b-4ebc76c6c920" providerId="ADAL" clId="{DA2890F7-FE6D-4E73-93D5-DBE6C413206E}" dt="2024-11-13T00:52:28.278" v="1387" actId="1036"/>
      <pc:docMkLst>
        <pc:docMk/>
      </pc:docMkLst>
      <pc:sldChg chg="modSp mod">
        <pc:chgData name="Jonas Kersulis" userId="906daa01-92f8-438f-aa8b-4ebc76c6c920" providerId="ADAL" clId="{DA2890F7-FE6D-4E73-93D5-DBE6C413206E}" dt="2024-11-13T00:11:52.777" v="1016" actId="1036"/>
        <pc:sldMkLst>
          <pc:docMk/>
          <pc:sldMk cId="70773097" sldId="1891"/>
        </pc:sldMkLst>
        <pc:spChg chg="mod">
          <ac:chgData name="Jonas Kersulis" userId="906daa01-92f8-438f-aa8b-4ebc76c6c920" providerId="ADAL" clId="{DA2890F7-FE6D-4E73-93D5-DBE6C413206E}" dt="2024-11-13T00:11:52.777" v="1016" actId="1036"/>
          <ac:spMkLst>
            <pc:docMk/>
            <pc:sldMk cId="70773097" sldId="1891"/>
            <ac:spMk id="4100" creationId="{00000000-0000-0000-0000-000000000000}"/>
          </ac:spMkLst>
        </pc:spChg>
      </pc:sldChg>
      <pc:sldChg chg="modSp mod">
        <pc:chgData name="Jonas Kersulis" userId="906daa01-92f8-438f-aa8b-4ebc76c6c920" providerId="ADAL" clId="{DA2890F7-FE6D-4E73-93D5-DBE6C413206E}" dt="2024-11-13T00:52:20.058" v="1372" actId="1036"/>
        <pc:sldMkLst>
          <pc:docMk/>
          <pc:sldMk cId="59346701" sldId="1899"/>
        </pc:sldMkLst>
        <pc:spChg chg="mod">
          <ac:chgData name="Jonas Kersulis" userId="906daa01-92f8-438f-aa8b-4ebc76c6c920" providerId="ADAL" clId="{DA2890F7-FE6D-4E73-93D5-DBE6C413206E}" dt="2024-11-13T00:52:20.058" v="1372" actId="1036"/>
          <ac:spMkLst>
            <pc:docMk/>
            <pc:sldMk cId="59346701" sldId="1899"/>
            <ac:spMk id="4100" creationId="{00000000-0000-0000-0000-000000000000}"/>
          </ac:spMkLst>
        </pc:spChg>
      </pc:sldChg>
      <pc:sldChg chg="modSp mod">
        <pc:chgData name="Jonas Kersulis" userId="906daa01-92f8-438f-aa8b-4ebc76c6c920" providerId="ADAL" clId="{DA2890F7-FE6D-4E73-93D5-DBE6C413206E}" dt="2024-11-13T00:04:33.345" v="841" actId="1076"/>
        <pc:sldMkLst>
          <pc:docMk/>
          <pc:sldMk cId="3949428581" sldId="1902"/>
        </pc:sldMkLst>
        <pc:spChg chg="mod">
          <ac:chgData name="Jonas Kersulis" userId="906daa01-92f8-438f-aa8b-4ebc76c6c920" providerId="ADAL" clId="{DA2890F7-FE6D-4E73-93D5-DBE6C413206E}" dt="2024-11-13T00:01:30.017" v="801" actId="1035"/>
          <ac:spMkLst>
            <pc:docMk/>
            <pc:sldMk cId="3949428581" sldId="1902"/>
            <ac:spMk id="15" creationId="{AE741481-93E3-02B1-4484-BDF7922B5C58}"/>
          </ac:spMkLst>
        </pc:spChg>
        <pc:spChg chg="mod">
          <ac:chgData name="Jonas Kersulis" userId="906daa01-92f8-438f-aa8b-4ebc76c6c920" providerId="ADAL" clId="{DA2890F7-FE6D-4E73-93D5-DBE6C413206E}" dt="2024-11-12T23:58:39.293" v="727" actId="20577"/>
          <ac:spMkLst>
            <pc:docMk/>
            <pc:sldMk cId="3949428581" sldId="1902"/>
            <ac:spMk id="4100" creationId="{00000000-0000-0000-0000-000000000000}"/>
          </ac:spMkLst>
        </pc:spChg>
        <pc:picChg chg="mod">
          <ac:chgData name="Jonas Kersulis" userId="906daa01-92f8-438f-aa8b-4ebc76c6c920" providerId="ADAL" clId="{DA2890F7-FE6D-4E73-93D5-DBE6C413206E}" dt="2024-11-13T00:04:33.345" v="841" actId="1076"/>
          <ac:picMkLst>
            <pc:docMk/>
            <pc:sldMk cId="3949428581" sldId="1902"/>
            <ac:picMk id="3" creationId="{70C2766B-303A-556F-134E-6CC28751D9BA}"/>
          </ac:picMkLst>
        </pc:picChg>
        <pc:picChg chg="mod">
          <ac:chgData name="Jonas Kersulis" userId="906daa01-92f8-438f-aa8b-4ebc76c6c920" providerId="ADAL" clId="{DA2890F7-FE6D-4E73-93D5-DBE6C413206E}" dt="2024-11-13T00:04:28.438" v="839" actId="1037"/>
          <ac:picMkLst>
            <pc:docMk/>
            <pc:sldMk cId="3949428581" sldId="1902"/>
            <ac:picMk id="14" creationId="{158596E0-5CE1-D136-008E-0FEC449654A5}"/>
          </ac:picMkLst>
        </pc:picChg>
      </pc:sldChg>
      <pc:sldChg chg="modSp mod">
        <pc:chgData name="Jonas Kersulis" userId="906daa01-92f8-438f-aa8b-4ebc76c6c920" providerId="ADAL" clId="{DA2890F7-FE6D-4E73-93D5-DBE6C413206E}" dt="2024-11-13T00:10:13.836" v="981" actId="403"/>
        <pc:sldMkLst>
          <pc:docMk/>
          <pc:sldMk cId="1062715507" sldId="1904"/>
        </pc:sldMkLst>
        <pc:spChg chg="mod">
          <ac:chgData name="Jonas Kersulis" userId="906daa01-92f8-438f-aa8b-4ebc76c6c920" providerId="ADAL" clId="{DA2890F7-FE6D-4E73-93D5-DBE6C413206E}" dt="2024-11-13T00:10:13.836" v="981" actId="403"/>
          <ac:spMkLst>
            <pc:docMk/>
            <pc:sldMk cId="1062715507" sldId="1904"/>
            <ac:spMk id="4100" creationId="{00000000-0000-0000-0000-000000000000}"/>
          </ac:spMkLst>
        </pc:spChg>
      </pc:sldChg>
      <pc:sldChg chg="modSp mod">
        <pc:chgData name="Jonas Kersulis" userId="906daa01-92f8-438f-aa8b-4ebc76c6c920" providerId="ADAL" clId="{DA2890F7-FE6D-4E73-93D5-DBE6C413206E}" dt="2024-11-13T00:52:28.278" v="1387" actId="1036"/>
        <pc:sldMkLst>
          <pc:docMk/>
          <pc:sldMk cId="2401954193" sldId="1906"/>
        </pc:sldMkLst>
        <pc:spChg chg="mod">
          <ac:chgData name="Jonas Kersulis" userId="906daa01-92f8-438f-aa8b-4ebc76c6c920" providerId="ADAL" clId="{DA2890F7-FE6D-4E73-93D5-DBE6C413206E}" dt="2024-11-13T00:52:28.278" v="1387" actId="1036"/>
          <ac:spMkLst>
            <pc:docMk/>
            <pc:sldMk cId="2401954193" sldId="1906"/>
            <ac:spMk id="4100" creationId="{00000000-0000-0000-0000-000000000000}"/>
          </ac:spMkLst>
        </pc:spChg>
      </pc:sldChg>
      <pc:sldChg chg="modSp mod">
        <pc:chgData name="Jonas Kersulis" userId="906daa01-92f8-438f-aa8b-4ebc76c6c920" providerId="ADAL" clId="{DA2890F7-FE6D-4E73-93D5-DBE6C413206E}" dt="2024-11-13T00:12:19.310" v="1051" actId="20577"/>
        <pc:sldMkLst>
          <pc:docMk/>
          <pc:sldMk cId="2431333231" sldId="1909"/>
        </pc:sldMkLst>
        <pc:spChg chg="mod">
          <ac:chgData name="Jonas Kersulis" userId="906daa01-92f8-438f-aa8b-4ebc76c6c920" providerId="ADAL" clId="{DA2890F7-FE6D-4E73-93D5-DBE6C413206E}" dt="2024-11-13T00:12:19.310" v="1051" actId="20577"/>
          <ac:spMkLst>
            <pc:docMk/>
            <pc:sldMk cId="2431333231" sldId="1909"/>
            <ac:spMk id="4100" creationId="{00000000-0000-0000-0000-000000000000}"/>
          </ac:spMkLst>
        </pc:spChg>
      </pc:sldChg>
      <pc:sldChg chg="modSp mod">
        <pc:chgData name="Jonas Kersulis" userId="906daa01-92f8-438f-aa8b-4ebc76c6c920" providerId="ADAL" clId="{DA2890F7-FE6D-4E73-93D5-DBE6C413206E}" dt="2024-11-13T00:01:19.392" v="779" actId="1035"/>
        <pc:sldMkLst>
          <pc:docMk/>
          <pc:sldMk cId="210889590" sldId="1910"/>
        </pc:sldMkLst>
        <pc:spChg chg="mod">
          <ac:chgData name="Jonas Kersulis" userId="906daa01-92f8-438f-aa8b-4ebc76c6c920" providerId="ADAL" clId="{DA2890F7-FE6D-4E73-93D5-DBE6C413206E}" dt="2024-11-13T00:01:19.392" v="779" actId="1035"/>
          <ac:spMkLst>
            <pc:docMk/>
            <pc:sldMk cId="210889590" sldId="1910"/>
            <ac:spMk id="10" creationId="{358103EB-328F-BE60-D066-D4350D194806}"/>
          </ac:spMkLst>
        </pc:spChg>
        <pc:spChg chg="mod">
          <ac:chgData name="Jonas Kersulis" userId="906daa01-92f8-438f-aa8b-4ebc76c6c920" providerId="ADAL" clId="{DA2890F7-FE6D-4E73-93D5-DBE6C413206E}" dt="2024-11-12T23:56:59.127" v="665" actId="20577"/>
          <ac:spMkLst>
            <pc:docMk/>
            <pc:sldMk cId="210889590" sldId="1910"/>
            <ac:spMk id="4100" creationId="{00000000-0000-0000-0000-000000000000}"/>
          </ac:spMkLst>
        </pc:spChg>
        <pc:picChg chg="mod">
          <ac:chgData name="Jonas Kersulis" userId="906daa01-92f8-438f-aa8b-4ebc76c6c920" providerId="ADAL" clId="{DA2890F7-FE6D-4E73-93D5-DBE6C413206E}" dt="2024-11-13T00:01:09.632" v="755" actId="1036"/>
          <ac:picMkLst>
            <pc:docMk/>
            <pc:sldMk cId="210889590" sldId="1910"/>
            <ac:picMk id="16" creationId="{4AD81AA3-6675-5873-F914-3C4258F47D29}"/>
          </ac:picMkLst>
        </pc:picChg>
      </pc:sldChg>
      <pc:sldChg chg="modSp mod">
        <pc:chgData name="Jonas Kersulis" userId="906daa01-92f8-438f-aa8b-4ebc76c6c920" providerId="ADAL" clId="{DA2890F7-FE6D-4E73-93D5-DBE6C413206E}" dt="2024-11-13T00:01:36.422" v="808" actId="1036"/>
        <pc:sldMkLst>
          <pc:docMk/>
          <pc:sldMk cId="440657173" sldId="1911"/>
        </pc:sldMkLst>
        <pc:spChg chg="mod">
          <ac:chgData name="Jonas Kersulis" userId="906daa01-92f8-438f-aa8b-4ebc76c6c920" providerId="ADAL" clId="{DA2890F7-FE6D-4E73-93D5-DBE6C413206E}" dt="2024-11-13T00:01:36.422" v="808" actId="1036"/>
          <ac:spMkLst>
            <pc:docMk/>
            <pc:sldMk cId="440657173" sldId="1911"/>
            <ac:spMk id="10" creationId="{358103EB-328F-BE60-D066-D4350D194806}"/>
          </ac:spMkLst>
        </pc:spChg>
        <pc:spChg chg="mod">
          <ac:chgData name="Jonas Kersulis" userId="906daa01-92f8-438f-aa8b-4ebc76c6c920" providerId="ADAL" clId="{DA2890F7-FE6D-4E73-93D5-DBE6C413206E}" dt="2024-11-12T23:55:37.642" v="594" actId="20577"/>
          <ac:spMkLst>
            <pc:docMk/>
            <pc:sldMk cId="440657173" sldId="1911"/>
            <ac:spMk id="4100" creationId="{00000000-0000-0000-0000-000000000000}"/>
          </ac:spMkLst>
        </pc:spChg>
      </pc:sldChg>
      <pc:sldChg chg="modSp mod">
        <pc:chgData name="Jonas Kersulis" userId="906daa01-92f8-438f-aa8b-4ebc76c6c920" providerId="ADAL" clId="{DA2890F7-FE6D-4E73-93D5-DBE6C413206E}" dt="2024-11-13T00:05:05.710" v="847" actId="20577"/>
        <pc:sldMkLst>
          <pc:docMk/>
          <pc:sldMk cId="3956186341" sldId="1912"/>
        </pc:sldMkLst>
        <pc:spChg chg="mod">
          <ac:chgData name="Jonas Kersulis" userId="906daa01-92f8-438f-aa8b-4ebc76c6c920" providerId="ADAL" clId="{DA2890F7-FE6D-4E73-93D5-DBE6C413206E}" dt="2024-11-13T00:05:05.710" v="847" actId="20577"/>
          <ac:spMkLst>
            <pc:docMk/>
            <pc:sldMk cId="3956186341" sldId="1912"/>
            <ac:spMk id="4100" creationId="{00000000-0000-0000-0000-000000000000}"/>
          </ac:spMkLst>
        </pc:spChg>
      </pc:sldChg>
      <pc:sldChg chg="modSp mod">
        <pc:chgData name="Jonas Kersulis" userId="906daa01-92f8-438f-aa8b-4ebc76c6c920" providerId="ADAL" clId="{DA2890F7-FE6D-4E73-93D5-DBE6C413206E}" dt="2024-11-13T00:07:01.918" v="912"/>
        <pc:sldMkLst>
          <pc:docMk/>
          <pc:sldMk cId="1633276600" sldId="1913"/>
        </pc:sldMkLst>
        <pc:spChg chg="mod">
          <ac:chgData name="Jonas Kersulis" userId="906daa01-92f8-438f-aa8b-4ebc76c6c920" providerId="ADAL" clId="{DA2890F7-FE6D-4E73-93D5-DBE6C413206E}" dt="2024-11-13T00:07:01.918" v="912"/>
          <ac:spMkLst>
            <pc:docMk/>
            <pc:sldMk cId="1633276600" sldId="1913"/>
            <ac:spMk id="4100" creationId="{00000000-0000-0000-0000-000000000000}"/>
          </ac:spMkLst>
        </pc:spChg>
      </pc:sldChg>
      <pc:sldChg chg="modSp mod">
        <pc:chgData name="Jonas Kersulis" userId="906daa01-92f8-438f-aa8b-4ebc76c6c920" providerId="ADAL" clId="{DA2890F7-FE6D-4E73-93D5-DBE6C413206E}" dt="2024-11-12T23:57:18.303" v="674" actId="20577"/>
        <pc:sldMkLst>
          <pc:docMk/>
          <pc:sldMk cId="249481010" sldId="1914"/>
        </pc:sldMkLst>
        <pc:spChg chg="mod">
          <ac:chgData name="Jonas Kersulis" userId="906daa01-92f8-438f-aa8b-4ebc76c6c920" providerId="ADAL" clId="{DA2890F7-FE6D-4E73-93D5-DBE6C413206E}" dt="2024-11-12T23:57:18.303" v="674" actId="20577"/>
          <ac:spMkLst>
            <pc:docMk/>
            <pc:sldMk cId="249481010" sldId="1914"/>
            <ac:spMk id="7" creationId="{74679C56-1DF7-E3E3-57AB-28A3217145EE}"/>
          </ac:spMkLst>
        </pc:spChg>
      </pc:sldChg>
      <pc:sldChg chg="modSp mod">
        <pc:chgData name="Jonas Kersulis" userId="906daa01-92f8-438f-aa8b-4ebc76c6c920" providerId="ADAL" clId="{DA2890F7-FE6D-4E73-93D5-DBE6C413206E}" dt="2024-11-13T00:07:58.432" v="932" actId="20577"/>
        <pc:sldMkLst>
          <pc:docMk/>
          <pc:sldMk cId="1274708843" sldId="1917"/>
        </pc:sldMkLst>
        <pc:spChg chg="mod">
          <ac:chgData name="Jonas Kersulis" userId="906daa01-92f8-438f-aa8b-4ebc76c6c920" providerId="ADAL" clId="{DA2890F7-FE6D-4E73-93D5-DBE6C413206E}" dt="2024-11-13T00:07:58.432" v="932" actId="20577"/>
          <ac:spMkLst>
            <pc:docMk/>
            <pc:sldMk cId="1274708843" sldId="1917"/>
            <ac:spMk id="4100" creationId="{00000000-0000-0000-0000-000000000000}"/>
          </ac:spMkLst>
        </pc:spChg>
      </pc:sldChg>
      <pc:sldChg chg="addSp delSp modSp mod">
        <pc:chgData name="Jonas Kersulis" userId="906daa01-92f8-438f-aa8b-4ebc76c6c920" providerId="ADAL" clId="{DA2890F7-FE6D-4E73-93D5-DBE6C413206E}" dt="2024-11-13T00:31:59.445" v="1168" actId="948"/>
        <pc:sldMkLst>
          <pc:docMk/>
          <pc:sldMk cId="1122568007" sldId="1918"/>
        </pc:sldMkLst>
        <pc:spChg chg="mod">
          <ac:chgData name="Jonas Kersulis" userId="906daa01-92f8-438f-aa8b-4ebc76c6c920" providerId="ADAL" clId="{DA2890F7-FE6D-4E73-93D5-DBE6C413206E}" dt="2024-11-13T00:31:59.445" v="1168" actId="948"/>
          <ac:spMkLst>
            <pc:docMk/>
            <pc:sldMk cId="1122568007" sldId="1918"/>
            <ac:spMk id="4100" creationId="{00000000-0000-0000-0000-000000000000}"/>
          </ac:spMkLst>
        </pc:spChg>
        <pc:picChg chg="del">
          <ac:chgData name="Jonas Kersulis" userId="906daa01-92f8-438f-aa8b-4ebc76c6c920" providerId="ADAL" clId="{DA2890F7-FE6D-4E73-93D5-DBE6C413206E}" dt="2024-11-13T00:30:57.858" v="1148" actId="478"/>
          <ac:picMkLst>
            <pc:docMk/>
            <pc:sldMk cId="1122568007" sldId="1918"/>
            <ac:picMk id="4" creationId="{76AF7F2B-448F-47BC-854E-BE3CB9B98EB7}"/>
          </ac:picMkLst>
        </pc:picChg>
        <pc:picChg chg="add del mod">
          <ac:chgData name="Jonas Kersulis" userId="906daa01-92f8-438f-aa8b-4ebc76c6c920" providerId="ADAL" clId="{DA2890F7-FE6D-4E73-93D5-DBE6C413206E}" dt="2024-11-13T00:29:16.604" v="1134" actId="478"/>
          <ac:picMkLst>
            <pc:docMk/>
            <pc:sldMk cId="1122568007" sldId="1918"/>
            <ac:picMk id="5" creationId="{0BC34447-517E-28C8-98AC-266184124BC2}"/>
          </ac:picMkLst>
        </pc:picChg>
        <pc:picChg chg="add del mod">
          <ac:chgData name="Jonas Kersulis" userId="906daa01-92f8-438f-aa8b-4ebc76c6c920" providerId="ADAL" clId="{DA2890F7-FE6D-4E73-93D5-DBE6C413206E}" dt="2024-11-13T00:30:50.324" v="1146" actId="478"/>
          <ac:picMkLst>
            <pc:docMk/>
            <pc:sldMk cId="1122568007" sldId="1918"/>
            <ac:picMk id="7" creationId="{28577F6E-17FD-2B59-7A31-FB5F8160F192}"/>
          </ac:picMkLst>
        </pc:picChg>
        <pc:picChg chg="add mod">
          <ac:chgData name="Jonas Kersulis" userId="906daa01-92f8-438f-aa8b-4ebc76c6c920" providerId="ADAL" clId="{DA2890F7-FE6D-4E73-93D5-DBE6C413206E}" dt="2024-11-13T00:31:26.159" v="1158" actId="1036"/>
          <ac:picMkLst>
            <pc:docMk/>
            <pc:sldMk cId="1122568007" sldId="1918"/>
            <ac:picMk id="9" creationId="{74DCFDF1-E50E-2574-C44A-E94FE4EA0E3A}"/>
          </ac:picMkLst>
        </pc:picChg>
      </pc:sldChg>
      <pc:sldChg chg="addSp delSp modSp mod">
        <pc:chgData name="Jonas Kersulis" userId="906daa01-92f8-438f-aa8b-4ebc76c6c920" providerId="ADAL" clId="{DA2890F7-FE6D-4E73-93D5-DBE6C413206E}" dt="2024-11-13T00:41:26.577" v="1279" actId="403"/>
        <pc:sldMkLst>
          <pc:docMk/>
          <pc:sldMk cId="1695857460" sldId="1920"/>
        </pc:sldMkLst>
        <pc:spChg chg="mod">
          <ac:chgData name="Jonas Kersulis" userId="906daa01-92f8-438f-aa8b-4ebc76c6c920" providerId="ADAL" clId="{DA2890F7-FE6D-4E73-93D5-DBE6C413206E}" dt="2024-11-13T00:41:26.577" v="1279" actId="403"/>
          <ac:spMkLst>
            <pc:docMk/>
            <pc:sldMk cId="1695857460" sldId="1920"/>
            <ac:spMk id="4100" creationId="{00000000-0000-0000-0000-000000000000}"/>
          </ac:spMkLst>
        </pc:spChg>
        <pc:picChg chg="del">
          <ac:chgData name="Jonas Kersulis" userId="906daa01-92f8-438f-aa8b-4ebc76c6c920" providerId="ADAL" clId="{DA2890F7-FE6D-4E73-93D5-DBE6C413206E}" dt="2024-11-13T00:37:50.811" v="1198" actId="478"/>
          <ac:picMkLst>
            <pc:docMk/>
            <pc:sldMk cId="1695857460" sldId="1920"/>
            <ac:picMk id="4" creationId="{76AF7F2B-448F-47BC-854E-BE3CB9B98EB7}"/>
          </ac:picMkLst>
        </pc:picChg>
        <pc:picChg chg="add del mod">
          <ac:chgData name="Jonas Kersulis" userId="906daa01-92f8-438f-aa8b-4ebc76c6c920" providerId="ADAL" clId="{DA2890F7-FE6D-4E73-93D5-DBE6C413206E}" dt="2024-11-13T00:35:19.358" v="1175" actId="478"/>
          <ac:picMkLst>
            <pc:docMk/>
            <pc:sldMk cId="1695857460" sldId="1920"/>
            <ac:picMk id="5" creationId="{B3F7ED08-B7B1-8E32-9D6F-5BB01CB5784F}"/>
          </ac:picMkLst>
        </pc:picChg>
        <pc:picChg chg="add del mod">
          <ac:chgData name="Jonas Kersulis" userId="906daa01-92f8-438f-aa8b-4ebc76c6c920" providerId="ADAL" clId="{DA2890F7-FE6D-4E73-93D5-DBE6C413206E}" dt="2024-11-13T00:35:33.777" v="1180" actId="478"/>
          <ac:picMkLst>
            <pc:docMk/>
            <pc:sldMk cId="1695857460" sldId="1920"/>
            <ac:picMk id="7" creationId="{6CDDAD4E-F985-C498-A60B-04421E00527B}"/>
          </ac:picMkLst>
        </pc:picChg>
        <pc:picChg chg="add del mod">
          <ac:chgData name="Jonas Kersulis" userId="906daa01-92f8-438f-aa8b-4ebc76c6c920" providerId="ADAL" clId="{DA2890F7-FE6D-4E73-93D5-DBE6C413206E}" dt="2024-11-13T00:37:39.486" v="1192" actId="478"/>
          <ac:picMkLst>
            <pc:docMk/>
            <pc:sldMk cId="1695857460" sldId="1920"/>
            <ac:picMk id="9" creationId="{1066762A-7015-971D-0406-51DB09859DCC}"/>
          </ac:picMkLst>
        </pc:picChg>
        <pc:picChg chg="add mod">
          <ac:chgData name="Jonas Kersulis" userId="906daa01-92f8-438f-aa8b-4ebc76c6c920" providerId="ADAL" clId="{DA2890F7-FE6D-4E73-93D5-DBE6C413206E}" dt="2024-11-13T00:38:04.127" v="1202" actId="1076"/>
          <ac:picMkLst>
            <pc:docMk/>
            <pc:sldMk cId="1695857460" sldId="1920"/>
            <ac:picMk id="11" creationId="{C62632A5-C82A-E126-98FD-D5B3BC626629}"/>
          </ac:picMkLst>
        </pc:picChg>
        <pc:picChg chg="add mod">
          <ac:chgData name="Jonas Kersulis" userId="906daa01-92f8-438f-aa8b-4ebc76c6c920" providerId="ADAL" clId="{DA2890F7-FE6D-4E73-93D5-DBE6C413206E}" dt="2024-11-13T00:40:05.733" v="1245" actId="1037"/>
          <ac:picMkLst>
            <pc:docMk/>
            <pc:sldMk cId="1695857460" sldId="1920"/>
            <ac:picMk id="13" creationId="{3A7E8452-E8DB-21DC-4628-0097BF680FE7}"/>
          </ac:picMkLst>
        </pc:picChg>
      </pc:sldChg>
      <pc:sldChg chg="addSp delSp modSp mod modNotesTx">
        <pc:chgData name="Jonas Kersulis" userId="906daa01-92f8-438f-aa8b-4ebc76c6c920" providerId="ADAL" clId="{DA2890F7-FE6D-4E73-93D5-DBE6C413206E}" dt="2024-11-13T00:45:43.861" v="1293" actId="20577"/>
        <pc:sldMkLst>
          <pc:docMk/>
          <pc:sldMk cId="2580507013" sldId="1921"/>
        </pc:sldMkLst>
        <pc:spChg chg="mod">
          <ac:chgData name="Jonas Kersulis" userId="906daa01-92f8-438f-aa8b-4ebc76c6c920" providerId="ADAL" clId="{DA2890F7-FE6D-4E73-93D5-DBE6C413206E}" dt="2024-11-13T00:45:43.861" v="1293" actId="20577"/>
          <ac:spMkLst>
            <pc:docMk/>
            <pc:sldMk cId="2580507013" sldId="1921"/>
            <ac:spMk id="4100" creationId="{00000000-0000-0000-0000-000000000000}"/>
          </ac:spMkLst>
        </pc:spChg>
        <pc:picChg chg="del mod">
          <ac:chgData name="Jonas Kersulis" userId="906daa01-92f8-438f-aa8b-4ebc76c6c920" providerId="ADAL" clId="{DA2890F7-FE6D-4E73-93D5-DBE6C413206E}" dt="2024-11-13T00:45:28.540" v="1286" actId="478"/>
          <ac:picMkLst>
            <pc:docMk/>
            <pc:sldMk cId="2580507013" sldId="1921"/>
            <ac:picMk id="4" creationId="{76AF7F2B-448F-47BC-854E-BE3CB9B98EB7}"/>
          </ac:picMkLst>
        </pc:picChg>
        <pc:picChg chg="add mod">
          <ac:chgData name="Jonas Kersulis" userId="906daa01-92f8-438f-aa8b-4ebc76c6c920" providerId="ADAL" clId="{DA2890F7-FE6D-4E73-93D5-DBE6C413206E}" dt="2024-11-13T00:45:36.638" v="1288" actId="1076"/>
          <ac:picMkLst>
            <pc:docMk/>
            <pc:sldMk cId="2580507013" sldId="1921"/>
            <ac:picMk id="5" creationId="{054ED15C-1AFC-6686-2775-844F4DD612EF}"/>
          </ac:picMkLst>
        </pc:picChg>
      </pc:sldChg>
      <pc:sldChg chg="addSp delSp modSp mod">
        <pc:chgData name="Jonas Kersulis" userId="906daa01-92f8-438f-aa8b-4ebc76c6c920" providerId="ADAL" clId="{DA2890F7-FE6D-4E73-93D5-DBE6C413206E}" dt="2024-11-13T00:50:25.244" v="1348" actId="14100"/>
        <pc:sldMkLst>
          <pc:docMk/>
          <pc:sldMk cId="3888266503" sldId="1922"/>
        </pc:sldMkLst>
        <pc:spChg chg="mod">
          <ac:chgData name="Jonas Kersulis" userId="906daa01-92f8-438f-aa8b-4ebc76c6c920" providerId="ADAL" clId="{DA2890F7-FE6D-4E73-93D5-DBE6C413206E}" dt="2024-11-13T00:50:25.244" v="1348" actId="14100"/>
          <ac:spMkLst>
            <pc:docMk/>
            <pc:sldMk cId="3888266503" sldId="1922"/>
            <ac:spMk id="4100" creationId="{00000000-0000-0000-0000-000000000000}"/>
          </ac:spMkLst>
        </pc:spChg>
        <pc:picChg chg="del">
          <ac:chgData name="Jonas Kersulis" userId="906daa01-92f8-438f-aa8b-4ebc76c6c920" providerId="ADAL" clId="{DA2890F7-FE6D-4E73-93D5-DBE6C413206E}" dt="2024-11-13T00:48:43.300" v="1299" actId="478"/>
          <ac:picMkLst>
            <pc:docMk/>
            <pc:sldMk cId="3888266503" sldId="1922"/>
            <ac:picMk id="4" creationId="{76AF7F2B-448F-47BC-854E-BE3CB9B98EB7}"/>
          </ac:picMkLst>
        </pc:picChg>
        <pc:picChg chg="add mod">
          <ac:chgData name="Jonas Kersulis" userId="906daa01-92f8-438f-aa8b-4ebc76c6c920" providerId="ADAL" clId="{DA2890F7-FE6D-4E73-93D5-DBE6C413206E}" dt="2024-11-13T00:48:51.157" v="1302" actId="1076"/>
          <ac:picMkLst>
            <pc:docMk/>
            <pc:sldMk cId="3888266503" sldId="1922"/>
            <ac:picMk id="5" creationId="{F114ED43-5D87-2083-CE64-A1500B87F64E}"/>
          </ac:picMkLst>
        </pc:picChg>
        <pc:picChg chg="add del mod">
          <ac:chgData name="Jonas Kersulis" userId="906daa01-92f8-438f-aa8b-4ebc76c6c920" providerId="ADAL" clId="{DA2890F7-FE6D-4E73-93D5-DBE6C413206E}" dt="2024-11-13T00:49:22.565" v="1310" actId="478"/>
          <ac:picMkLst>
            <pc:docMk/>
            <pc:sldMk cId="3888266503" sldId="1922"/>
            <ac:picMk id="7" creationId="{461891FC-E1D2-979A-7825-222AAB5382A1}"/>
          </ac:picMkLst>
        </pc:picChg>
        <pc:picChg chg="add mod">
          <ac:chgData name="Jonas Kersulis" userId="906daa01-92f8-438f-aa8b-4ebc76c6c920" providerId="ADAL" clId="{DA2890F7-FE6D-4E73-93D5-DBE6C413206E}" dt="2024-11-13T00:50:16.592" v="1338" actId="1038"/>
          <ac:picMkLst>
            <pc:docMk/>
            <pc:sldMk cId="3888266503" sldId="1922"/>
            <ac:picMk id="9" creationId="{C6DD84B5-A9C7-EE49-F907-B1384B654262}"/>
          </ac:picMkLst>
        </pc:picChg>
      </pc:sldChg>
      <pc:sldChg chg="modSp mod">
        <pc:chgData name="Jonas Kersulis" userId="906daa01-92f8-438f-aa8b-4ebc76c6c920" providerId="ADAL" clId="{DA2890F7-FE6D-4E73-93D5-DBE6C413206E}" dt="2024-11-13T00:10:44.521" v="1001" actId="20577"/>
        <pc:sldMkLst>
          <pc:docMk/>
          <pc:sldMk cId="2347820643" sldId="1923"/>
        </pc:sldMkLst>
        <pc:spChg chg="mod">
          <ac:chgData name="Jonas Kersulis" userId="906daa01-92f8-438f-aa8b-4ebc76c6c920" providerId="ADAL" clId="{DA2890F7-FE6D-4E73-93D5-DBE6C413206E}" dt="2024-11-13T00:10:44.521" v="1001" actId="20577"/>
          <ac:spMkLst>
            <pc:docMk/>
            <pc:sldMk cId="2347820643" sldId="1923"/>
            <ac:spMk id="4100" creationId="{00000000-0000-0000-0000-000000000000}"/>
          </ac:spMkLst>
        </pc:spChg>
      </pc:sldChg>
      <pc:sldChg chg="addSp delSp modSp add mod">
        <pc:chgData name="Jonas Kersulis" userId="906daa01-92f8-438f-aa8b-4ebc76c6c920" providerId="ADAL" clId="{DA2890F7-FE6D-4E73-93D5-DBE6C413206E}" dt="2024-11-13T00:51:19.397" v="1355" actId="20577"/>
        <pc:sldMkLst>
          <pc:docMk/>
          <pc:sldMk cId="862778333" sldId="1924"/>
        </pc:sldMkLst>
        <pc:spChg chg="add mod">
          <ac:chgData name="Jonas Kersulis" userId="906daa01-92f8-438f-aa8b-4ebc76c6c920" providerId="ADAL" clId="{DA2890F7-FE6D-4E73-93D5-DBE6C413206E}" dt="2024-11-13T00:51:19.397" v="1355" actId="20577"/>
          <ac:spMkLst>
            <pc:docMk/>
            <pc:sldMk cId="862778333" sldId="1924"/>
            <ac:spMk id="6" creationId="{AEB4821C-65DA-FBD4-09A4-B20C5EEF8569}"/>
          </ac:spMkLst>
        </pc:spChg>
        <pc:spChg chg="add del mod">
          <ac:chgData name="Jonas Kersulis" userId="906daa01-92f8-438f-aa8b-4ebc76c6c920" providerId="ADAL" clId="{DA2890F7-FE6D-4E73-93D5-DBE6C413206E}" dt="2024-11-13T00:21:11.889" v="1075" actId="478"/>
          <ac:spMkLst>
            <pc:docMk/>
            <pc:sldMk cId="862778333" sldId="1924"/>
            <ac:spMk id="8" creationId="{84A0F4B8-3369-2882-9AD0-96F6877ACA66}"/>
          </ac:spMkLst>
        </pc:spChg>
        <pc:spChg chg="del mod">
          <ac:chgData name="Jonas Kersulis" userId="906daa01-92f8-438f-aa8b-4ebc76c6c920" providerId="ADAL" clId="{DA2890F7-FE6D-4E73-93D5-DBE6C413206E}" dt="2024-11-13T00:21:08.778" v="1074" actId="478"/>
          <ac:spMkLst>
            <pc:docMk/>
            <pc:sldMk cId="862778333" sldId="1924"/>
            <ac:spMk id="4100" creationId="{00000000-0000-0000-0000-000000000000}"/>
          </ac:spMkLst>
        </pc:spChg>
        <pc:graphicFrameChg chg="del mod">
          <ac:chgData name="Jonas Kersulis" userId="906daa01-92f8-438f-aa8b-4ebc76c6c920" providerId="ADAL" clId="{DA2890F7-FE6D-4E73-93D5-DBE6C413206E}" dt="2024-11-13T00:23:00.297" v="1090" actId="478"/>
          <ac:graphicFrameMkLst>
            <pc:docMk/>
            <pc:sldMk cId="862778333" sldId="1924"/>
            <ac:graphicFrameMk id="3" creationId="{1C33D2ED-63A2-50CD-3559-A2157A5E4078}"/>
          </ac:graphicFrameMkLst>
        </pc:graphicFrameChg>
        <pc:graphicFrameChg chg="del">
          <ac:chgData name="Jonas Kersulis" userId="906daa01-92f8-438f-aa8b-4ebc76c6c920" providerId="ADAL" clId="{DA2890F7-FE6D-4E73-93D5-DBE6C413206E}" dt="2024-11-13T00:18:29.326" v="1054" actId="478"/>
          <ac:graphicFrameMkLst>
            <pc:docMk/>
            <pc:sldMk cId="862778333" sldId="1924"/>
            <ac:graphicFrameMk id="4" creationId="{2760AFD9-3CC9-E8A5-D37D-4A11DB2351E6}"/>
          </ac:graphicFrameMkLst>
        </pc:graphicFrame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450" name="Rectangle 2"/>
          <p:cNvSpPr>
            <a:spLocks noGrp="1" noChangeArrowheads="1"/>
          </p:cNvSpPr>
          <p:nvPr>
            <p:ph type="hdr" sz="quarter"/>
          </p:nvPr>
        </p:nvSpPr>
        <p:spPr bwMode="auto">
          <a:xfrm>
            <a:off x="-1573" y="1"/>
            <a:ext cx="176126" cy="286673"/>
          </a:xfrm>
          <a:prstGeom prst="rect">
            <a:avLst/>
          </a:prstGeom>
          <a:noFill/>
          <a:ln w="9525">
            <a:noFill/>
            <a:miter lim="800000"/>
            <a:headEnd/>
            <a:tailEnd/>
          </a:ln>
        </p:spPr>
        <p:txBody>
          <a:bodyPr vert="horz" wrap="none" lIns="87060" tIns="43530" rIns="87060" bIns="43530" numCol="1" anchor="t" anchorCtr="0" compatLnSpc="1">
            <a:prstTxWarp prst="textNoShape">
              <a:avLst/>
            </a:prstTxWarp>
            <a:spAutoFit/>
          </a:bodyPr>
          <a:lstStyle>
            <a:lvl1pPr defTabSz="913559" eaLnBrk="0" hangingPunct="0">
              <a:defRPr kumimoji="0" sz="1300" b="1">
                <a:solidFill>
                  <a:schemeClr val="tx1"/>
                </a:solidFill>
              </a:defRPr>
            </a:lvl1pPr>
          </a:lstStyle>
          <a:p>
            <a:pPr>
              <a:defRPr/>
            </a:pPr>
            <a:endParaRPr lang="en-US"/>
          </a:p>
        </p:txBody>
      </p:sp>
      <p:sp>
        <p:nvSpPr>
          <p:cNvPr id="104451" name="Rectangle 3"/>
          <p:cNvSpPr>
            <a:spLocks noGrp="1" noChangeArrowheads="1"/>
          </p:cNvSpPr>
          <p:nvPr>
            <p:ph type="dt" sz="quarter" idx="1"/>
          </p:nvPr>
        </p:nvSpPr>
        <p:spPr bwMode="auto">
          <a:xfrm>
            <a:off x="6794962" y="1"/>
            <a:ext cx="176125" cy="286673"/>
          </a:xfrm>
          <a:prstGeom prst="rect">
            <a:avLst/>
          </a:prstGeom>
          <a:noFill/>
          <a:ln w="9525">
            <a:noFill/>
            <a:miter lim="800000"/>
            <a:headEnd/>
            <a:tailEnd/>
          </a:ln>
        </p:spPr>
        <p:txBody>
          <a:bodyPr vert="horz" wrap="none" lIns="87060" tIns="43530" rIns="87060" bIns="43530" numCol="1" anchor="t" anchorCtr="0" compatLnSpc="1">
            <a:prstTxWarp prst="textNoShape">
              <a:avLst/>
            </a:prstTxWarp>
            <a:spAutoFit/>
          </a:bodyPr>
          <a:lstStyle>
            <a:lvl1pPr algn="r" defTabSz="913559" eaLnBrk="0" hangingPunct="0">
              <a:defRPr kumimoji="0" sz="1300" b="1">
                <a:solidFill>
                  <a:schemeClr val="tx1"/>
                </a:solidFill>
              </a:defRPr>
            </a:lvl1pPr>
          </a:lstStyle>
          <a:p>
            <a:pPr>
              <a:defRPr/>
            </a:pPr>
            <a:endParaRPr lang="en-US"/>
          </a:p>
        </p:txBody>
      </p:sp>
      <p:sp>
        <p:nvSpPr>
          <p:cNvPr id="104452" name="Rectangle 4"/>
          <p:cNvSpPr>
            <a:spLocks noGrp="1" noChangeArrowheads="1"/>
          </p:cNvSpPr>
          <p:nvPr>
            <p:ph type="ftr" sz="quarter" idx="2"/>
          </p:nvPr>
        </p:nvSpPr>
        <p:spPr bwMode="auto">
          <a:xfrm>
            <a:off x="-1573" y="9028629"/>
            <a:ext cx="176126" cy="286673"/>
          </a:xfrm>
          <a:prstGeom prst="rect">
            <a:avLst/>
          </a:prstGeom>
          <a:noFill/>
          <a:ln w="9525">
            <a:noFill/>
            <a:miter lim="800000"/>
            <a:headEnd/>
            <a:tailEnd/>
          </a:ln>
        </p:spPr>
        <p:txBody>
          <a:bodyPr vert="horz" wrap="none" lIns="87060" tIns="43530" rIns="87060" bIns="43530" numCol="1" anchor="b" anchorCtr="0" compatLnSpc="1">
            <a:prstTxWarp prst="textNoShape">
              <a:avLst/>
            </a:prstTxWarp>
            <a:spAutoFit/>
          </a:bodyPr>
          <a:lstStyle>
            <a:lvl1pPr defTabSz="913559" eaLnBrk="0" hangingPunct="0">
              <a:defRPr kumimoji="0" sz="1300" b="1">
                <a:solidFill>
                  <a:schemeClr val="tx1"/>
                </a:solidFill>
              </a:defRPr>
            </a:lvl1pPr>
          </a:lstStyle>
          <a:p>
            <a:pPr>
              <a:defRPr/>
            </a:pPr>
            <a:endParaRPr lang="en-US"/>
          </a:p>
        </p:txBody>
      </p:sp>
      <p:sp>
        <p:nvSpPr>
          <p:cNvPr id="104453" name="Rectangle 5"/>
          <p:cNvSpPr>
            <a:spLocks noGrp="1" noChangeArrowheads="1"/>
          </p:cNvSpPr>
          <p:nvPr>
            <p:ph type="sldNum" sz="quarter" idx="3"/>
          </p:nvPr>
        </p:nvSpPr>
        <p:spPr bwMode="auto">
          <a:xfrm>
            <a:off x="6601539" y="9033355"/>
            <a:ext cx="369548" cy="286673"/>
          </a:xfrm>
          <a:prstGeom prst="rect">
            <a:avLst/>
          </a:prstGeom>
          <a:noFill/>
          <a:ln w="9525">
            <a:noFill/>
            <a:miter lim="800000"/>
            <a:headEnd/>
            <a:tailEnd/>
          </a:ln>
        </p:spPr>
        <p:txBody>
          <a:bodyPr vert="horz" wrap="none" lIns="87060" tIns="43530" rIns="87060" bIns="43530" numCol="1" anchor="b" anchorCtr="0" compatLnSpc="1">
            <a:prstTxWarp prst="textNoShape">
              <a:avLst/>
            </a:prstTxWarp>
            <a:spAutoFit/>
          </a:bodyPr>
          <a:lstStyle>
            <a:lvl1pPr algn="r" defTabSz="913559" eaLnBrk="0" hangingPunct="0">
              <a:defRPr kumimoji="0" sz="1300" b="1">
                <a:solidFill>
                  <a:schemeClr val="tx1"/>
                </a:solidFill>
              </a:defRPr>
            </a:lvl1pPr>
          </a:lstStyle>
          <a:p>
            <a:pPr>
              <a:defRPr/>
            </a:pPr>
            <a:fld id="{C6CF872D-C1AA-47DE-90DE-303E4A3981F8}" type="slidenum">
              <a:rPr lang="en-US"/>
              <a:pPr>
                <a:defRPr/>
              </a:pPr>
              <a:t>‹#›</a:t>
            </a:fld>
            <a:endParaRPr lang="en-US"/>
          </a:p>
        </p:txBody>
      </p:sp>
    </p:spTree>
    <p:extLst>
      <p:ext uri="{BB962C8B-B14F-4D97-AF65-F5344CB8AC3E}">
        <p14:creationId xmlns:p14="http://schemas.microsoft.com/office/powerpoint/2010/main" val="32764975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9394" name="Rectangle 2"/>
          <p:cNvSpPr>
            <a:spLocks noGrp="1" noChangeArrowheads="1"/>
          </p:cNvSpPr>
          <p:nvPr>
            <p:ph type="hdr" sz="quarter"/>
          </p:nvPr>
        </p:nvSpPr>
        <p:spPr bwMode="auto">
          <a:xfrm>
            <a:off x="1" y="0"/>
            <a:ext cx="3035009" cy="456787"/>
          </a:xfrm>
          <a:prstGeom prst="rect">
            <a:avLst/>
          </a:prstGeom>
          <a:noFill/>
          <a:ln w="9525">
            <a:noFill/>
            <a:miter lim="800000"/>
            <a:headEnd/>
            <a:tailEnd/>
          </a:ln>
        </p:spPr>
        <p:txBody>
          <a:bodyPr vert="horz" wrap="square" lIns="87060" tIns="43530" rIns="87060" bIns="43530" numCol="1" anchor="t" anchorCtr="0" compatLnSpc="1">
            <a:prstTxWarp prst="textNoShape">
              <a:avLst/>
            </a:prstTxWarp>
          </a:bodyPr>
          <a:lstStyle>
            <a:lvl1pPr defTabSz="913559" eaLnBrk="0" hangingPunct="0">
              <a:defRPr kumimoji="0" sz="1300">
                <a:solidFill>
                  <a:schemeClr val="tx1"/>
                </a:solidFill>
              </a:defRPr>
            </a:lvl1pPr>
          </a:lstStyle>
          <a:p>
            <a:pPr>
              <a:defRPr/>
            </a:pPr>
            <a:endParaRPr lang="en-US"/>
          </a:p>
        </p:txBody>
      </p:sp>
      <p:sp>
        <p:nvSpPr>
          <p:cNvPr id="59395" name="Rectangle 3"/>
          <p:cNvSpPr>
            <a:spLocks noGrp="1" noChangeArrowheads="1"/>
          </p:cNvSpPr>
          <p:nvPr>
            <p:ph type="dt" idx="1"/>
          </p:nvPr>
        </p:nvSpPr>
        <p:spPr bwMode="auto">
          <a:xfrm>
            <a:off x="3967529" y="0"/>
            <a:ext cx="3031864" cy="456787"/>
          </a:xfrm>
          <a:prstGeom prst="rect">
            <a:avLst/>
          </a:prstGeom>
          <a:noFill/>
          <a:ln w="9525">
            <a:noFill/>
            <a:miter lim="800000"/>
            <a:headEnd/>
            <a:tailEnd/>
          </a:ln>
        </p:spPr>
        <p:txBody>
          <a:bodyPr vert="horz" wrap="square" lIns="87060" tIns="43530" rIns="87060" bIns="43530" numCol="1" anchor="t" anchorCtr="0" compatLnSpc="1">
            <a:prstTxWarp prst="textNoShape">
              <a:avLst/>
            </a:prstTxWarp>
          </a:bodyPr>
          <a:lstStyle>
            <a:lvl1pPr algn="r" defTabSz="913559" eaLnBrk="0" hangingPunct="0">
              <a:defRPr kumimoji="0" sz="1300">
                <a:solidFill>
                  <a:schemeClr val="tx1"/>
                </a:solidFill>
              </a:defRPr>
            </a:lvl1pPr>
          </a:lstStyle>
          <a:p>
            <a:pPr>
              <a:defRPr/>
            </a:pPr>
            <a:endParaRPr lang="en-US"/>
          </a:p>
        </p:txBody>
      </p:sp>
      <p:sp>
        <p:nvSpPr>
          <p:cNvPr id="6148" name="Rectangle 4"/>
          <p:cNvSpPr>
            <a:spLocks noGrp="1" noRot="1" noChangeAspect="1" noChangeArrowheads="1" noTextEdit="1"/>
          </p:cNvSpPr>
          <p:nvPr>
            <p:ph type="sldImg" idx="2"/>
          </p:nvPr>
        </p:nvSpPr>
        <p:spPr bwMode="auto">
          <a:xfrm>
            <a:off x="1173163" y="682625"/>
            <a:ext cx="4657725" cy="34940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7" name="Rectangle 5"/>
          <p:cNvSpPr>
            <a:spLocks noGrp="1" noChangeArrowheads="1"/>
          </p:cNvSpPr>
          <p:nvPr>
            <p:ph type="body" sz="quarter" idx="3"/>
          </p:nvPr>
        </p:nvSpPr>
        <p:spPr bwMode="auto">
          <a:xfrm>
            <a:off x="932519" y="4407206"/>
            <a:ext cx="5131210" cy="4177237"/>
          </a:xfrm>
          <a:prstGeom prst="rect">
            <a:avLst/>
          </a:prstGeom>
          <a:noFill/>
          <a:ln w="9525">
            <a:noFill/>
            <a:miter lim="800000"/>
            <a:headEnd/>
            <a:tailEnd/>
          </a:ln>
        </p:spPr>
        <p:txBody>
          <a:bodyPr vert="horz" wrap="square" lIns="87060" tIns="43530" rIns="87060" bIns="4353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9398" name="Rectangle 6"/>
          <p:cNvSpPr>
            <a:spLocks noGrp="1" noChangeArrowheads="1"/>
          </p:cNvSpPr>
          <p:nvPr>
            <p:ph type="ftr" sz="quarter" idx="4"/>
          </p:nvPr>
        </p:nvSpPr>
        <p:spPr bwMode="auto">
          <a:xfrm>
            <a:off x="1" y="8814411"/>
            <a:ext cx="3035009" cy="453637"/>
          </a:xfrm>
          <a:prstGeom prst="rect">
            <a:avLst/>
          </a:prstGeom>
          <a:noFill/>
          <a:ln w="9525">
            <a:noFill/>
            <a:miter lim="800000"/>
            <a:headEnd/>
            <a:tailEnd/>
          </a:ln>
        </p:spPr>
        <p:txBody>
          <a:bodyPr vert="horz" wrap="square" lIns="87060" tIns="43530" rIns="87060" bIns="43530" numCol="1" anchor="b" anchorCtr="0" compatLnSpc="1">
            <a:prstTxWarp prst="textNoShape">
              <a:avLst/>
            </a:prstTxWarp>
          </a:bodyPr>
          <a:lstStyle>
            <a:lvl1pPr defTabSz="913559" eaLnBrk="0" hangingPunct="0">
              <a:defRPr kumimoji="0" sz="1300">
                <a:solidFill>
                  <a:schemeClr val="tx1"/>
                </a:solidFill>
              </a:defRPr>
            </a:lvl1pPr>
          </a:lstStyle>
          <a:p>
            <a:pPr>
              <a:defRPr/>
            </a:pPr>
            <a:endParaRPr lang="en-US"/>
          </a:p>
        </p:txBody>
      </p:sp>
      <p:sp>
        <p:nvSpPr>
          <p:cNvPr id="59399" name="Rectangle 7"/>
          <p:cNvSpPr>
            <a:spLocks noGrp="1" noChangeArrowheads="1"/>
          </p:cNvSpPr>
          <p:nvPr>
            <p:ph type="sldNum" sz="quarter" idx="5"/>
          </p:nvPr>
        </p:nvSpPr>
        <p:spPr bwMode="auto">
          <a:xfrm>
            <a:off x="3967529" y="8814411"/>
            <a:ext cx="3031864" cy="453637"/>
          </a:xfrm>
          <a:prstGeom prst="rect">
            <a:avLst/>
          </a:prstGeom>
          <a:noFill/>
          <a:ln w="9525">
            <a:noFill/>
            <a:miter lim="800000"/>
            <a:headEnd/>
            <a:tailEnd/>
          </a:ln>
        </p:spPr>
        <p:txBody>
          <a:bodyPr vert="horz" wrap="square" lIns="87060" tIns="43530" rIns="87060" bIns="43530" numCol="1" anchor="b" anchorCtr="0" compatLnSpc="1">
            <a:prstTxWarp prst="textNoShape">
              <a:avLst/>
            </a:prstTxWarp>
          </a:bodyPr>
          <a:lstStyle>
            <a:lvl1pPr algn="r" defTabSz="913559" eaLnBrk="0" hangingPunct="0">
              <a:defRPr kumimoji="0" sz="1300">
                <a:solidFill>
                  <a:schemeClr val="tx1"/>
                </a:solidFill>
              </a:defRPr>
            </a:lvl1pPr>
          </a:lstStyle>
          <a:p>
            <a:pPr>
              <a:defRPr/>
            </a:pPr>
            <a:fld id="{3948948F-F34D-45C5-81F2-29DB7416706A}" type="slidenum">
              <a:rPr lang="en-US"/>
              <a:pPr>
                <a:defRPr/>
              </a:pPr>
              <a:t>‹#›</a:t>
            </a:fld>
            <a:endParaRPr lang="en-US"/>
          </a:p>
        </p:txBody>
      </p:sp>
    </p:spTree>
    <p:extLst>
      <p:ext uri="{BB962C8B-B14F-4D97-AF65-F5344CB8AC3E}">
        <p14:creationId xmlns:p14="http://schemas.microsoft.com/office/powerpoint/2010/main" val="23986043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400">
                <a:solidFill>
                  <a:schemeClr val="tx1"/>
                </a:solidFill>
                <a:latin typeface="Times New Roman" panose="02020603050405020304" pitchFamily="18" charset="0"/>
              </a:defRPr>
            </a:lvl1pPr>
            <a:lvl2pPr marL="742950" indent="-285750" eaLnBrk="0" hangingPunct="0">
              <a:spcBef>
                <a:spcPct val="30000"/>
              </a:spcBef>
              <a:defRPr sz="1400">
                <a:solidFill>
                  <a:schemeClr val="tx1"/>
                </a:solidFill>
                <a:latin typeface="Times New Roman" panose="02020603050405020304" pitchFamily="18" charset="0"/>
              </a:defRPr>
            </a:lvl2pPr>
            <a:lvl3pPr marL="1143000" indent="-228600" eaLnBrk="0" hangingPunct="0">
              <a:spcBef>
                <a:spcPct val="30000"/>
              </a:spcBef>
              <a:defRPr sz="1400">
                <a:solidFill>
                  <a:schemeClr val="tx1"/>
                </a:solidFill>
                <a:latin typeface="Times New Roman" panose="02020603050405020304" pitchFamily="18" charset="0"/>
              </a:defRPr>
            </a:lvl3pPr>
            <a:lvl4pPr marL="1600200" indent="-228600" eaLnBrk="0" hangingPunct="0">
              <a:spcBef>
                <a:spcPct val="30000"/>
              </a:spcBef>
              <a:defRPr sz="1400">
                <a:solidFill>
                  <a:schemeClr val="tx1"/>
                </a:solidFill>
                <a:latin typeface="Times New Roman" panose="02020603050405020304" pitchFamily="18" charset="0"/>
              </a:defRPr>
            </a:lvl4pPr>
            <a:lvl5pPr marL="2057400" indent="-228600" eaLnBrk="0" hangingPunct="0">
              <a:spcBef>
                <a:spcPct val="30000"/>
              </a:spcBef>
              <a:defRPr sz="14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400">
                <a:solidFill>
                  <a:schemeClr val="tx1"/>
                </a:solidFill>
                <a:latin typeface="Times New Roman" panose="02020603050405020304" pitchFamily="18" charset="0"/>
              </a:defRPr>
            </a:lvl9pPr>
          </a:lstStyle>
          <a:p>
            <a:pPr>
              <a:spcBef>
                <a:spcPct val="0"/>
              </a:spcBef>
            </a:pPr>
            <a:fld id="{5359AC37-B5D5-4A3C-995D-94175EE5E1A5}" type="slidenum">
              <a:rPr lang="en-US" altLang="en-US" sz="1100"/>
              <a:pPr>
                <a:spcBef>
                  <a:spcPct val="0"/>
                </a:spcBef>
              </a:pPr>
              <a:t>1</a:t>
            </a:fld>
            <a:endParaRPr lang="en-US" altLang="en-US" sz="1100"/>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18080130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6300" eaLnBrk="0" hangingPunct="0">
              <a:spcBef>
                <a:spcPct val="30000"/>
              </a:spcBef>
              <a:defRPr sz="1400">
                <a:solidFill>
                  <a:schemeClr val="tx1"/>
                </a:solidFill>
                <a:latin typeface="Times New Roman" panose="02020603050405020304" pitchFamily="18" charset="0"/>
              </a:defRPr>
            </a:lvl1pPr>
            <a:lvl2pPr marL="742950" indent="-285750" defTabSz="876300" eaLnBrk="0" hangingPunct="0">
              <a:spcBef>
                <a:spcPct val="30000"/>
              </a:spcBef>
              <a:defRPr sz="1400">
                <a:solidFill>
                  <a:schemeClr val="tx1"/>
                </a:solidFill>
                <a:latin typeface="Times New Roman" panose="02020603050405020304" pitchFamily="18" charset="0"/>
              </a:defRPr>
            </a:lvl2pPr>
            <a:lvl3pPr marL="1143000" indent="-228600" defTabSz="876300" eaLnBrk="0" hangingPunct="0">
              <a:spcBef>
                <a:spcPct val="30000"/>
              </a:spcBef>
              <a:defRPr sz="1400">
                <a:solidFill>
                  <a:schemeClr val="tx1"/>
                </a:solidFill>
                <a:latin typeface="Times New Roman" panose="02020603050405020304" pitchFamily="18" charset="0"/>
              </a:defRPr>
            </a:lvl3pPr>
            <a:lvl4pPr marL="1600200" indent="-228600" defTabSz="876300" eaLnBrk="0" hangingPunct="0">
              <a:spcBef>
                <a:spcPct val="30000"/>
              </a:spcBef>
              <a:defRPr sz="1400">
                <a:solidFill>
                  <a:schemeClr val="tx1"/>
                </a:solidFill>
                <a:latin typeface="Times New Roman" panose="02020603050405020304" pitchFamily="18" charset="0"/>
              </a:defRPr>
            </a:lvl4pPr>
            <a:lvl5pPr marL="2057400" indent="-228600" defTabSz="876300" eaLnBrk="0" hangingPunct="0">
              <a:spcBef>
                <a:spcPct val="30000"/>
              </a:spcBef>
              <a:defRPr sz="1400">
                <a:solidFill>
                  <a:schemeClr val="tx1"/>
                </a:solidFill>
                <a:latin typeface="Times New Roman" panose="02020603050405020304" pitchFamily="18" charset="0"/>
              </a:defRPr>
            </a:lvl5pPr>
            <a:lvl6pPr marL="2514600" indent="-228600" defTabSz="876300" eaLnBrk="0" fontAlgn="base" hangingPunct="0">
              <a:spcBef>
                <a:spcPct val="30000"/>
              </a:spcBef>
              <a:spcAft>
                <a:spcPct val="0"/>
              </a:spcAft>
              <a:defRPr sz="1400">
                <a:solidFill>
                  <a:schemeClr val="tx1"/>
                </a:solidFill>
                <a:latin typeface="Times New Roman" panose="02020603050405020304" pitchFamily="18" charset="0"/>
              </a:defRPr>
            </a:lvl6pPr>
            <a:lvl7pPr marL="2971800" indent="-228600" defTabSz="876300" eaLnBrk="0" fontAlgn="base" hangingPunct="0">
              <a:spcBef>
                <a:spcPct val="30000"/>
              </a:spcBef>
              <a:spcAft>
                <a:spcPct val="0"/>
              </a:spcAft>
              <a:defRPr sz="1400">
                <a:solidFill>
                  <a:schemeClr val="tx1"/>
                </a:solidFill>
                <a:latin typeface="Times New Roman" panose="02020603050405020304" pitchFamily="18" charset="0"/>
              </a:defRPr>
            </a:lvl7pPr>
            <a:lvl8pPr marL="3429000" indent="-228600" defTabSz="876300" eaLnBrk="0" fontAlgn="base" hangingPunct="0">
              <a:spcBef>
                <a:spcPct val="30000"/>
              </a:spcBef>
              <a:spcAft>
                <a:spcPct val="0"/>
              </a:spcAft>
              <a:defRPr sz="1400">
                <a:solidFill>
                  <a:schemeClr val="tx1"/>
                </a:solidFill>
                <a:latin typeface="Times New Roman" panose="02020603050405020304" pitchFamily="18" charset="0"/>
              </a:defRPr>
            </a:lvl8pPr>
            <a:lvl9pPr marL="3886200" indent="-228600" defTabSz="876300" eaLnBrk="0" fontAlgn="base" hangingPunct="0">
              <a:spcBef>
                <a:spcPct val="30000"/>
              </a:spcBef>
              <a:spcAft>
                <a:spcPct val="0"/>
              </a:spcAft>
              <a:defRPr sz="1400">
                <a:solidFill>
                  <a:schemeClr val="tx1"/>
                </a:solidFill>
                <a:latin typeface="Times New Roman" panose="02020603050405020304" pitchFamily="18" charset="0"/>
              </a:defRPr>
            </a:lvl9pPr>
          </a:lstStyle>
          <a:p>
            <a:pPr>
              <a:spcBef>
                <a:spcPct val="0"/>
              </a:spcBef>
            </a:pPr>
            <a:fld id="{69C49075-E1D2-460D-8150-C4D8E9CC4908}" type="slidenum">
              <a:rPr lang="en-US" altLang="en-US" sz="1100"/>
              <a:pPr>
                <a:spcBef>
                  <a:spcPct val="0"/>
                </a:spcBef>
              </a:pPr>
              <a:t>13</a:t>
            </a:fld>
            <a:endParaRPr lang="en-US" altLang="en-US" sz="110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38465810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6300" eaLnBrk="0" hangingPunct="0">
              <a:spcBef>
                <a:spcPct val="30000"/>
              </a:spcBef>
              <a:defRPr sz="1400">
                <a:solidFill>
                  <a:schemeClr val="tx1"/>
                </a:solidFill>
                <a:latin typeface="Times New Roman" panose="02020603050405020304" pitchFamily="18" charset="0"/>
              </a:defRPr>
            </a:lvl1pPr>
            <a:lvl2pPr marL="742950" indent="-285750" defTabSz="876300" eaLnBrk="0" hangingPunct="0">
              <a:spcBef>
                <a:spcPct val="30000"/>
              </a:spcBef>
              <a:defRPr sz="1400">
                <a:solidFill>
                  <a:schemeClr val="tx1"/>
                </a:solidFill>
                <a:latin typeface="Times New Roman" panose="02020603050405020304" pitchFamily="18" charset="0"/>
              </a:defRPr>
            </a:lvl2pPr>
            <a:lvl3pPr marL="1143000" indent="-228600" defTabSz="876300" eaLnBrk="0" hangingPunct="0">
              <a:spcBef>
                <a:spcPct val="30000"/>
              </a:spcBef>
              <a:defRPr sz="1400">
                <a:solidFill>
                  <a:schemeClr val="tx1"/>
                </a:solidFill>
                <a:latin typeface="Times New Roman" panose="02020603050405020304" pitchFamily="18" charset="0"/>
              </a:defRPr>
            </a:lvl3pPr>
            <a:lvl4pPr marL="1600200" indent="-228600" defTabSz="876300" eaLnBrk="0" hangingPunct="0">
              <a:spcBef>
                <a:spcPct val="30000"/>
              </a:spcBef>
              <a:defRPr sz="1400">
                <a:solidFill>
                  <a:schemeClr val="tx1"/>
                </a:solidFill>
                <a:latin typeface="Times New Roman" panose="02020603050405020304" pitchFamily="18" charset="0"/>
              </a:defRPr>
            </a:lvl4pPr>
            <a:lvl5pPr marL="2057400" indent="-228600" defTabSz="876300" eaLnBrk="0" hangingPunct="0">
              <a:spcBef>
                <a:spcPct val="30000"/>
              </a:spcBef>
              <a:defRPr sz="1400">
                <a:solidFill>
                  <a:schemeClr val="tx1"/>
                </a:solidFill>
                <a:latin typeface="Times New Roman" panose="02020603050405020304" pitchFamily="18" charset="0"/>
              </a:defRPr>
            </a:lvl5pPr>
            <a:lvl6pPr marL="2514600" indent="-228600" defTabSz="876300" eaLnBrk="0" fontAlgn="base" hangingPunct="0">
              <a:spcBef>
                <a:spcPct val="30000"/>
              </a:spcBef>
              <a:spcAft>
                <a:spcPct val="0"/>
              </a:spcAft>
              <a:defRPr sz="1400">
                <a:solidFill>
                  <a:schemeClr val="tx1"/>
                </a:solidFill>
                <a:latin typeface="Times New Roman" panose="02020603050405020304" pitchFamily="18" charset="0"/>
              </a:defRPr>
            </a:lvl6pPr>
            <a:lvl7pPr marL="2971800" indent="-228600" defTabSz="876300" eaLnBrk="0" fontAlgn="base" hangingPunct="0">
              <a:spcBef>
                <a:spcPct val="30000"/>
              </a:spcBef>
              <a:spcAft>
                <a:spcPct val="0"/>
              </a:spcAft>
              <a:defRPr sz="1400">
                <a:solidFill>
                  <a:schemeClr val="tx1"/>
                </a:solidFill>
                <a:latin typeface="Times New Roman" panose="02020603050405020304" pitchFamily="18" charset="0"/>
              </a:defRPr>
            </a:lvl7pPr>
            <a:lvl8pPr marL="3429000" indent="-228600" defTabSz="876300" eaLnBrk="0" fontAlgn="base" hangingPunct="0">
              <a:spcBef>
                <a:spcPct val="30000"/>
              </a:spcBef>
              <a:spcAft>
                <a:spcPct val="0"/>
              </a:spcAft>
              <a:defRPr sz="1400">
                <a:solidFill>
                  <a:schemeClr val="tx1"/>
                </a:solidFill>
                <a:latin typeface="Times New Roman" panose="02020603050405020304" pitchFamily="18" charset="0"/>
              </a:defRPr>
            </a:lvl8pPr>
            <a:lvl9pPr marL="3886200" indent="-228600" defTabSz="876300" eaLnBrk="0" fontAlgn="base" hangingPunct="0">
              <a:spcBef>
                <a:spcPct val="30000"/>
              </a:spcBef>
              <a:spcAft>
                <a:spcPct val="0"/>
              </a:spcAft>
              <a:defRPr sz="1400">
                <a:solidFill>
                  <a:schemeClr val="tx1"/>
                </a:solidFill>
                <a:latin typeface="Times New Roman" panose="02020603050405020304" pitchFamily="18" charset="0"/>
              </a:defRPr>
            </a:lvl9pPr>
          </a:lstStyle>
          <a:p>
            <a:pPr>
              <a:spcBef>
                <a:spcPct val="0"/>
              </a:spcBef>
            </a:pPr>
            <a:fld id="{69C49075-E1D2-460D-8150-C4D8E9CC4908}" type="slidenum">
              <a:rPr lang="en-US" altLang="en-US" sz="1100"/>
              <a:pPr>
                <a:spcBef>
                  <a:spcPct val="0"/>
                </a:spcBef>
              </a:pPr>
              <a:t>14</a:t>
            </a:fld>
            <a:endParaRPr lang="en-US" altLang="en-US" sz="110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6864851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6300" eaLnBrk="0" hangingPunct="0">
              <a:spcBef>
                <a:spcPct val="30000"/>
              </a:spcBef>
              <a:defRPr sz="1400">
                <a:solidFill>
                  <a:schemeClr val="tx1"/>
                </a:solidFill>
                <a:latin typeface="Times New Roman" panose="02020603050405020304" pitchFamily="18" charset="0"/>
              </a:defRPr>
            </a:lvl1pPr>
            <a:lvl2pPr marL="742950" indent="-285750" defTabSz="876300" eaLnBrk="0" hangingPunct="0">
              <a:spcBef>
                <a:spcPct val="30000"/>
              </a:spcBef>
              <a:defRPr sz="1400">
                <a:solidFill>
                  <a:schemeClr val="tx1"/>
                </a:solidFill>
                <a:latin typeface="Times New Roman" panose="02020603050405020304" pitchFamily="18" charset="0"/>
              </a:defRPr>
            </a:lvl2pPr>
            <a:lvl3pPr marL="1143000" indent="-228600" defTabSz="876300" eaLnBrk="0" hangingPunct="0">
              <a:spcBef>
                <a:spcPct val="30000"/>
              </a:spcBef>
              <a:defRPr sz="1400">
                <a:solidFill>
                  <a:schemeClr val="tx1"/>
                </a:solidFill>
                <a:latin typeface="Times New Roman" panose="02020603050405020304" pitchFamily="18" charset="0"/>
              </a:defRPr>
            </a:lvl3pPr>
            <a:lvl4pPr marL="1600200" indent="-228600" defTabSz="876300" eaLnBrk="0" hangingPunct="0">
              <a:spcBef>
                <a:spcPct val="30000"/>
              </a:spcBef>
              <a:defRPr sz="1400">
                <a:solidFill>
                  <a:schemeClr val="tx1"/>
                </a:solidFill>
                <a:latin typeface="Times New Roman" panose="02020603050405020304" pitchFamily="18" charset="0"/>
              </a:defRPr>
            </a:lvl4pPr>
            <a:lvl5pPr marL="2057400" indent="-228600" defTabSz="876300" eaLnBrk="0" hangingPunct="0">
              <a:spcBef>
                <a:spcPct val="30000"/>
              </a:spcBef>
              <a:defRPr sz="1400">
                <a:solidFill>
                  <a:schemeClr val="tx1"/>
                </a:solidFill>
                <a:latin typeface="Times New Roman" panose="02020603050405020304" pitchFamily="18" charset="0"/>
              </a:defRPr>
            </a:lvl5pPr>
            <a:lvl6pPr marL="2514600" indent="-228600" defTabSz="876300" eaLnBrk="0" fontAlgn="base" hangingPunct="0">
              <a:spcBef>
                <a:spcPct val="30000"/>
              </a:spcBef>
              <a:spcAft>
                <a:spcPct val="0"/>
              </a:spcAft>
              <a:defRPr sz="1400">
                <a:solidFill>
                  <a:schemeClr val="tx1"/>
                </a:solidFill>
                <a:latin typeface="Times New Roman" panose="02020603050405020304" pitchFamily="18" charset="0"/>
              </a:defRPr>
            </a:lvl6pPr>
            <a:lvl7pPr marL="2971800" indent="-228600" defTabSz="876300" eaLnBrk="0" fontAlgn="base" hangingPunct="0">
              <a:spcBef>
                <a:spcPct val="30000"/>
              </a:spcBef>
              <a:spcAft>
                <a:spcPct val="0"/>
              </a:spcAft>
              <a:defRPr sz="1400">
                <a:solidFill>
                  <a:schemeClr val="tx1"/>
                </a:solidFill>
                <a:latin typeface="Times New Roman" panose="02020603050405020304" pitchFamily="18" charset="0"/>
              </a:defRPr>
            </a:lvl7pPr>
            <a:lvl8pPr marL="3429000" indent="-228600" defTabSz="876300" eaLnBrk="0" fontAlgn="base" hangingPunct="0">
              <a:spcBef>
                <a:spcPct val="30000"/>
              </a:spcBef>
              <a:spcAft>
                <a:spcPct val="0"/>
              </a:spcAft>
              <a:defRPr sz="1400">
                <a:solidFill>
                  <a:schemeClr val="tx1"/>
                </a:solidFill>
                <a:latin typeface="Times New Roman" panose="02020603050405020304" pitchFamily="18" charset="0"/>
              </a:defRPr>
            </a:lvl8pPr>
            <a:lvl9pPr marL="3886200" indent="-228600" defTabSz="876300" eaLnBrk="0" fontAlgn="base" hangingPunct="0">
              <a:spcBef>
                <a:spcPct val="30000"/>
              </a:spcBef>
              <a:spcAft>
                <a:spcPct val="0"/>
              </a:spcAft>
              <a:defRPr sz="1400">
                <a:solidFill>
                  <a:schemeClr val="tx1"/>
                </a:solidFill>
                <a:latin typeface="Times New Roman" panose="02020603050405020304" pitchFamily="18" charset="0"/>
              </a:defRPr>
            </a:lvl9pPr>
          </a:lstStyle>
          <a:p>
            <a:pPr>
              <a:spcBef>
                <a:spcPct val="0"/>
              </a:spcBef>
            </a:pPr>
            <a:fld id="{69C49075-E1D2-460D-8150-C4D8E9CC4908}" type="slidenum">
              <a:rPr lang="en-US" altLang="en-US" sz="1100"/>
              <a:pPr>
                <a:spcBef>
                  <a:spcPct val="0"/>
                </a:spcBef>
              </a:pPr>
              <a:t>15</a:t>
            </a:fld>
            <a:endParaRPr lang="en-US" altLang="en-US" sz="110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FontTx/>
              <a:buNone/>
            </a:pPr>
            <a:endParaRPr lang="en-US" altLang="en-US" dirty="0"/>
          </a:p>
        </p:txBody>
      </p:sp>
    </p:spTree>
    <p:extLst>
      <p:ext uri="{BB962C8B-B14F-4D97-AF65-F5344CB8AC3E}">
        <p14:creationId xmlns:p14="http://schemas.microsoft.com/office/powerpoint/2010/main" val="34439694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6300" eaLnBrk="0" hangingPunct="0">
              <a:spcBef>
                <a:spcPct val="30000"/>
              </a:spcBef>
              <a:defRPr sz="1400">
                <a:solidFill>
                  <a:schemeClr val="tx1"/>
                </a:solidFill>
                <a:latin typeface="Times New Roman" panose="02020603050405020304" pitchFamily="18" charset="0"/>
              </a:defRPr>
            </a:lvl1pPr>
            <a:lvl2pPr marL="742950" indent="-285750" defTabSz="876300" eaLnBrk="0" hangingPunct="0">
              <a:spcBef>
                <a:spcPct val="30000"/>
              </a:spcBef>
              <a:defRPr sz="1400">
                <a:solidFill>
                  <a:schemeClr val="tx1"/>
                </a:solidFill>
                <a:latin typeface="Times New Roman" panose="02020603050405020304" pitchFamily="18" charset="0"/>
              </a:defRPr>
            </a:lvl2pPr>
            <a:lvl3pPr marL="1143000" indent="-228600" defTabSz="876300" eaLnBrk="0" hangingPunct="0">
              <a:spcBef>
                <a:spcPct val="30000"/>
              </a:spcBef>
              <a:defRPr sz="1400">
                <a:solidFill>
                  <a:schemeClr val="tx1"/>
                </a:solidFill>
                <a:latin typeface="Times New Roman" panose="02020603050405020304" pitchFamily="18" charset="0"/>
              </a:defRPr>
            </a:lvl3pPr>
            <a:lvl4pPr marL="1600200" indent="-228600" defTabSz="876300" eaLnBrk="0" hangingPunct="0">
              <a:spcBef>
                <a:spcPct val="30000"/>
              </a:spcBef>
              <a:defRPr sz="1400">
                <a:solidFill>
                  <a:schemeClr val="tx1"/>
                </a:solidFill>
                <a:latin typeface="Times New Roman" panose="02020603050405020304" pitchFamily="18" charset="0"/>
              </a:defRPr>
            </a:lvl4pPr>
            <a:lvl5pPr marL="2057400" indent="-228600" defTabSz="876300" eaLnBrk="0" hangingPunct="0">
              <a:spcBef>
                <a:spcPct val="30000"/>
              </a:spcBef>
              <a:defRPr sz="1400">
                <a:solidFill>
                  <a:schemeClr val="tx1"/>
                </a:solidFill>
                <a:latin typeface="Times New Roman" panose="02020603050405020304" pitchFamily="18" charset="0"/>
              </a:defRPr>
            </a:lvl5pPr>
            <a:lvl6pPr marL="2514600" indent="-228600" defTabSz="876300" eaLnBrk="0" fontAlgn="base" hangingPunct="0">
              <a:spcBef>
                <a:spcPct val="30000"/>
              </a:spcBef>
              <a:spcAft>
                <a:spcPct val="0"/>
              </a:spcAft>
              <a:defRPr sz="1400">
                <a:solidFill>
                  <a:schemeClr val="tx1"/>
                </a:solidFill>
                <a:latin typeface="Times New Roman" panose="02020603050405020304" pitchFamily="18" charset="0"/>
              </a:defRPr>
            </a:lvl6pPr>
            <a:lvl7pPr marL="2971800" indent="-228600" defTabSz="876300" eaLnBrk="0" fontAlgn="base" hangingPunct="0">
              <a:spcBef>
                <a:spcPct val="30000"/>
              </a:spcBef>
              <a:spcAft>
                <a:spcPct val="0"/>
              </a:spcAft>
              <a:defRPr sz="1400">
                <a:solidFill>
                  <a:schemeClr val="tx1"/>
                </a:solidFill>
                <a:latin typeface="Times New Roman" panose="02020603050405020304" pitchFamily="18" charset="0"/>
              </a:defRPr>
            </a:lvl7pPr>
            <a:lvl8pPr marL="3429000" indent="-228600" defTabSz="876300" eaLnBrk="0" fontAlgn="base" hangingPunct="0">
              <a:spcBef>
                <a:spcPct val="30000"/>
              </a:spcBef>
              <a:spcAft>
                <a:spcPct val="0"/>
              </a:spcAft>
              <a:defRPr sz="1400">
                <a:solidFill>
                  <a:schemeClr val="tx1"/>
                </a:solidFill>
                <a:latin typeface="Times New Roman" panose="02020603050405020304" pitchFamily="18" charset="0"/>
              </a:defRPr>
            </a:lvl8pPr>
            <a:lvl9pPr marL="3886200" indent="-228600" defTabSz="876300" eaLnBrk="0" fontAlgn="base" hangingPunct="0">
              <a:spcBef>
                <a:spcPct val="30000"/>
              </a:spcBef>
              <a:spcAft>
                <a:spcPct val="0"/>
              </a:spcAft>
              <a:defRPr sz="1400">
                <a:solidFill>
                  <a:schemeClr val="tx1"/>
                </a:solidFill>
                <a:latin typeface="Times New Roman" panose="02020603050405020304" pitchFamily="18" charset="0"/>
              </a:defRPr>
            </a:lvl9pPr>
          </a:lstStyle>
          <a:p>
            <a:pPr>
              <a:spcBef>
                <a:spcPct val="0"/>
              </a:spcBef>
            </a:pPr>
            <a:fld id="{69C49075-E1D2-460D-8150-C4D8E9CC4908}" type="slidenum">
              <a:rPr lang="en-US" altLang="en-US" sz="1100"/>
              <a:pPr>
                <a:spcBef>
                  <a:spcPct val="0"/>
                </a:spcBef>
              </a:pPr>
              <a:t>16</a:t>
            </a:fld>
            <a:endParaRPr lang="en-US" altLang="en-US" sz="110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 Drop this slide?</a:t>
            </a:r>
          </a:p>
        </p:txBody>
      </p:sp>
    </p:spTree>
    <p:extLst>
      <p:ext uri="{BB962C8B-B14F-4D97-AF65-F5344CB8AC3E}">
        <p14:creationId xmlns:p14="http://schemas.microsoft.com/office/powerpoint/2010/main" val="19651227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6300" eaLnBrk="0" hangingPunct="0">
              <a:spcBef>
                <a:spcPct val="30000"/>
              </a:spcBef>
              <a:defRPr sz="1400">
                <a:solidFill>
                  <a:schemeClr val="tx1"/>
                </a:solidFill>
                <a:latin typeface="Times New Roman" panose="02020603050405020304" pitchFamily="18" charset="0"/>
              </a:defRPr>
            </a:lvl1pPr>
            <a:lvl2pPr marL="742950" indent="-285750" defTabSz="876300" eaLnBrk="0" hangingPunct="0">
              <a:spcBef>
                <a:spcPct val="30000"/>
              </a:spcBef>
              <a:defRPr sz="1400">
                <a:solidFill>
                  <a:schemeClr val="tx1"/>
                </a:solidFill>
                <a:latin typeface="Times New Roman" panose="02020603050405020304" pitchFamily="18" charset="0"/>
              </a:defRPr>
            </a:lvl2pPr>
            <a:lvl3pPr marL="1143000" indent="-228600" defTabSz="876300" eaLnBrk="0" hangingPunct="0">
              <a:spcBef>
                <a:spcPct val="30000"/>
              </a:spcBef>
              <a:defRPr sz="1400">
                <a:solidFill>
                  <a:schemeClr val="tx1"/>
                </a:solidFill>
                <a:latin typeface="Times New Roman" panose="02020603050405020304" pitchFamily="18" charset="0"/>
              </a:defRPr>
            </a:lvl3pPr>
            <a:lvl4pPr marL="1600200" indent="-228600" defTabSz="876300" eaLnBrk="0" hangingPunct="0">
              <a:spcBef>
                <a:spcPct val="30000"/>
              </a:spcBef>
              <a:defRPr sz="1400">
                <a:solidFill>
                  <a:schemeClr val="tx1"/>
                </a:solidFill>
                <a:latin typeface="Times New Roman" panose="02020603050405020304" pitchFamily="18" charset="0"/>
              </a:defRPr>
            </a:lvl4pPr>
            <a:lvl5pPr marL="2057400" indent="-228600" defTabSz="876300" eaLnBrk="0" hangingPunct="0">
              <a:spcBef>
                <a:spcPct val="30000"/>
              </a:spcBef>
              <a:defRPr sz="1400">
                <a:solidFill>
                  <a:schemeClr val="tx1"/>
                </a:solidFill>
                <a:latin typeface="Times New Roman" panose="02020603050405020304" pitchFamily="18" charset="0"/>
              </a:defRPr>
            </a:lvl5pPr>
            <a:lvl6pPr marL="2514600" indent="-228600" defTabSz="876300" eaLnBrk="0" fontAlgn="base" hangingPunct="0">
              <a:spcBef>
                <a:spcPct val="30000"/>
              </a:spcBef>
              <a:spcAft>
                <a:spcPct val="0"/>
              </a:spcAft>
              <a:defRPr sz="1400">
                <a:solidFill>
                  <a:schemeClr val="tx1"/>
                </a:solidFill>
                <a:latin typeface="Times New Roman" panose="02020603050405020304" pitchFamily="18" charset="0"/>
              </a:defRPr>
            </a:lvl6pPr>
            <a:lvl7pPr marL="2971800" indent="-228600" defTabSz="876300" eaLnBrk="0" fontAlgn="base" hangingPunct="0">
              <a:spcBef>
                <a:spcPct val="30000"/>
              </a:spcBef>
              <a:spcAft>
                <a:spcPct val="0"/>
              </a:spcAft>
              <a:defRPr sz="1400">
                <a:solidFill>
                  <a:schemeClr val="tx1"/>
                </a:solidFill>
                <a:latin typeface="Times New Roman" panose="02020603050405020304" pitchFamily="18" charset="0"/>
              </a:defRPr>
            </a:lvl7pPr>
            <a:lvl8pPr marL="3429000" indent="-228600" defTabSz="876300" eaLnBrk="0" fontAlgn="base" hangingPunct="0">
              <a:spcBef>
                <a:spcPct val="30000"/>
              </a:spcBef>
              <a:spcAft>
                <a:spcPct val="0"/>
              </a:spcAft>
              <a:defRPr sz="1400">
                <a:solidFill>
                  <a:schemeClr val="tx1"/>
                </a:solidFill>
                <a:latin typeface="Times New Roman" panose="02020603050405020304" pitchFamily="18" charset="0"/>
              </a:defRPr>
            </a:lvl8pPr>
            <a:lvl9pPr marL="3886200" indent="-228600" defTabSz="876300" eaLnBrk="0" fontAlgn="base" hangingPunct="0">
              <a:spcBef>
                <a:spcPct val="30000"/>
              </a:spcBef>
              <a:spcAft>
                <a:spcPct val="0"/>
              </a:spcAft>
              <a:defRPr sz="1400">
                <a:solidFill>
                  <a:schemeClr val="tx1"/>
                </a:solidFill>
                <a:latin typeface="Times New Roman" panose="02020603050405020304" pitchFamily="18" charset="0"/>
              </a:defRPr>
            </a:lvl9pPr>
          </a:lstStyle>
          <a:p>
            <a:pPr>
              <a:spcBef>
                <a:spcPct val="0"/>
              </a:spcBef>
            </a:pPr>
            <a:fld id="{69C49075-E1D2-460D-8150-C4D8E9CC4908}" type="slidenum">
              <a:rPr lang="en-US" altLang="en-US" sz="1100"/>
              <a:pPr>
                <a:spcBef>
                  <a:spcPct val="0"/>
                </a:spcBef>
              </a:pPr>
              <a:t>17</a:t>
            </a:fld>
            <a:endParaRPr lang="en-US" altLang="en-US" sz="110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35542091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6300" eaLnBrk="0" hangingPunct="0">
              <a:spcBef>
                <a:spcPct val="30000"/>
              </a:spcBef>
              <a:defRPr sz="1400">
                <a:solidFill>
                  <a:schemeClr val="tx1"/>
                </a:solidFill>
                <a:latin typeface="Times New Roman" panose="02020603050405020304" pitchFamily="18" charset="0"/>
              </a:defRPr>
            </a:lvl1pPr>
            <a:lvl2pPr marL="742950" indent="-285750" defTabSz="876300" eaLnBrk="0" hangingPunct="0">
              <a:spcBef>
                <a:spcPct val="30000"/>
              </a:spcBef>
              <a:defRPr sz="1400">
                <a:solidFill>
                  <a:schemeClr val="tx1"/>
                </a:solidFill>
                <a:latin typeface="Times New Roman" panose="02020603050405020304" pitchFamily="18" charset="0"/>
              </a:defRPr>
            </a:lvl2pPr>
            <a:lvl3pPr marL="1143000" indent="-228600" defTabSz="876300" eaLnBrk="0" hangingPunct="0">
              <a:spcBef>
                <a:spcPct val="30000"/>
              </a:spcBef>
              <a:defRPr sz="1400">
                <a:solidFill>
                  <a:schemeClr val="tx1"/>
                </a:solidFill>
                <a:latin typeface="Times New Roman" panose="02020603050405020304" pitchFamily="18" charset="0"/>
              </a:defRPr>
            </a:lvl3pPr>
            <a:lvl4pPr marL="1600200" indent="-228600" defTabSz="876300" eaLnBrk="0" hangingPunct="0">
              <a:spcBef>
                <a:spcPct val="30000"/>
              </a:spcBef>
              <a:defRPr sz="1400">
                <a:solidFill>
                  <a:schemeClr val="tx1"/>
                </a:solidFill>
                <a:latin typeface="Times New Roman" panose="02020603050405020304" pitchFamily="18" charset="0"/>
              </a:defRPr>
            </a:lvl4pPr>
            <a:lvl5pPr marL="2057400" indent="-228600" defTabSz="876300" eaLnBrk="0" hangingPunct="0">
              <a:spcBef>
                <a:spcPct val="30000"/>
              </a:spcBef>
              <a:defRPr sz="1400">
                <a:solidFill>
                  <a:schemeClr val="tx1"/>
                </a:solidFill>
                <a:latin typeface="Times New Roman" panose="02020603050405020304" pitchFamily="18" charset="0"/>
              </a:defRPr>
            </a:lvl5pPr>
            <a:lvl6pPr marL="2514600" indent="-228600" defTabSz="876300" eaLnBrk="0" fontAlgn="base" hangingPunct="0">
              <a:spcBef>
                <a:spcPct val="30000"/>
              </a:spcBef>
              <a:spcAft>
                <a:spcPct val="0"/>
              </a:spcAft>
              <a:defRPr sz="1400">
                <a:solidFill>
                  <a:schemeClr val="tx1"/>
                </a:solidFill>
                <a:latin typeface="Times New Roman" panose="02020603050405020304" pitchFamily="18" charset="0"/>
              </a:defRPr>
            </a:lvl6pPr>
            <a:lvl7pPr marL="2971800" indent="-228600" defTabSz="876300" eaLnBrk="0" fontAlgn="base" hangingPunct="0">
              <a:spcBef>
                <a:spcPct val="30000"/>
              </a:spcBef>
              <a:spcAft>
                <a:spcPct val="0"/>
              </a:spcAft>
              <a:defRPr sz="1400">
                <a:solidFill>
                  <a:schemeClr val="tx1"/>
                </a:solidFill>
                <a:latin typeface="Times New Roman" panose="02020603050405020304" pitchFamily="18" charset="0"/>
              </a:defRPr>
            </a:lvl7pPr>
            <a:lvl8pPr marL="3429000" indent="-228600" defTabSz="876300" eaLnBrk="0" fontAlgn="base" hangingPunct="0">
              <a:spcBef>
                <a:spcPct val="30000"/>
              </a:spcBef>
              <a:spcAft>
                <a:spcPct val="0"/>
              </a:spcAft>
              <a:defRPr sz="1400">
                <a:solidFill>
                  <a:schemeClr val="tx1"/>
                </a:solidFill>
                <a:latin typeface="Times New Roman" panose="02020603050405020304" pitchFamily="18" charset="0"/>
              </a:defRPr>
            </a:lvl8pPr>
            <a:lvl9pPr marL="3886200" indent="-228600" defTabSz="876300" eaLnBrk="0" fontAlgn="base" hangingPunct="0">
              <a:spcBef>
                <a:spcPct val="30000"/>
              </a:spcBef>
              <a:spcAft>
                <a:spcPct val="0"/>
              </a:spcAft>
              <a:defRPr sz="1400">
                <a:solidFill>
                  <a:schemeClr val="tx1"/>
                </a:solidFill>
                <a:latin typeface="Times New Roman" panose="02020603050405020304" pitchFamily="18" charset="0"/>
              </a:defRPr>
            </a:lvl9pPr>
          </a:lstStyle>
          <a:p>
            <a:pPr>
              <a:spcBef>
                <a:spcPct val="0"/>
              </a:spcBef>
            </a:pPr>
            <a:fld id="{69C49075-E1D2-460D-8150-C4D8E9CC4908}" type="slidenum">
              <a:rPr lang="en-US" altLang="en-US" sz="1100"/>
              <a:pPr>
                <a:spcBef>
                  <a:spcPct val="0"/>
                </a:spcBef>
              </a:pPr>
              <a:t>18</a:t>
            </a:fld>
            <a:endParaRPr lang="en-US" altLang="en-US" sz="110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FontTx/>
              <a:buNone/>
            </a:pPr>
            <a:endParaRPr lang="en-US" altLang="en-US"/>
          </a:p>
        </p:txBody>
      </p:sp>
    </p:spTree>
    <p:extLst>
      <p:ext uri="{BB962C8B-B14F-4D97-AF65-F5344CB8AC3E}">
        <p14:creationId xmlns:p14="http://schemas.microsoft.com/office/powerpoint/2010/main" val="29886355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6300" eaLnBrk="0" hangingPunct="0">
              <a:spcBef>
                <a:spcPct val="30000"/>
              </a:spcBef>
              <a:defRPr sz="1400">
                <a:solidFill>
                  <a:schemeClr val="tx1"/>
                </a:solidFill>
                <a:latin typeface="Times New Roman" panose="02020603050405020304" pitchFamily="18" charset="0"/>
              </a:defRPr>
            </a:lvl1pPr>
            <a:lvl2pPr marL="742950" indent="-285750" defTabSz="876300" eaLnBrk="0" hangingPunct="0">
              <a:spcBef>
                <a:spcPct val="30000"/>
              </a:spcBef>
              <a:defRPr sz="1400">
                <a:solidFill>
                  <a:schemeClr val="tx1"/>
                </a:solidFill>
                <a:latin typeface="Times New Roman" panose="02020603050405020304" pitchFamily="18" charset="0"/>
              </a:defRPr>
            </a:lvl2pPr>
            <a:lvl3pPr marL="1143000" indent="-228600" defTabSz="876300" eaLnBrk="0" hangingPunct="0">
              <a:spcBef>
                <a:spcPct val="30000"/>
              </a:spcBef>
              <a:defRPr sz="1400">
                <a:solidFill>
                  <a:schemeClr val="tx1"/>
                </a:solidFill>
                <a:latin typeface="Times New Roman" panose="02020603050405020304" pitchFamily="18" charset="0"/>
              </a:defRPr>
            </a:lvl3pPr>
            <a:lvl4pPr marL="1600200" indent="-228600" defTabSz="876300" eaLnBrk="0" hangingPunct="0">
              <a:spcBef>
                <a:spcPct val="30000"/>
              </a:spcBef>
              <a:defRPr sz="1400">
                <a:solidFill>
                  <a:schemeClr val="tx1"/>
                </a:solidFill>
                <a:latin typeface="Times New Roman" panose="02020603050405020304" pitchFamily="18" charset="0"/>
              </a:defRPr>
            </a:lvl4pPr>
            <a:lvl5pPr marL="2057400" indent="-228600" defTabSz="876300" eaLnBrk="0" hangingPunct="0">
              <a:spcBef>
                <a:spcPct val="30000"/>
              </a:spcBef>
              <a:defRPr sz="1400">
                <a:solidFill>
                  <a:schemeClr val="tx1"/>
                </a:solidFill>
                <a:latin typeface="Times New Roman" panose="02020603050405020304" pitchFamily="18" charset="0"/>
              </a:defRPr>
            </a:lvl5pPr>
            <a:lvl6pPr marL="2514600" indent="-228600" defTabSz="876300" eaLnBrk="0" fontAlgn="base" hangingPunct="0">
              <a:spcBef>
                <a:spcPct val="30000"/>
              </a:spcBef>
              <a:spcAft>
                <a:spcPct val="0"/>
              </a:spcAft>
              <a:defRPr sz="1400">
                <a:solidFill>
                  <a:schemeClr val="tx1"/>
                </a:solidFill>
                <a:latin typeface="Times New Roman" panose="02020603050405020304" pitchFamily="18" charset="0"/>
              </a:defRPr>
            </a:lvl6pPr>
            <a:lvl7pPr marL="2971800" indent="-228600" defTabSz="876300" eaLnBrk="0" fontAlgn="base" hangingPunct="0">
              <a:spcBef>
                <a:spcPct val="30000"/>
              </a:spcBef>
              <a:spcAft>
                <a:spcPct val="0"/>
              </a:spcAft>
              <a:defRPr sz="1400">
                <a:solidFill>
                  <a:schemeClr val="tx1"/>
                </a:solidFill>
                <a:latin typeface="Times New Roman" panose="02020603050405020304" pitchFamily="18" charset="0"/>
              </a:defRPr>
            </a:lvl7pPr>
            <a:lvl8pPr marL="3429000" indent="-228600" defTabSz="876300" eaLnBrk="0" fontAlgn="base" hangingPunct="0">
              <a:spcBef>
                <a:spcPct val="30000"/>
              </a:spcBef>
              <a:spcAft>
                <a:spcPct val="0"/>
              </a:spcAft>
              <a:defRPr sz="1400">
                <a:solidFill>
                  <a:schemeClr val="tx1"/>
                </a:solidFill>
                <a:latin typeface="Times New Roman" panose="02020603050405020304" pitchFamily="18" charset="0"/>
              </a:defRPr>
            </a:lvl8pPr>
            <a:lvl9pPr marL="3886200" indent="-228600" defTabSz="876300" eaLnBrk="0" fontAlgn="base" hangingPunct="0">
              <a:spcBef>
                <a:spcPct val="30000"/>
              </a:spcBef>
              <a:spcAft>
                <a:spcPct val="0"/>
              </a:spcAft>
              <a:defRPr sz="1400">
                <a:solidFill>
                  <a:schemeClr val="tx1"/>
                </a:solidFill>
                <a:latin typeface="Times New Roman" panose="02020603050405020304" pitchFamily="18" charset="0"/>
              </a:defRPr>
            </a:lvl9pPr>
          </a:lstStyle>
          <a:p>
            <a:pPr>
              <a:spcBef>
                <a:spcPct val="0"/>
              </a:spcBef>
            </a:pPr>
            <a:fld id="{69C49075-E1D2-460D-8150-C4D8E9CC4908}" type="slidenum">
              <a:rPr lang="en-US" altLang="en-US" sz="1100"/>
              <a:pPr>
                <a:spcBef>
                  <a:spcPct val="0"/>
                </a:spcBef>
              </a:pPr>
              <a:t>19</a:t>
            </a:fld>
            <a:endParaRPr lang="en-US" altLang="en-US" sz="110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FontTx/>
              <a:buNone/>
            </a:pPr>
            <a:endParaRPr lang="en-US" altLang="en-US"/>
          </a:p>
        </p:txBody>
      </p:sp>
    </p:spTree>
    <p:extLst>
      <p:ext uri="{BB962C8B-B14F-4D97-AF65-F5344CB8AC3E}">
        <p14:creationId xmlns:p14="http://schemas.microsoft.com/office/powerpoint/2010/main" val="40343323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6300" eaLnBrk="0" hangingPunct="0">
              <a:spcBef>
                <a:spcPct val="30000"/>
              </a:spcBef>
              <a:defRPr sz="1400">
                <a:solidFill>
                  <a:schemeClr val="tx1"/>
                </a:solidFill>
                <a:latin typeface="Times New Roman" panose="02020603050405020304" pitchFamily="18" charset="0"/>
              </a:defRPr>
            </a:lvl1pPr>
            <a:lvl2pPr marL="742950" indent="-285750" defTabSz="876300" eaLnBrk="0" hangingPunct="0">
              <a:spcBef>
                <a:spcPct val="30000"/>
              </a:spcBef>
              <a:defRPr sz="1400">
                <a:solidFill>
                  <a:schemeClr val="tx1"/>
                </a:solidFill>
                <a:latin typeface="Times New Roman" panose="02020603050405020304" pitchFamily="18" charset="0"/>
              </a:defRPr>
            </a:lvl2pPr>
            <a:lvl3pPr marL="1143000" indent="-228600" defTabSz="876300" eaLnBrk="0" hangingPunct="0">
              <a:spcBef>
                <a:spcPct val="30000"/>
              </a:spcBef>
              <a:defRPr sz="1400">
                <a:solidFill>
                  <a:schemeClr val="tx1"/>
                </a:solidFill>
                <a:latin typeface="Times New Roman" panose="02020603050405020304" pitchFamily="18" charset="0"/>
              </a:defRPr>
            </a:lvl3pPr>
            <a:lvl4pPr marL="1600200" indent="-228600" defTabSz="876300" eaLnBrk="0" hangingPunct="0">
              <a:spcBef>
                <a:spcPct val="30000"/>
              </a:spcBef>
              <a:defRPr sz="1400">
                <a:solidFill>
                  <a:schemeClr val="tx1"/>
                </a:solidFill>
                <a:latin typeface="Times New Roman" panose="02020603050405020304" pitchFamily="18" charset="0"/>
              </a:defRPr>
            </a:lvl4pPr>
            <a:lvl5pPr marL="2057400" indent="-228600" defTabSz="876300" eaLnBrk="0" hangingPunct="0">
              <a:spcBef>
                <a:spcPct val="30000"/>
              </a:spcBef>
              <a:defRPr sz="1400">
                <a:solidFill>
                  <a:schemeClr val="tx1"/>
                </a:solidFill>
                <a:latin typeface="Times New Roman" panose="02020603050405020304" pitchFamily="18" charset="0"/>
              </a:defRPr>
            </a:lvl5pPr>
            <a:lvl6pPr marL="2514600" indent="-228600" defTabSz="876300" eaLnBrk="0" fontAlgn="base" hangingPunct="0">
              <a:spcBef>
                <a:spcPct val="30000"/>
              </a:spcBef>
              <a:spcAft>
                <a:spcPct val="0"/>
              </a:spcAft>
              <a:defRPr sz="1400">
                <a:solidFill>
                  <a:schemeClr val="tx1"/>
                </a:solidFill>
                <a:latin typeface="Times New Roman" panose="02020603050405020304" pitchFamily="18" charset="0"/>
              </a:defRPr>
            </a:lvl6pPr>
            <a:lvl7pPr marL="2971800" indent="-228600" defTabSz="876300" eaLnBrk="0" fontAlgn="base" hangingPunct="0">
              <a:spcBef>
                <a:spcPct val="30000"/>
              </a:spcBef>
              <a:spcAft>
                <a:spcPct val="0"/>
              </a:spcAft>
              <a:defRPr sz="1400">
                <a:solidFill>
                  <a:schemeClr val="tx1"/>
                </a:solidFill>
                <a:latin typeface="Times New Roman" panose="02020603050405020304" pitchFamily="18" charset="0"/>
              </a:defRPr>
            </a:lvl7pPr>
            <a:lvl8pPr marL="3429000" indent="-228600" defTabSz="876300" eaLnBrk="0" fontAlgn="base" hangingPunct="0">
              <a:spcBef>
                <a:spcPct val="30000"/>
              </a:spcBef>
              <a:spcAft>
                <a:spcPct val="0"/>
              </a:spcAft>
              <a:defRPr sz="1400">
                <a:solidFill>
                  <a:schemeClr val="tx1"/>
                </a:solidFill>
                <a:latin typeface="Times New Roman" panose="02020603050405020304" pitchFamily="18" charset="0"/>
              </a:defRPr>
            </a:lvl8pPr>
            <a:lvl9pPr marL="3886200" indent="-228600" defTabSz="876300" eaLnBrk="0" fontAlgn="base" hangingPunct="0">
              <a:spcBef>
                <a:spcPct val="30000"/>
              </a:spcBef>
              <a:spcAft>
                <a:spcPct val="0"/>
              </a:spcAft>
              <a:defRPr sz="1400">
                <a:solidFill>
                  <a:schemeClr val="tx1"/>
                </a:solidFill>
                <a:latin typeface="Times New Roman" panose="02020603050405020304" pitchFamily="18" charset="0"/>
              </a:defRPr>
            </a:lvl9pPr>
          </a:lstStyle>
          <a:p>
            <a:pPr>
              <a:spcBef>
                <a:spcPct val="0"/>
              </a:spcBef>
            </a:pPr>
            <a:fld id="{69C49075-E1D2-460D-8150-C4D8E9CC4908}" type="slidenum">
              <a:rPr lang="en-US" altLang="en-US" sz="1100"/>
              <a:pPr>
                <a:spcBef>
                  <a:spcPct val="0"/>
                </a:spcBef>
              </a:pPr>
              <a:t>21</a:t>
            </a:fld>
            <a:endParaRPr lang="en-US" altLang="en-US" sz="110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37919873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6300" eaLnBrk="0" hangingPunct="0">
              <a:spcBef>
                <a:spcPct val="30000"/>
              </a:spcBef>
              <a:defRPr sz="1400">
                <a:solidFill>
                  <a:schemeClr val="tx1"/>
                </a:solidFill>
                <a:latin typeface="Times New Roman" panose="02020603050405020304" pitchFamily="18" charset="0"/>
              </a:defRPr>
            </a:lvl1pPr>
            <a:lvl2pPr marL="742950" indent="-285750" defTabSz="876300" eaLnBrk="0" hangingPunct="0">
              <a:spcBef>
                <a:spcPct val="30000"/>
              </a:spcBef>
              <a:defRPr sz="1400">
                <a:solidFill>
                  <a:schemeClr val="tx1"/>
                </a:solidFill>
                <a:latin typeface="Times New Roman" panose="02020603050405020304" pitchFamily="18" charset="0"/>
              </a:defRPr>
            </a:lvl2pPr>
            <a:lvl3pPr marL="1143000" indent="-228600" defTabSz="876300" eaLnBrk="0" hangingPunct="0">
              <a:spcBef>
                <a:spcPct val="30000"/>
              </a:spcBef>
              <a:defRPr sz="1400">
                <a:solidFill>
                  <a:schemeClr val="tx1"/>
                </a:solidFill>
                <a:latin typeface="Times New Roman" panose="02020603050405020304" pitchFamily="18" charset="0"/>
              </a:defRPr>
            </a:lvl3pPr>
            <a:lvl4pPr marL="1600200" indent="-228600" defTabSz="876300" eaLnBrk="0" hangingPunct="0">
              <a:spcBef>
                <a:spcPct val="30000"/>
              </a:spcBef>
              <a:defRPr sz="1400">
                <a:solidFill>
                  <a:schemeClr val="tx1"/>
                </a:solidFill>
                <a:latin typeface="Times New Roman" panose="02020603050405020304" pitchFamily="18" charset="0"/>
              </a:defRPr>
            </a:lvl4pPr>
            <a:lvl5pPr marL="2057400" indent="-228600" defTabSz="876300" eaLnBrk="0" hangingPunct="0">
              <a:spcBef>
                <a:spcPct val="30000"/>
              </a:spcBef>
              <a:defRPr sz="1400">
                <a:solidFill>
                  <a:schemeClr val="tx1"/>
                </a:solidFill>
                <a:latin typeface="Times New Roman" panose="02020603050405020304" pitchFamily="18" charset="0"/>
              </a:defRPr>
            </a:lvl5pPr>
            <a:lvl6pPr marL="2514600" indent="-228600" defTabSz="876300" eaLnBrk="0" fontAlgn="base" hangingPunct="0">
              <a:spcBef>
                <a:spcPct val="30000"/>
              </a:spcBef>
              <a:spcAft>
                <a:spcPct val="0"/>
              </a:spcAft>
              <a:defRPr sz="1400">
                <a:solidFill>
                  <a:schemeClr val="tx1"/>
                </a:solidFill>
                <a:latin typeface="Times New Roman" panose="02020603050405020304" pitchFamily="18" charset="0"/>
              </a:defRPr>
            </a:lvl6pPr>
            <a:lvl7pPr marL="2971800" indent="-228600" defTabSz="876300" eaLnBrk="0" fontAlgn="base" hangingPunct="0">
              <a:spcBef>
                <a:spcPct val="30000"/>
              </a:spcBef>
              <a:spcAft>
                <a:spcPct val="0"/>
              </a:spcAft>
              <a:defRPr sz="1400">
                <a:solidFill>
                  <a:schemeClr val="tx1"/>
                </a:solidFill>
                <a:latin typeface="Times New Roman" panose="02020603050405020304" pitchFamily="18" charset="0"/>
              </a:defRPr>
            </a:lvl7pPr>
            <a:lvl8pPr marL="3429000" indent="-228600" defTabSz="876300" eaLnBrk="0" fontAlgn="base" hangingPunct="0">
              <a:spcBef>
                <a:spcPct val="30000"/>
              </a:spcBef>
              <a:spcAft>
                <a:spcPct val="0"/>
              </a:spcAft>
              <a:defRPr sz="1400">
                <a:solidFill>
                  <a:schemeClr val="tx1"/>
                </a:solidFill>
                <a:latin typeface="Times New Roman" panose="02020603050405020304" pitchFamily="18" charset="0"/>
              </a:defRPr>
            </a:lvl8pPr>
            <a:lvl9pPr marL="3886200" indent="-228600" defTabSz="876300" eaLnBrk="0" fontAlgn="base" hangingPunct="0">
              <a:spcBef>
                <a:spcPct val="30000"/>
              </a:spcBef>
              <a:spcAft>
                <a:spcPct val="0"/>
              </a:spcAft>
              <a:defRPr sz="1400">
                <a:solidFill>
                  <a:schemeClr val="tx1"/>
                </a:solidFill>
                <a:latin typeface="Times New Roman" panose="02020603050405020304" pitchFamily="18" charset="0"/>
              </a:defRPr>
            </a:lvl9pPr>
          </a:lstStyle>
          <a:p>
            <a:pPr>
              <a:spcBef>
                <a:spcPct val="0"/>
              </a:spcBef>
            </a:pPr>
            <a:fld id="{69C49075-E1D2-460D-8150-C4D8E9CC4908}" type="slidenum">
              <a:rPr lang="en-US" altLang="en-US" sz="1100"/>
              <a:pPr>
                <a:spcBef>
                  <a:spcPct val="0"/>
                </a:spcBef>
              </a:pPr>
              <a:t>22</a:t>
            </a:fld>
            <a:endParaRPr lang="en-US" altLang="en-US" sz="110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25311508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6300" eaLnBrk="0" hangingPunct="0">
              <a:spcBef>
                <a:spcPct val="30000"/>
              </a:spcBef>
              <a:defRPr sz="1400">
                <a:solidFill>
                  <a:schemeClr val="tx1"/>
                </a:solidFill>
                <a:latin typeface="Times New Roman" panose="02020603050405020304" pitchFamily="18" charset="0"/>
              </a:defRPr>
            </a:lvl1pPr>
            <a:lvl2pPr marL="742950" indent="-285750" defTabSz="876300" eaLnBrk="0" hangingPunct="0">
              <a:spcBef>
                <a:spcPct val="30000"/>
              </a:spcBef>
              <a:defRPr sz="1400">
                <a:solidFill>
                  <a:schemeClr val="tx1"/>
                </a:solidFill>
                <a:latin typeface="Times New Roman" panose="02020603050405020304" pitchFamily="18" charset="0"/>
              </a:defRPr>
            </a:lvl2pPr>
            <a:lvl3pPr marL="1143000" indent="-228600" defTabSz="876300" eaLnBrk="0" hangingPunct="0">
              <a:spcBef>
                <a:spcPct val="30000"/>
              </a:spcBef>
              <a:defRPr sz="1400">
                <a:solidFill>
                  <a:schemeClr val="tx1"/>
                </a:solidFill>
                <a:latin typeface="Times New Roman" panose="02020603050405020304" pitchFamily="18" charset="0"/>
              </a:defRPr>
            </a:lvl3pPr>
            <a:lvl4pPr marL="1600200" indent="-228600" defTabSz="876300" eaLnBrk="0" hangingPunct="0">
              <a:spcBef>
                <a:spcPct val="30000"/>
              </a:spcBef>
              <a:defRPr sz="1400">
                <a:solidFill>
                  <a:schemeClr val="tx1"/>
                </a:solidFill>
                <a:latin typeface="Times New Roman" panose="02020603050405020304" pitchFamily="18" charset="0"/>
              </a:defRPr>
            </a:lvl4pPr>
            <a:lvl5pPr marL="2057400" indent="-228600" defTabSz="876300" eaLnBrk="0" hangingPunct="0">
              <a:spcBef>
                <a:spcPct val="30000"/>
              </a:spcBef>
              <a:defRPr sz="1400">
                <a:solidFill>
                  <a:schemeClr val="tx1"/>
                </a:solidFill>
                <a:latin typeface="Times New Roman" panose="02020603050405020304" pitchFamily="18" charset="0"/>
              </a:defRPr>
            </a:lvl5pPr>
            <a:lvl6pPr marL="2514600" indent="-228600" defTabSz="876300" eaLnBrk="0" fontAlgn="base" hangingPunct="0">
              <a:spcBef>
                <a:spcPct val="30000"/>
              </a:spcBef>
              <a:spcAft>
                <a:spcPct val="0"/>
              </a:spcAft>
              <a:defRPr sz="1400">
                <a:solidFill>
                  <a:schemeClr val="tx1"/>
                </a:solidFill>
                <a:latin typeface="Times New Roman" panose="02020603050405020304" pitchFamily="18" charset="0"/>
              </a:defRPr>
            </a:lvl6pPr>
            <a:lvl7pPr marL="2971800" indent="-228600" defTabSz="876300" eaLnBrk="0" fontAlgn="base" hangingPunct="0">
              <a:spcBef>
                <a:spcPct val="30000"/>
              </a:spcBef>
              <a:spcAft>
                <a:spcPct val="0"/>
              </a:spcAft>
              <a:defRPr sz="1400">
                <a:solidFill>
                  <a:schemeClr val="tx1"/>
                </a:solidFill>
                <a:latin typeface="Times New Roman" panose="02020603050405020304" pitchFamily="18" charset="0"/>
              </a:defRPr>
            </a:lvl7pPr>
            <a:lvl8pPr marL="3429000" indent="-228600" defTabSz="876300" eaLnBrk="0" fontAlgn="base" hangingPunct="0">
              <a:spcBef>
                <a:spcPct val="30000"/>
              </a:spcBef>
              <a:spcAft>
                <a:spcPct val="0"/>
              </a:spcAft>
              <a:defRPr sz="1400">
                <a:solidFill>
                  <a:schemeClr val="tx1"/>
                </a:solidFill>
                <a:latin typeface="Times New Roman" panose="02020603050405020304" pitchFamily="18" charset="0"/>
              </a:defRPr>
            </a:lvl8pPr>
            <a:lvl9pPr marL="3886200" indent="-228600" defTabSz="876300" eaLnBrk="0" fontAlgn="base" hangingPunct="0">
              <a:spcBef>
                <a:spcPct val="30000"/>
              </a:spcBef>
              <a:spcAft>
                <a:spcPct val="0"/>
              </a:spcAft>
              <a:defRPr sz="1400">
                <a:solidFill>
                  <a:schemeClr val="tx1"/>
                </a:solidFill>
                <a:latin typeface="Times New Roman" panose="02020603050405020304" pitchFamily="18" charset="0"/>
              </a:defRPr>
            </a:lvl9pPr>
          </a:lstStyle>
          <a:p>
            <a:pPr>
              <a:spcBef>
                <a:spcPct val="0"/>
              </a:spcBef>
            </a:pPr>
            <a:fld id="{69C49075-E1D2-460D-8150-C4D8E9CC4908}" type="slidenum">
              <a:rPr lang="en-US" altLang="en-US" sz="1100"/>
              <a:pPr>
                <a:spcBef>
                  <a:spcPct val="0"/>
                </a:spcBef>
              </a:pPr>
              <a:t>23</a:t>
            </a:fld>
            <a:endParaRPr lang="en-US" altLang="en-US" sz="110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35832734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6300" eaLnBrk="0" hangingPunct="0">
              <a:spcBef>
                <a:spcPct val="30000"/>
              </a:spcBef>
              <a:defRPr sz="1400">
                <a:solidFill>
                  <a:schemeClr val="tx1"/>
                </a:solidFill>
                <a:latin typeface="Times New Roman" panose="02020603050405020304" pitchFamily="18" charset="0"/>
              </a:defRPr>
            </a:lvl1pPr>
            <a:lvl2pPr marL="742950" indent="-285750" defTabSz="876300" eaLnBrk="0" hangingPunct="0">
              <a:spcBef>
                <a:spcPct val="30000"/>
              </a:spcBef>
              <a:defRPr sz="1400">
                <a:solidFill>
                  <a:schemeClr val="tx1"/>
                </a:solidFill>
                <a:latin typeface="Times New Roman" panose="02020603050405020304" pitchFamily="18" charset="0"/>
              </a:defRPr>
            </a:lvl2pPr>
            <a:lvl3pPr marL="1143000" indent="-228600" defTabSz="876300" eaLnBrk="0" hangingPunct="0">
              <a:spcBef>
                <a:spcPct val="30000"/>
              </a:spcBef>
              <a:defRPr sz="1400">
                <a:solidFill>
                  <a:schemeClr val="tx1"/>
                </a:solidFill>
                <a:latin typeface="Times New Roman" panose="02020603050405020304" pitchFamily="18" charset="0"/>
              </a:defRPr>
            </a:lvl3pPr>
            <a:lvl4pPr marL="1600200" indent="-228600" defTabSz="876300" eaLnBrk="0" hangingPunct="0">
              <a:spcBef>
                <a:spcPct val="30000"/>
              </a:spcBef>
              <a:defRPr sz="1400">
                <a:solidFill>
                  <a:schemeClr val="tx1"/>
                </a:solidFill>
                <a:latin typeface="Times New Roman" panose="02020603050405020304" pitchFamily="18" charset="0"/>
              </a:defRPr>
            </a:lvl4pPr>
            <a:lvl5pPr marL="2057400" indent="-228600" defTabSz="876300" eaLnBrk="0" hangingPunct="0">
              <a:spcBef>
                <a:spcPct val="30000"/>
              </a:spcBef>
              <a:defRPr sz="1400">
                <a:solidFill>
                  <a:schemeClr val="tx1"/>
                </a:solidFill>
                <a:latin typeface="Times New Roman" panose="02020603050405020304" pitchFamily="18" charset="0"/>
              </a:defRPr>
            </a:lvl5pPr>
            <a:lvl6pPr marL="2514600" indent="-228600" defTabSz="876300" eaLnBrk="0" fontAlgn="base" hangingPunct="0">
              <a:spcBef>
                <a:spcPct val="30000"/>
              </a:spcBef>
              <a:spcAft>
                <a:spcPct val="0"/>
              </a:spcAft>
              <a:defRPr sz="1400">
                <a:solidFill>
                  <a:schemeClr val="tx1"/>
                </a:solidFill>
                <a:latin typeface="Times New Roman" panose="02020603050405020304" pitchFamily="18" charset="0"/>
              </a:defRPr>
            </a:lvl6pPr>
            <a:lvl7pPr marL="2971800" indent="-228600" defTabSz="876300" eaLnBrk="0" fontAlgn="base" hangingPunct="0">
              <a:spcBef>
                <a:spcPct val="30000"/>
              </a:spcBef>
              <a:spcAft>
                <a:spcPct val="0"/>
              </a:spcAft>
              <a:defRPr sz="1400">
                <a:solidFill>
                  <a:schemeClr val="tx1"/>
                </a:solidFill>
                <a:latin typeface="Times New Roman" panose="02020603050405020304" pitchFamily="18" charset="0"/>
              </a:defRPr>
            </a:lvl7pPr>
            <a:lvl8pPr marL="3429000" indent="-228600" defTabSz="876300" eaLnBrk="0" fontAlgn="base" hangingPunct="0">
              <a:spcBef>
                <a:spcPct val="30000"/>
              </a:spcBef>
              <a:spcAft>
                <a:spcPct val="0"/>
              </a:spcAft>
              <a:defRPr sz="1400">
                <a:solidFill>
                  <a:schemeClr val="tx1"/>
                </a:solidFill>
                <a:latin typeface="Times New Roman" panose="02020603050405020304" pitchFamily="18" charset="0"/>
              </a:defRPr>
            </a:lvl8pPr>
            <a:lvl9pPr marL="3886200" indent="-228600" defTabSz="876300" eaLnBrk="0" fontAlgn="base" hangingPunct="0">
              <a:spcBef>
                <a:spcPct val="30000"/>
              </a:spcBef>
              <a:spcAft>
                <a:spcPct val="0"/>
              </a:spcAft>
              <a:defRPr sz="1400">
                <a:solidFill>
                  <a:schemeClr val="tx1"/>
                </a:solidFill>
                <a:latin typeface="Times New Roman" panose="02020603050405020304" pitchFamily="18" charset="0"/>
              </a:defRPr>
            </a:lvl9pPr>
          </a:lstStyle>
          <a:p>
            <a:pPr>
              <a:spcBef>
                <a:spcPct val="0"/>
              </a:spcBef>
            </a:pPr>
            <a:fld id="{69C49075-E1D2-460D-8150-C4D8E9CC4908}" type="slidenum">
              <a:rPr lang="en-US" altLang="en-US" sz="1100"/>
              <a:pPr>
                <a:spcBef>
                  <a:spcPct val="0"/>
                </a:spcBef>
              </a:pPr>
              <a:t>2</a:t>
            </a:fld>
            <a:endParaRPr lang="en-US" altLang="en-US" sz="110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4564421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6300" eaLnBrk="0" hangingPunct="0">
              <a:spcBef>
                <a:spcPct val="30000"/>
              </a:spcBef>
              <a:defRPr sz="1400">
                <a:solidFill>
                  <a:schemeClr val="tx1"/>
                </a:solidFill>
                <a:latin typeface="Times New Roman" panose="02020603050405020304" pitchFamily="18" charset="0"/>
              </a:defRPr>
            </a:lvl1pPr>
            <a:lvl2pPr marL="742950" indent="-285750" defTabSz="876300" eaLnBrk="0" hangingPunct="0">
              <a:spcBef>
                <a:spcPct val="30000"/>
              </a:spcBef>
              <a:defRPr sz="1400">
                <a:solidFill>
                  <a:schemeClr val="tx1"/>
                </a:solidFill>
                <a:latin typeface="Times New Roman" panose="02020603050405020304" pitchFamily="18" charset="0"/>
              </a:defRPr>
            </a:lvl2pPr>
            <a:lvl3pPr marL="1143000" indent="-228600" defTabSz="876300" eaLnBrk="0" hangingPunct="0">
              <a:spcBef>
                <a:spcPct val="30000"/>
              </a:spcBef>
              <a:defRPr sz="1400">
                <a:solidFill>
                  <a:schemeClr val="tx1"/>
                </a:solidFill>
                <a:latin typeface="Times New Roman" panose="02020603050405020304" pitchFamily="18" charset="0"/>
              </a:defRPr>
            </a:lvl3pPr>
            <a:lvl4pPr marL="1600200" indent="-228600" defTabSz="876300" eaLnBrk="0" hangingPunct="0">
              <a:spcBef>
                <a:spcPct val="30000"/>
              </a:spcBef>
              <a:defRPr sz="1400">
                <a:solidFill>
                  <a:schemeClr val="tx1"/>
                </a:solidFill>
                <a:latin typeface="Times New Roman" panose="02020603050405020304" pitchFamily="18" charset="0"/>
              </a:defRPr>
            </a:lvl4pPr>
            <a:lvl5pPr marL="2057400" indent="-228600" defTabSz="876300" eaLnBrk="0" hangingPunct="0">
              <a:spcBef>
                <a:spcPct val="30000"/>
              </a:spcBef>
              <a:defRPr sz="1400">
                <a:solidFill>
                  <a:schemeClr val="tx1"/>
                </a:solidFill>
                <a:latin typeface="Times New Roman" panose="02020603050405020304" pitchFamily="18" charset="0"/>
              </a:defRPr>
            </a:lvl5pPr>
            <a:lvl6pPr marL="2514600" indent="-228600" defTabSz="876300" eaLnBrk="0" fontAlgn="base" hangingPunct="0">
              <a:spcBef>
                <a:spcPct val="30000"/>
              </a:spcBef>
              <a:spcAft>
                <a:spcPct val="0"/>
              </a:spcAft>
              <a:defRPr sz="1400">
                <a:solidFill>
                  <a:schemeClr val="tx1"/>
                </a:solidFill>
                <a:latin typeface="Times New Roman" panose="02020603050405020304" pitchFamily="18" charset="0"/>
              </a:defRPr>
            </a:lvl6pPr>
            <a:lvl7pPr marL="2971800" indent="-228600" defTabSz="876300" eaLnBrk="0" fontAlgn="base" hangingPunct="0">
              <a:spcBef>
                <a:spcPct val="30000"/>
              </a:spcBef>
              <a:spcAft>
                <a:spcPct val="0"/>
              </a:spcAft>
              <a:defRPr sz="1400">
                <a:solidFill>
                  <a:schemeClr val="tx1"/>
                </a:solidFill>
                <a:latin typeface="Times New Roman" panose="02020603050405020304" pitchFamily="18" charset="0"/>
              </a:defRPr>
            </a:lvl7pPr>
            <a:lvl8pPr marL="3429000" indent="-228600" defTabSz="876300" eaLnBrk="0" fontAlgn="base" hangingPunct="0">
              <a:spcBef>
                <a:spcPct val="30000"/>
              </a:spcBef>
              <a:spcAft>
                <a:spcPct val="0"/>
              </a:spcAft>
              <a:defRPr sz="1400">
                <a:solidFill>
                  <a:schemeClr val="tx1"/>
                </a:solidFill>
                <a:latin typeface="Times New Roman" panose="02020603050405020304" pitchFamily="18" charset="0"/>
              </a:defRPr>
            </a:lvl8pPr>
            <a:lvl9pPr marL="3886200" indent="-228600" defTabSz="876300" eaLnBrk="0" fontAlgn="base" hangingPunct="0">
              <a:spcBef>
                <a:spcPct val="30000"/>
              </a:spcBef>
              <a:spcAft>
                <a:spcPct val="0"/>
              </a:spcAft>
              <a:defRPr sz="1400">
                <a:solidFill>
                  <a:schemeClr val="tx1"/>
                </a:solidFill>
                <a:latin typeface="Times New Roman" panose="02020603050405020304" pitchFamily="18" charset="0"/>
              </a:defRPr>
            </a:lvl9pPr>
          </a:lstStyle>
          <a:p>
            <a:pPr>
              <a:spcBef>
                <a:spcPct val="0"/>
              </a:spcBef>
            </a:pPr>
            <a:fld id="{69C49075-E1D2-460D-8150-C4D8E9CC4908}" type="slidenum">
              <a:rPr lang="en-US" altLang="en-US" sz="1100"/>
              <a:pPr>
                <a:spcBef>
                  <a:spcPct val="0"/>
                </a:spcBef>
              </a:pPr>
              <a:t>3</a:t>
            </a:fld>
            <a:endParaRPr lang="en-US" altLang="en-US" sz="110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6470580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6300" eaLnBrk="0" hangingPunct="0">
              <a:spcBef>
                <a:spcPct val="30000"/>
              </a:spcBef>
              <a:defRPr sz="1400">
                <a:solidFill>
                  <a:schemeClr val="tx1"/>
                </a:solidFill>
                <a:latin typeface="Times New Roman" panose="02020603050405020304" pitchFamily="18" charset="0"/>
              </a:defRPr>
            </a:lvl1pPr>
            <a:lvl2pPr marL="742950" indent="-285750" defTabSz="876300" eaLnBrk="0" hangingPunct="0">
              <a:spcBef>
                <a:spcPct val="30000"/>
              </a:spcBef>
              <a:defRPr sz="1400">
                <a:solidFill>
                  <a:schemeClr val="tx1"/>
                </a:solidFill>
                <a:latin typeface="Times New Roman" panose="02020603050405020304" pitchFamily="18" charset="0"/>
              </a:defRPr>
            </a:lvl2pPr>
            <a:lvl3pPr marL="1143000" indent="-228600" defTabSz="876300" eaLnBrk="0" hangingPunct="0">
              <a:spcBef>
                <a:spcPct val="30000"/>
              </a:spcBef>
              <a:defRPr sz="1400">
                <a:solidFill>
                  <a:schemeClr val="tx1"/>
                </a:solidFill>
                <a:latin typeface="Times New Roman" panose="02020603050405020304" pitchFamily="18" charset="0"/>
              </a:defRPr>
            </a:lvl3pPr>
            <a:lvl4pPr marL="1600200" indent="-228600" defTabSz="876300" eaLnBrk="0" hangingPunct="0">
              <a:spcBef>
                <a:spcPct val="30000"/>
              </a:spcBef>
              <a:defRPr sz="1400">
                <a:solidFill>
                  <a:schemeClr val="tx1"/>
                </a:solidFill>
                <a:latin typeface="Times New Roman" panose="02020603050405020304" pitchFamily="18" charset="0"/>
              </a:defRPr>
            </a:lvl4pPr>
            <a:lvl5pPr marL="2057400" indent="-228600" defTabSz="876300" eaLnBrk="0" hangingPunct="0">
              <a:spcBef>
                <a:spcPct val="30000"/>
              </a:spcBef>
              <a:defRPr sz="1400">
                <a:solidFill>
                  <a:schemeClr val="tx1"/>
                </a:solidFill>
                <a:latin typeface="Times New Roman" panose="02020603050405020304" pitchFamily="18" charset="0"/>
              </a:defRPr>
            </a:lvl5pPr>
            <a:lvl6pPr marL="2514600" indent="-228600" defTabSz="876300" eaLnBrk="0" fontAlgn="base" hangingPunct="0">
              <a:spcBef>
                <a:spcPct val="30000"/>
              </a:spcBef>
              <a:spcAft>
                <a:spcPct val="0"/>
              </a:spcAft>
              <a:defRPr sz="1400">
                <a:solidFill>
                  <a:schemeClr val="tx1"/>
                </a:solidFill>
                <a:latin typeface="Times New Roman" panose="02020603050405020304" pitchFamily="18" charset="0"/>
              </a:defRPr>
            </a:lvl6pPr>
            <a:lvl7pPr marL="2971800" indent="-228600" defTabSz="876300" eaLnBrk="0" fontAlgn="base" hangingPunct="0">
              <a:spcBef>
                <a:spcPct val="30000"/>
              </a:spcBef>
              <a:spcAft>
                <a:spcPct val="0"/>
              </a:spcAft>
              <a:defRPr sz="1400">
                <a:solidFill>
                  <a:schemeClr val="tx1"/>
                </a:solidFill>
                <a:latin typeface="Times New Roman" panose="02020603050405020304" pitchFamily="18" charset="0"/>
              </a:defRPr>
            </a:lvl7pPr>
            <a:lvl8pPr marL="3429000" indent="-228600" defTabSz="876300" eaLnBrk="0" fontAlgn="base" hangingPunct="0">
              <a:spcBef>
                <a:spcPct val="30000"/>
              </a:spcBef>
              <a:spcAft>
                <a:spcPct val="0"/>
              </a:spcAft>
              <a:defRPr sz="1400">
                <a:solidFill>
                  <a:schemeClr val="tx1"/>
                </a:solidFill>
                <a:latin typeface="Times New Roman" panose="02020603050405020304" pitchFamily="18" charset="0"/>
              </a:defRPr>
            </a:lvl8pPr>
            <a:lvl9pPr marL="3886200" indent="-228600" defTabSz="876300" eaLnBrk="0" fontAlgn="base" hangingPunct="0">
              <a:spcBef>
                <a:spcPct val="30000"/>
              </a:spcBef>
              <a:spcAft>
                <a:spcPct val="0"/>
              </a:spcAft>
              <a:defRPr sz="1400">
                <a:solidFill>
                  <a:schemeClr val="tx1"/>
                </a:solidFill>
                <a:latin typeface="Times New Roman" panose="02020603050405020304" pitchFamily="18" charset="0"/>
              </a:defRPr>
            </a:lvl9pPr>
          </a:lstStyle>
          <a:p>
            <a:pPr>
              <a:spcBef>
                <a:spcPct val="0"/>
              </a:spcBef>
            </a:pPr>
            <a:fld id="{69C49075-E1D2-460D-8150-C4D8E9CC4908}" type="slidenum">
              <a:rPr lang="en-US" altLang="en-US" sz="1100"/>
              <a:pPr>
                <a:spcBef>
                  <a:spcPct val="0"/>
                </a:spcBef>
              </a:pPr>
              <a:t>5</a:t>
            </a:fld>
            <a:endParaRPr lang="en-US" altLang="en-US" sz="110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10600262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6300" eaLnBrk="0" hangingPunct="0">
              <a:spcBef>
                <a:spcPct val="30000"/>
              </a:spcBef>
              <a:defRPr sz="1400">
                <a:solidFill>
                  <a:schemeClr val="tx1"/>
                </a:solidFill>
                <a:latin typeface="Times New Roman" panose="02020603050405020304" pitchFamily="18" charset="0"/>
              </a:defRPr>
            </a:lvl1pPr>
            <a:lvl2pPr marL="742950" indent="-285750" defTabSz="876300" eaLnBrk="0" hangingPunct="0">
              <a:spcBef>
                <a:spcPct val="30000"/>
              </a:spcBef>
              <a:defRPr sz="1400">
                <a:solidFill>
                  <a:schemeClr val="tx1"/>
                </a:solidFill>
                <a:latin typeface="Times New Roman" panose="02020603050405020304" pitchFamily="18" charset="0"/>
              </a:defRPr>
            </a:lvl2pPr>
            <a:lvl3pPr marL="1143000" indent="-228600" defTabSz="876300" eaLnBrk="0" hangingPunct="0">
              <a:spcBef>
                <a:spcPct val="30000"/>
              </a:spcBef>
              <a:defRPr sz="1400">
                <a:solidFill>
                  <a:schemeClr val="tx1"/>
                </a:solidFill>
                <a:latin typeface="Times New Roman" panose="02020603050405020304" pitchFamily="18" charset="0"/>
              </a:defRPr>
            </a:lvl3pPr>
            <a:lvl4pPr marL="1600200" indent="-228600" defTabSz="876300" eaLnBrk="0" hangingPunct="0">
              <a:spcBef>
                <a:spcPct val="30000"/>
              </a:spcBef>
              <a:defRPr sz="1400">
                <a:solidFill>
                  <a:schemeClr val="tx1"/>
                </a:solidFill>
                <a:latin typeface="Times New Roman" panose="02020603050405020304" pitchFamily="18" charset="0"/>
              </a:defRPr>
            </a:lvl4pPr>
            <a:lvl5pPr marL="2057400" indent="-228600" defTabSz="876300" eaLnBrk="0" hangingPunct="0">
              <a:spcBef>
                <a:spcPct val="30000"/>
              </a:spcBef>
              <a:defRPr sz="1400">
                <a:solidFill>
                  <a:schemeClr val="tx1"/>
                </a:solidFill>
                <a:latin typeface="Times New Roman" panose="02020603050405020304" pitchFamily="18" charset="0"/>
              </a:defRPr>
            </a:lvl5pPr>
            <a:lvl6pPr marL="2514600" indent="-228600" defTabSz="876300" eaLnBrk="0" fontAlgn="base" hangingPunct="0">
              <a:spcBef>
                <a:spcPct val="30000"/>
              </a:spcBef>
              <a:spcAft>
                <a:spcPct val="0"/>
              </a:spcAft>
              <a:defRPr sz="1400">
                <a:solidFill>
                  <a:schemeClr val="tx1"/>
                </a:solidFill>
                <a:latin typeface="Times New Roman" panose="02020603050405020304" pitchFamily="18" charset="0"/>
              </a:defRPr>
            </a:lvl6pPr>
            <a:lvl7pPr marL="2971800" indent="-228600" defTabSz="876300" eaLnBrk="0" fontAlgn="base" hangingPunct="0">
              <a:spcBef>
                <a:spcPct val="30000"/>
              </a:spcBef>
              <a:spcAft>
                <a:spcPct val="0"/>
              </a:spcAft>
              <a:defRPr sz="1400">
                <a:solidFill>
                  <a:schemeClr val="tx1"/>
                </a:solidFill>
                <a:latin typeface="Times New Roman" panose="02020603050405020304" pitchFamily="18" charset="0"/>
              </a:defRPr>
            </a:lvl7pPr>
            <a:lvl8pPr marL="3429000" indent="-228600" defTabSz="876300" eaLnBrk="0" fontAlgn="base" hangingPunct="0">
              <a:spcBef>
                <a:spcPct val="30000"/>
              </a:spcBef>
              <a:spcAft>
                <a:spcPct val="0"/>
              </a:spcAft>
              <a:defRPr sz="1400">
                <a:solidFill>
                  <a:schemeClr val="tx1"/>
                </a:solidFill>
                <a:latin typeface="Times New Roman" panose="02020603050405020304" pitchFamily="18" charset="0"/>
              </a:defRPr>
            </a:lvl8pPr>
            <a:lvl9pPr marL="3886200" indent="-228600" defTabSz="876300" eaLnBrk="0" fontAlgn="base" hangingPunct="0">
              <a:spcBef>
                <a:spcPct val="30000"/>
              </a:spcBef>
              <a:spcAft>
                <a:spcPct val="0"/>
              </a:spcAft>
              <a:defRPr sz="1400">
                <a:solidFill>
                  <a:schemeClr val="tx1"/>
                </a:solidFill>
                <a:latin typeface="Times New Roman" panose="02020603050405020304" pitchFamily="18" charset="0"/>
              </a:defRPr>
            </a:lvl9pPr>
          </a:lstStyle>
          <a:p>
            <a:pPr>
              <a:spcBef>
                <a:spcPct val="0"/>
              </a:spcBef>
            </a:pPr>
            <a:fld id="{69C49075-E1D2-460D-8150-C4D8E9CC4908}" type="slidenum">
              <a:rPr lang="en-US" altLang="en-US" sz="1100"/>
              <a:pPr>
                <a:spcBef>
                  <a:spcPct val="0"/>
                </a:spcBef>
              </a:pPr>
              <a:t>6</a:t>
            </a:fld>
            <a:endParaRPr lang="en-US" altLang="en-US" sz="110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37855260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6300" eaLnBrk="0" hangingPunct="0">
              <a:spcBef>
                <a:spcPct val="30000"/>
              </a:spcBef>
              <a:defRPr sz="1400">
                <a:solidFill>
                  <a:schemeClr val="tx1"/>
                </a:solidFill>
                <a:latin typeface="Times New Roman" panose="02020603050405020304" pitchFamily="18" charset="0"/>
              </a:defRPr>
            </a:lvl1pPr>
            <a:lvl2pPr marL="742950" indent="-285750" defTabSz="876300" eaLnBrk="0" hangingPunct="0">
              <a:spcBef>
                <a:spcPct val="30000"/>
              </a:spcBef>
              <a:defRPr sz="1400">
                <a:solidFill>
                  <a:schemeClr val="tx1"/>
                </a:solidFill>
                <a:latin typeface="Times New Roman" panose="02020603050405020304" pitchFamily="18" charset="0"/>
              </a:defRPr>
            </a:lvl2pPr>
            <a:lvl3pPr marL="1143000" indent="-228600" defTabSz="876300" eaLnBrk="0" hangingPunct="0">
              <a:spcBef>
                <a:spcPct val="30000"/>
              </a:spcBef>
              <a:defRPr sz="1400">
                <a:solidFill>
                  <a:schemeClr val="tx1"/>
                </a:solidFill>
                <a:latin typeface="Times New Roman" panose="02020603050405020304" pitchFamily="18" charset="0"/>
              </a:defRPr>
            </a:lvl3pPr>
            <a:lvl4pPr marL="1600200" indent="-228600" defTabSz="876300" eaLnBrk="0" hangingPunct="0">
              <a:spcBef>
                <a:spcPct val="30000"/>
              </a:spcBef>
              <a:defRPr sz="1400">
                <a:solidFill>
                  <a:schemeClr val="tx1"/>
                </a:solidFill>
                <a:latin typeface="Times New Roman" panose="02020603050405020304" pitchFamily="18" charset="0"/>
              </a:defRPr>
            </a:lvl4pPr>
            <a:lvl5pPr marL="2057400" indent="-228600" defTabSz="876300" eaLnBrk="0" hangingPunct="0">
              <a:spcBef>
                <a:spcPct val="30000"/>
              </a:spcBef>
              <a:defRPr sz="1400">
                <a:solidFill>
                  <a:schemeClr val="tx1"/>
                </a:solidFill>
                <a:latin typeface="Times New Roman" panose="02020603050405020304" pitchFamily="18" charset="0"/>
              </a:defRPr>
            </a:lvl5pPr>
            <a:lvl6pPr marL="2514600" indent="-228600" defTabSz="876300" eaLnBrk="0" fontAlgn="base" hangingPunct="0">
              <a:spcBef>
                <a:spcPct val="30000"/>
              </a:spcBef>
              <a:spcAft>
                <a:spcPct val="0"/>
              </a:spcAft>
              <a:defRPr sz="1400">
                <a:solidFill>
                  <a:schemeClr val="tx1"/>
                </a:solidFill>
                <a:latin typeface="Times New Roman" panose="02020603050405020304" pitchFamily="18" charset="0"/>
              </a:defRPr>
            </a:lvl6pPr>
            <a:lvl7pPr marL="2971800" indent="-228600" defTabSz="876300" eaLnBrk="0" fontAlgn="base" hangingPunct="0">
              <a:spcBef>
                <a:spcPct val="30000"/>
              </a:spcBef>
              <a:spcAft>
                <a:spcPct val="0"/>
              </a:spcAft>
              <a:defRPr sz="1400">
                <a:solidFill>
                  <a:schemeClr val="tx1"/>
                </a:solidFill>
                <a:latin typeface="Times New Roman" panose="02020603050405020304" pitchFamily="18" charset="0"/>
              </a:defRPr>
            </a:lvl7pPr>
            <a:lvl8pPr marL="3429000" indent="-228600" defTabSz="876300" eaLnBrk="0" fontAlgn="base" hangingPunct="0">
              <a:spcBef>
                <a:spcPct val="30000"/>
              </a:spcBef>
              <a:spcAft>
                <a:spcPct val="0"/>
              </a:spcAft>
              <a:defRPr sz="1400">
                <a:solidFill>
                  <a:schemeClr val="tx1"/>
                </a:solidFill>
                <a:latin typeface="Times New Roman" panose="02020603050405020304" pitchFamily="18" charset="0"/>
              </a:defRPr>
            </a:lvl8pPr>
            <a:lvl9pPr marL="3886200" indent="-228600" defTabSz="876300" eaLnBrk="0" fontAlgn="base" hangingPunct="0">
              <a:spcBef>
                <a:spcPct val="30000"/>
              </a:spcBef>
              <a:spcAft>
                <a:spcPct val="0"/>
              </a:spcAft>
              <a:defRPr sz="1400">
                <a:solidFill>
                  <a:schemeClr val="tx1"/>
                </a:solidFill>
                <a:latin typeface="Times New Roman" panose="02020603050405020304" pitchFamily="18" charset="0"/>
              </a:defRPr>
            </a:lvl9pPr>
          </a:lstStyle>
          <a:p>
            <a:pPr>
              <a:spcBef>
                <a:spcPct val="0"/>
              </a:spcBef>
            </a:pPr>
            <a:fld id="{69C49075-E1D2-460D-8150-C4D8E9CC4908}" type="slidenum">
              <a:rPr lang="en-US" altLang="en-US" sz="1100"/>
              <a:pPr>
                <a:spcBef>
                  <a:spcPct val="0"/>
                </a:spcBef>
              </a:pPr>
              <a:t>7</a:t>
            </a:fld>
            <a:endParaRPr lang="en-US" altLang="en-US" sz="110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25463052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6300" eaLnBrk="0" hangingPunct="0">
              <a:spcBef>
                <a:spcPct val="30000"/>
              </a:spcBef>
              <a:defRPr sz="1400">
                <a:solidFill>
                  <a:schemeClr val="tx1"/>
                </a:solidFill>
                <a:latin typeface="Times New Roman" panose="02020603050405020304" pitchFamily="18" charset="0"/>
              </a:defRPr>
            </a:lvl1pPr>
            <a:lvl2pPr marL="742950" indent="-285750" defTabSz="876300" eaLnBrk="0" hangingPunct="0">
              <a:spcBef>
                <a:spcPct val="30000"/>
              </a:spcBef>
              <a:defRPr sz="1400">
                <a:solidFill>
                  <a:schemeClr val="tx1"/>
                </a:solidFill>
                <a:latin typeface="Times New Roman" panose="02020603050405020304" pitchFamily="18" charset="0"/>
              </a:defRPr>
            </a:lvl2pPr>
            <a:lvl3pPr marL="1143000" indent="-228600" defTabSz="876300" eaLnBrk="0" hangingPunct="0">
              <a:spcBef>
                <a:spcPct val="30000"/>
              </a:spcBef>
              <a:defRPr sz="1400">
                <a:solidFill>
                  <a:schemeClr val="tx1"/>
                </a:solidFill>
                <a:latin typeface="Times New Roman" panose="02020603050405020304" pitchFamily="18" charset="0"/>
              </a:defRPr>
            </a:lvl3pPr>
            <a:lvl4pPr marL="1600200" indent="-228600" defTabSz="876300" eaLnBrk="0" hangingPunct="0">
              <a:spcBef>
                <a:spcPct val="30000"/>
              </a:spcBef>
              <a:defRPr sz="1400">
                <a:solidFill>
                  <a:schemeClr val="tx1"/>
                </a:solidFill>
                <a:latin typeface="Times New Roman" panose="02020603050405020304" pitchFamily="18" charset="0"/>
              </a:defRPr>
            </a:lvl4pPr>
            <a:lvl5pPr marL="2057400" indent="-228600" defTabSz="876300" eaLnBrk="0" hangingPunct="0">
              <a:spcBef>
                <a:spcPct val="30000"/>
              </a:spcBef>
              <a:defRPr sz="1400">
                <a:solidFill>
                  <a:schemeClr val="tx1"/>
                </a:solidFill>
                <a:latin typeface="Times New Roman" panose="02020603050405020304" pitchFamily="18" charset="0"/>
              </a:defRPr>
            </a:lvl5pPr>
            <a:lvl6pPr marL="2514600" indent="-228600" defTabSz="876300" eaLnBrk="0" fontAlgn="base" hangingPunct="0">
              <a:spcBef>
                <a:spcPct val="30000"/>
              </a:spcBef>
              <a:spcAft>
                <a:spcPct val="0"/>
              </a:spcAft>
              <a:defRPr sz="1400">
                <a:solidFill>
                  <a:schemeClr val="tx1"/>
                </a:solidFill>
                <a:latin typeface="Times New Roman" panose="02020603050405020304" pitchFamily="18" charset="0"/>
              </a:defRPr>
            </a:lvl6pPr>
            <a:lvl7pPr marL="2971800" indent="-228600" defTabSz="876300" eaLnBrk="0" fontAlgn="base" hangingPunct="0">
              <a:spcBef>
                <a:spcPct val="30000"/>
              </a:spcBef>
              <a:spcAft>
                <a:spcPct val="0"/>
              </a:spcAft>
              <a:defRPr sz="1400">
                <a:solidFill>
                  <a:schemeClr val="tx1"/>
                </a:solidFill>
                <a:latin typeface="Times New Roman" panose="02020603050405020304" pitchFamily="18" charset="0"/>
              </a:defRPr>
            </a:lvl7pPr>
            <a:lvl8pPr marL="3429000" indent="-228600" defTabSz="876300" eaLnBrk="0" fontAlgn="base" hangingPunct="0">
              <a:spcBef>
                <a:spcPct val="30000"/>
              </a:spcBef>
              <a:spcAft>
                <a:spcPct val="0"/>
              </a:spcAft>
              <a:defRPr sz="1400">
                <a:solidFill>
                  <a:schemeClr val="tx1"/>
                </a:solidFill>
                <a:latin typeface="Times New Roman" panose="02020603050405020304" pitchFamily="18" charset="0"/>
              </a:defRPr>
            </a:lvl8pPr>
            <a:lvl9pPr marL="3886200" indent="-228600" defTabSz="876300" eaLnBrk="0" fontAlgn="base" hangingPunct="0">
              <a:spcBef>
                <a:spcPct val="30000"/>
              </a:spcBef>
              <a:spcAft>
                <a:spcPct val="0"/>
              </a:spcAft>
              <a:defRPr sz="1400">
                <a:solidFill>
                  <a:schemeClr val="tx1"/>
                </a:solidFill>
                <a:latin typeface="Times New Roman" panose="02020603050405020304" pitchFamily="18" charset="0"/>
              </a:defRPr>
            </a:lvl9pPr>
          </a:lstStyle>
          <a:p>
            <a:pPr>
              <a:spcBef>
                <a:spcPct val="0"/>
              </a:spcBef>
            </a:pPr>
            <a:fld id="{69C49075-E1D2-460D-8150-C4D8E9CC4908}" type="slidenum">
              <a:rPr lang="en-US" altLang="en-US" sz="1100"/>
              <a:pPr>
                <a:spcBef>
                  <a:spcPct val="0"/>
                </a:spcBef>
              </a:pPr>
              <a:t>9</a:t>
            </a:fld>
            <a:endParaRPr lang="en-US" altLang="en-US" sz="110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29318753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6300" eaLnBrk="0" hangingPunct="0">
              <a:spcBef>
                <a:spcPct val="30000"/>
              </a:spcBef>
              <a:defRPr sz="1400">
                <a:solidFill>
                  <a:schemeClr val="tx1"/>
                </a:solidFill>
                <a:latin typeface="Times New Roman" panose="02020603050405020304" pitchFamily="18" charset="0"/>
              </a:defRPr>
            </a:lvl1pPr>
            <a:lvl2pPr marL="742950" indent="-285750" defTabSz="876300" eaLnBrk="0" hangingPunct="0">
              <a:spcBef>
                <a:spcPct val="30000"/>
              </a:spcBef>
              <a:defRPr sz="1400">
                <a:solidFill>
                  <a:schemeClr val="tx1"/>
                </a:solidFill>
                <a:latin typeface="Times New Roman" panose="02020603050405020304" pitchFamily="18" charset="0"/>
              </a:defRPr>
            </a:lvl2pPr>
            <a:lvl3pPr marL="1143000" indent="-228600" defTabSz="876300" eaLnBrk="0" hangingPunct="0">
              <a:spcBef>
                <a:spcPct val="30000"/>
              </a:spcBef>
              <a:defRPr sz="1400">
                <a:solidFill>
                  <a:schemeClr val="tx1"/>
                </a:solidFill>
                <a:latin typeface="Times New Roman" panose="02020603050405020304" pitchFamily="18" charset="0"/>
              </a:defRPr>
            </a:lvl3pPr>
            <a:lvl4pPr marL="1600200" indent="-228600" defTabSz="876300" eaLnBrk="0" hangingPunct="0">
              <a:spcBef>
                <a:spcPct val="30000"/>
              </a:spcBef>
              <a:defRPr sz="1400">
                <a:solidFill>
                  <a:schemeClr val="tx1"/>
                </a:solidFill>
                <a:latin typeface="Times New Roman" panose="02020603050405020304" pitchFamily="18" charset="0"/>
              </a:defRPr>
            </a:lvl4pPr>
            <a:lvl5pPr marL="2057400" indent="-228600" defTabSz="876300" eaLnBrk="0" hangingPunct="0">
              <a:spcBef>
                <a:spcPct val="30000"/>
              </a:spcBef>
              <a:defRPr sz="1400">
                <a:solidFill>
                  <a:schemeClr val="tx1"/>
                </a:solidFill>
                <a:latin typeface="Times New Roman" panose="02020603050405020304" pitchFamily="18" charset="0"/>
              </a:defRPr>
            </a:lvl5pPr>
            <a:lvl6pPr marL="2514600" indent="-228600" defTabSz="876300" eaLnBrk="0" fontAlgn="base" hangingPunct="0">
              <a:spcBef>
                <a:spcPct val="30000"/>
              </a:spcBef>
              <a:spcAft>
                <a:spcPct val="0"/>
              </a:spcAft>
              <a:defRPr sz="1400">
                <a:solidFill>
                  <a:schemeClr val="tx1"/>
                </a:solidFill>
                <a:latin typeface="Times New Roman" panose="02020603050405020304" pitchFamily="18" charset="0"/>
              </a:defRPr>
            </a:lvl6pPr>
            <a:lvl7pPr marL="2971800" indent="-228600" defTabSz="876300" eaLnBrk="0" fontAlgn="base" hangingPunct="0">
              <a:spcBef>
                <a:spcPct val="30000"/>
              </a:spcBef>
              <a:spcAft>
                <a:spcPct val="0"/>
              </a:spcAft>
              <a:defRPr sz="1400">
                <a:solidFill>
                  <a:schemeClr val="tx1"/>
                </a:solidFill>
                <a:latin typeface="Times New Roman" panose="02020603050405020304" pitchFamily="18" charset="0"/>
              </a:defRPr>
            </a:lvl7pPr>
            <a:lvl8pPr marL="3429000" indent="-228600" defTabSz="876300" eaLnBrk="0" fontAlgn="base" hangingPunct="0">
              <a:spcBef>
                <a:spcPct val="30000"/>
              </a:spcBef>
              <a:spcAft>
                <a:spcPct val="0"/>
              </a:spcAft>
              <a:defRPr sz="1400">
                <a:solidFill>
                  <a:schemeClr val="tx1"/>
                </a:solidFill>
                <a:latin typeface="Times New Roman" panose="02020603050405020304" pitchFamily="18" charset="0"/>
              </a:defRPr>
            </a:lvl8pPr>
            <a:lvl9pPr marL="3886200" indent="-228600" defTabSz="876300" eaLnBrk="0" fontAlgn="base" hangingPunct="0">
              <a:spcBef>
                <a:spcPct val="30000"/>
              </a:spcBef>
              <a:spcAft>
                <a:spcPct val="0"/>
              </a:spcAft>
              <a:defRPr sz="1400">
                <a:solidFill>
                  <a:schemeClr val="tx1"/>
                </a:solidFill>
                <a:latin typeface="Times New Roman" panose="02020603050405020304" pitchFamily="18" charset="0"/>
              </a:defRPr>
            </a:lvl9pPr>
          </a:lstStyle>
          <a:p>
            <a:pPr>
              <a:spcBef>
                <a:spcPct val="0"/>
              </a:spcBef>
            </a:pPr>
            <a:fld id="{69C49075-E1D2-460D-8150-C4D8E9CC4908}" type="slidenum">
              <a:rPr lang="en-US" altLang="en-US" sz="1100"/>
              <a:pPr>
                <a:spcBef>
                  <a:spcPct val="0"/>
                </a:spcBef>
              </a:pPr>
              <a:t>10</a:t>
            </a:fld>
            <a:endParaRPr lang="en-US" altLang="en-US" sz="110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9521508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6300" eaLnBrk="0" hangingPunct="0">
              <a:spcBef>
                <a:spcPct val="30000"/>
              </a:spcBef>
              <a:defRPr sz="1400">
                <a:solidFill>
                  <a:schemeClr val="tx1"/>
                </a:solidFill>
                <a:latin typeface="Times New Roman" panose="02020603050405020304" pitchFamily="18" charset="0"/>
              </a:defRPr>
            </a:lvl1pPr>
            <a:lvl2pPr marL="742950" indent="-285750" defTabSz="876300" eaLnBrk="0" hangingPunct="0">
              <a:spcBef>
                <a:spcPct val="30000"/>
              </a:spcBef>
              <a:defRPr sz="1400">
                <a:solidFill>
                  <a:schemeClr val="tx1"/>
                </a:solidFill>
                <a:latin typeface="Times New Roman" panose="02020603050405020304" pitchFamily="18" charset="0"/>
              </a:defRPr>
            </a:lvl2pPr>
            <a:lvl3pPr marL="1143000" indent="-228600" defTabSz="876300" eaLnBrk="0" hangingPunct="0">
              <a:spcBef>
                <a:spcPct val="30000"/>
              </a:spcBef>
              <a:defRPr sz="1400">
                <a:solidFill>
                  <a:schemeClr val="tx1"/>
                </a:solidFill>
                <a:latin typeface="Times New Roman" panose="02020603050405020304" pitchFamily="18" charset="0"/>
              </a:defRPr>
            </a:lvl3pPr>
            <a:lvl4pPr marL="1600200" indent="-228600" defTabSz="876300" eaLnBrk="0" hangingPunct="0">
              <a:spcBef>
                <a:spcPct val="30000"/>
              </a:spcBef>
              <a:defRPr sz="1400">
                <a:solidFill>
                  <a:schemeClr val="tx1"/>
                </a:solidFill>
                <a:latin typeface="Times New Roman" panose="02020603050405020304" pitchFamily="18" charset="0"/>
              </a:defRPr>
            </a:lvl4pPr>
            <a:lvl5pPr marL="2057400" indent="-228600" defTabSz="876300" eaLnBrk="0" hangingPunct="0">
              <a:spcBef>
                <a:spcPct val="30000"/>
              </a:spcBef>
              <a:defRPr sz="1400">
                <a:solidFill>
                  <a:schemeClr val="tx1"/>
                </a:solidFill>
                <a:latin typeface="Times New Roman" panose="02020603050405020304" pitchFamily="18" charset="0"/>
              </a:defRPr>
            </a:lvl5pPr>
            <a:lvl6pPr marL="2514600" indent="-228600" defTabSz="876300" eaLnBrk="0" fontAlgn="base" hangingPunct="0">
              <a:spcBef>
                <a:spcPct val="30000"/>
              </a:spcBef>
              <a:spcAft>
                <a:spcPct val="0"/>
              </a:spcAft>
              <a:defRPr sz="1400">
                <a:solidFill>
                  <a:schemeClr val="tx1"/>
                </a:solidFill>
                <a:latin typeface="Times New Roman" panose="02020603050405020304" pitchFamily="18" charset="0"/>
              </a:defRPr>
            </a:lvl6pPr>
            <a:lvl7pPr marL="2971800" indent="-228600" defTabSz="876300" eaLnBrk="0" fontAlgn="base" hangingPunct="0">
              <a:spcBef>
                <a:spcPct val="30000"/>
              </a:spcBef>
              <a:spcAft>
                <a:spcPct val="0"/>
              </a:spcAft>
              <a:defRPr sz="1400">
                <a:solidFill>
                  <a:schemeClr val="tx1"/>
                </a:solidFill>
                <a:latin typeface="Times New Roman" panose="02020603050405020304" pitchFamily="18" charset="0"/>
              </a:defRPr>
            </a:lvl7pPr>
            <a:lvl8pPr marL="3429000" indent="-228600" defTabSz="876300" eaLnBrk="0" fontAlgn="base" hangingPunct="0">
              <a:spcBef>
                <a:spcPct val="30000"/>
              </a:spcBef>
              <a:spcAft>
                <a:spcPct val="0"/>
              </a:spcAft>
              <a:defRPr sz="1400">
                <a:solidFill>
                  <a:schemeClr val="tx1"/>
                </a:solidFill>
                <a:latin typeface="Times New Roman" panose="02020603050405020304" pitchFamily="18" charset="0"/>
              </a:defRPr>
            </a:lvl8pPr>
            <a:lvl9pPr marL="3886200" indent="-228600" defTabSz="876300" eaLnBrk="0" fontAlgn="base" hangingPunct="0">
              <a:spcBef>
                <a:spcPct val="30000"/>
              </a:spcBef>
              <a:spcAft>
                <a:spcPct val="0"/>
              </a:spcAft>
              <a:defRPr sz="1400">
                <a:solidFill>
                  <a:schemeClr val="tx1"/>
                </a:solidFill>
                <a:latin typeface="Times New Roman" panose="02020603050405020304" pitchFamily="18" charset="0"/>
              </a:defRPr>
            </a:lvl9pPr>
          </a:lstStyle>
          <a:p>
            <a:pPr>
              <a:spcBef>
                <a:spcPct val="0"/>
              </a:spcBef>
            </a:pPr>
            <a:fld id="{69C49075-E1D2-460D-8150-C4D8E9CC4908}" type="slidenum">
              <a:rPr lang="en-US" altLang="en-US" sz="1100"/>
              <a:pPr>
                <a:spcBef>
                  <a:spcPct val="0"/>
                </a:spcBef>
              </a:pPr>
              <a:t>12</a:t>
            </a:fld>
            <a:endParaRPr lang="en-US" altLang="en-US" sz="110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26477646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ext_17_Narrow">
    <p:spTree>
      <p:nvGrpSpPr>
        <p:cNvPr id="1" name=""/>
        <p:cNvGrpSpPr/>
        <p:nvPr/>
      </p:nvGrpSpPr>
      <p:grpSpPr>
        <a:xfrm>
          <a:off x="0" y="0"/>
          <a:ext cx="0" cy="0"/>
          <a:chOff x="0" y="0"/>
          <a:chExt cx="0" cy="0"/>
        </a:xfrm>
      </p:grpSpPr>
      <p:sp>
        <p:nvSpPr>
          <p:cNvPr id="3" name="Content Placeholder 2"/>
          <p:cNvSpPr>
            <a:spLocks noGrp="1"/>
          </p:cNvSpPr>
          <p:nvPr>
            <p:ph idx="1"/>
          </p:nvPr>
        </p:nvSpPr>
        <p:spPr>
          <a:xfrm>
            <a:off x="1468929" y="1843992"/>
            <a:ext cx="7612927" cy="4572000"/>
          </a:xfrm>
          <a:prstGeom prst="rect">
            <a:avLst/>
          </a:prstGeom>
        </p:spPr>
        <p:txBody>
          <a:bodyPr/>
          <a:lstStyle>
            <a:lvl1pPr marL="228600" indent="-228600">
              <a:lnSpc>
                <a:spcPct val="95000"/>
              </a:lnSpc>
              <a:spcBef>
                <a:spcPts val="600"/>
              </a:spcBef>
              <a:buClr>
                <a:srgbClr val="001E96"/>
              </a:buClr>
              <a:defRPr sz="1800">
                <a:effectLst/>
              </a:defRPr>
            </a:lvl1pPr>
            <a:lvl2pPr marL="457200" indent="-225425">
              <a:lnSpc>
                <a:spcPct val="95000"/>
              </a:lnSpc>
              <a:spcBef>
                <a:spcPts val="600"/>
              </a:spcBef>
              <a:buClr>
                <a:srgbClr val="001E96"/>
              </a:buClr>
              <a:buFont typeface="Courier New" panose="02070309020205020404" pitchFamily="49" charset="0"/>
              <a:buChar char="­"/>
              <a:defRPr sz="1700">
                <a:effectLst/>
              </a:defRPr>
            </a:lvl2pPr>
            <a:lvl3pPr marL="741363" indent="-230188">
              <a:lnSpc>
                <a:spcPct val="95000"/>
              </a:lnSpc>
              <a:spcBef>
                <a:spcPts val="600"/>
              </a:spcBef>
              <a:buClr>
                <a:srgbClr val="001E96"/>
              </a:buClr>
              <a:buFont typeface="Courier New" panose="02070309020205020404" pitchFamily="49" charset="0"/>
              <a:buChar char="o"/>
              <a:defRPr sz="1600">
                <a:effectLst/>
              </a:defRPr>
            </a:lvl3pPr>
            <a:lvl4pPr marL="1311275" indent="-280988">
              <a:lnSpc>
                <a:spcPct val="95000"/>
              </a:lnSpc>
              <a:spcBef>
                <a:spcPts val="600"/>
              </a:spcBef>
              <a:buClr>
                <a:srgbClr val="001E96"/>
              </a:buClr>
              <a:defRPr sz="1600">
                <a:effectLst/>
              </a:defRPr>
            </a:lvl4pPr>
            <a:lvl5pPr marL="1652588" indent="-279400">
              <a:lnSpc>
                <a:spcPct val="95000"/>
              </a:lnSpc>
              <a:spcBef>
                <a:spcPts val="600"/>
              </a:spcBef>
              <a:buClr>
                <a:srgbClr val="0028A0"/>
              </a:buClr>
              <a:defRPr sz="1600">
                <a:effect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8"/>
          <p:cNvSpPr>
            <a:spLocks noGrp="1"/>
          </p:cNvSpPr>
          <p:nvPr>
            <p:ph type="title"/>
          </p:nvPr>
        </p:nvSpPr>
        <p:spPr/>
        <p:txBody>
          <a:bodyPr/>
          <a:lstStyle>
            <a:lvl1pPr>
              <a:defRPr sz="2700">
                <a:solidFill>
                  <a:srgbClr val="0000A8"/>
                </a:solidFill>
              </a:defRPr>
            </a:lvl1pPr>
          </a:lstStyle>
          <a:p>
            <a:r>
              <a:rPr lang="en-US"/>
              <a:t>Click to edit Master title style</a:t>
            </a:r>
          </a:p>
        </p:txBody>
      </p:sp>
    </p:spTree>
    <p:extLst>
      <p:ext uri="{BB962C8B-B14F-4D97-AF65-F5344CB8AC3E}">
        <p14:creationId xmlns:p14="http://schemas.microsoft.com/office/powerpoint/2010/main" val="3609682788"/>
      </p:ext>
    </p:extLst>
  </p:cSld>
  <p:clrMapOvr>
    <a:masterClrMapping/>
  </p:clrMapOvr>
  <p:transition spd="slow">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p:spTree>
      <p:nvGrpSpPr>
        <p:cNvPr id="1" name=""/>
        <p:cNvGrpSpPr/>
        <p:nvPr/>
      </p:nvGrpSpPr>
      <p:grpSpPr>
        <a:xfrm>
          <a:off x="0" y="0"/>
          <a:ext cx="0" cy="0"/>
          <a:chOff x="0" y="0"/>
          <a:chExt cx="0" cy="0"/>
        </a:xfrm>
      </p:grpSpPr>
      <p:sp>
        <p:nvSpPr>
          <p:cNvPr id="4" name="Rectangle 2"/>
          <p:cNvSpPr>
            <a:spLocks noChangeArrowheads="1"/>
          </p:cNvSpPr>
          <p:nvPr/>
        </p:nvSpPr>
        <p:spPr bwMode="ltGray">
          <a:xfrm>
            <a:off x="0" y="603926"/>
            <a:ext cx="9142413" cy="1905000"/>
          </a:xfrm>
          <a:prstGeom prst="rect">
            <a:avLst/>
          </a:prstGeom>
          <a:solidFill>
            <a:srgbClr val="C0C0C0"/>
          </a:solidFill>
          <a:ln w="9525">
            <a:noFill/>
            <a:miter lim="800000"/>
            <a:headEnd/>
            <a:tailEnd/>
          </a:ln>
          <a:effectLst/>
        </p:spPr>
        <p:txBody>
          <a:bodyPr/>
          <a:lstStyle/>
          <a:p>
            <a:pPr eaLnBrk="0" hangingPunct="0">
              <a:spcBef>
                <a:spcPct val="70000"/>
              </a:spcBef>
              <a:buClr>
                <a:srgbClr val="0000CC"/>
              </a:buClr>
              <a:defRPr/>
            </a:pPr>
            <a:endParaRPr lang="en-US">
              <a:effectLst>
                <a:outerShdw blurRad="38100" dist="38100" dir="2700000" algn="tl">
                  <a:srgbClr val="000000"/>
                </a:outerShdw>
              </a:effectLst>
            </a:endParaRPr>
          </a:p>
        </p:txBody>
      </p:sp>
      <p:sp>
        <p:nvSpPr>
          <p:cNvPr id="143363" name="Rectangle 3"/>
          <p:cNvSpPr>
            <a:spLocks noGrp="1" noChangeArrowheads="1"/>
          </p:cNvSpPr>
          <p:nvPr>
            <p:ph type="ctrTitle" sz="quarter"/>
          </p:nvPr>
        </p:nvSpPr>
        <p:spPr>
          <a:xfrm>
            <a:off x="1562100" y="526224"/>
            <a:ext cx="7239000" cy="1905000"/>
          </a:xfrm>
        </p:spPr>
        <p:txBody>
          <a:bodyPr/>
          <a:lstStyle>
            <a:lvl1pPr>
              <a:defRPr sz="2800">
                <a:solidFill>
                  <a:srgbClr val="0000A8"/>
                </a:solidFill>
              </a:defRPr>
            </a:lvl1pPr>
          </a:lstStyle>
          <a:p>
            <a:r>
              <a:rPr lang="en-US"/>
              <a:t>Click to edit Master title style</a:t>
            </a:r>
          </a:p>
        </p:txBody>
      </p:sp>
      <p:sp>
        <p:nvSpPr>
          <p:cNvPr id="143364" name="Rectangle 4"/>
          <p:cNvSpPr>
            <a:spLocks noGrp="1" noChangeArrowheads="1"/>
          </p:cNvSpPr>
          <p:nvPr>
            <p:ph type="subTitle" sz="quarter" idx="1"/>
          </p:nvPr>
        </p:nvSpPr>
        <p:spPr bwMode="auto">
          <a:xfrm>
            <a:off x="1981200" y="3525184"/>
            <a:ext cx="6400800" cy="1752600"/>
          </a:xfrm>
          <a:prstGeom prst="rect">
            <a:avLst/>
          </a:prstGeom>
          <a:noFill/>
          <a:ln>
            <a:miter lim="800000"/>
            <a:headEnd/>
            <a:tailEnd/>
          </a:ln>
        </p:spPr>
        <p:txBody>
          <a:bodyPr vert="horz" wrap="square" lIns="92051" tIns="46026" rIns="92051" bIns="46026" numCol="1" anchor="t" anchorCtr="0" compatLnSpc="1">
            <a:prstTxWarp prst="textNoShape">
              <a:avLst/>
            </a:prstTxWarp>
          </a:bodyPr>
          <a:lstStyle>
            <a:lvl1pPr marL="0" indent="0" algn="ctr">
              <a:spcBef>
                <a:spcPct val="0"/>
              </a:spcBef>
              <a:buFontTx/>
              <a:buNone/>
              <a:defRPr sz="1700">
                <a:effectLst/>
              </a:defRPr>
            </a:lvl1pPr>
          </a:lstStyle>
          <a:p>
            <a:r>
              <a:rPr lang="en-US"/>
              <a:t>Click to edit Master subtitle style</a:t>
            </a:r>
          </a:p>
        </p:txBody>
      </p:sp>
      <p:pic>
        <p:nvPicPr>
          <p:cNvPr id="7" name="Picture 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796" y="-19048"/>
            <a:ext cx="1411146" cy="689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BA1AE8E7-BC45-420A-AFF3-425B4FA8983A}"/>
              </a:ext>
            </a:extLst>
          </p:cNvPr>
          <p:cNvSpPr/>
          <p:nvPr userDrawn="1"/>
        </p:nvSpPr>
        <p:spPr bwMode="auto">
          <a:xfrm>
            <a:off x="4520738" y="6334679"/>
            <a:ext cx="1321724" cy="421046"/>
          </a:xfrm>
          <a:prstGeom prst="rect">
            <a:avLst/>
          </a:prstGeom>
          <a:solidFill>
            <a:srgbClr val="FFFFFF"/>
          </a:solidFill>
          <a:ln w="9525" cap="flat" cmpd="sng" algn="ctr">
            <a:noFill/>
            <a:prstDash val="solid"/>
            <a:round/>
            <a:headEnd type="none" w="med" len="med"/>
            <a:tailEnd type="none" w="med" len="med"/>
          </a:ln>
          <a:effectLst/>
        </p:spPr>
        <p:txBody>
          <a:bodyPr vert="horz" wrap="square" lIns="91431" tIns="45715" rIns="91431" bIns="45715" numCol="1" rtlCol="0" anchor="t" anchorCtr="0" compatLnSpc="1">
            <a:prstTxWarp prst="textNoShape">
              <a:avLst/>
            </a:prstTxWarp>
          </a:bodyPr>
          <a:lstStyle/>
          <a:p>
            <a:pPr marL="0" marR="0" indent="0" algn="l" defTabSz="914400" rtl="0" eaLnBrk="0" fontAlgn="base" latinLnBrk="0" hangingPunct="0">
              <a:lnSpc>
                <a:spcPct val="100000"/>
              </a:lnSpc>
              <a:spcBef>
                <a:spcPct val="70000"/>
              </a:spcBef>
              <a:spcAft>
                <a:spcPct val="0"/>
              </a:spcAft>
              <a:buClr>
                <a:srgbClr val="0000CC"/>
              </a:buClr>
              <a:buSzTx/>
              <a:buFontTx/>
              <a:buNone/>
              <a:tabLst/>
            </a:pPr>
            <a:endParaRPr kumimoji="1" lang="en-US" sz="1700" b="0" i="0" u="none" strike="noStrike" cap="none" normalizeH="0" baseline="0">
              <a:ln>
                <a:noFill/>
              </a:ln>
              <a:solidFill>
                <a:schemeClr val="accent2"/>
              </a:solidFill>
              <a:effectLst>
                <a:outerShdw blurRad="38100" dist="38100" dir="2700000" algn="tl">
                  <a:srgbClr val="000000">
                    <a:alpha val="43137"/>
                  </a:srgbClr>
                </a:outerShdw>
              </a:effectLst>
              <a:latin typeface="Times New Roman" pitchFamily="18" charset="0"/>
            </a:endParaRPr>
          </a:p>
        </p:txBody>
      </p:sp>
    </p:spTree>
    <p:extLst>
      <p:ext uri="{BB962C8B-B14F-4D97-AF65-F5344CB8AC3E}">
        <p14:creationId xmlns:p14="http://schemas.microsoft.com/office/powerpoint/2010/main" val="2115314242"/>
      </p:ext>
    </p:extLst>
  </p:cSld>
  <p:clrMapOvr>
    <a:masterClrMapping/>
  </p:clrMapOvr>
  <p:transition spd="slow">
    <p:wipe dir="r"/>
  </p:transition>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alpha val="0"/>
          </a:schemeClr>
        </a:solidFill>
        <a:effectLst/>
      </p:bgPr>
    </p:bg>
    <p:spTree>
      <p:nvGrpSpPr>
        <p:cNvPr id="1" name=""/>
        <p:cNvGrpSpPr/>
        <p:nvPr/>
      </p:nvGrpSpPr>
      <p:grpSpPr>
        <a:xfrm>
          <a:off x="0" y="0"/>
          <a:ext cx="0" cy="0"/>
          <a:chOff x="0" y="0"/>
          <a:chExt cx="0" cy="0"/>
        </a:xfrm>
      </p:grpSpPr>
      <p:sp>
        <p:nvSpPr>
          <p:cNvPr id="142338" name="Rectangle 2"/>
          <p:cNvSpPr>
            <a:spLocks noChangeArrowheads="1"/>
          </p:cNvSpPr>
          <p:nvPr/>
        </p:nvSpPr>
        <p:spPr bwMode="ltGray">
          <a:xfrm>
            <a:off x="0" y="609600"/>
            <a:ext cx="9142413" cy="1143000"/>
          </a:xfrm>
          <a:prstGeom prst="rect">
            <a:avLst/>
          </a:prstGeom>
          <a:solidFill>
            <a:srgbClr val="C0C0C0"/>
          </a:solidFill>
          <a:ln w="9525">
            <a:noFill/>
            <a:miter lim="800000"/>
            <a:headEnd/>
            <a:tailEnd/>
          </a:ln>
          <a:effectLst/>
        </p:spPr>
        <p:txBody>
          <a:bodyPr/>
          <a:lstStyle/>
          <a:p>
            <a:pPr eaLnBrk="0" hangingPunct="0">
              <a:spcBef>
                <a:spcPct val="70000"/>
              </a:spcBef>
              <a:buClr>
                <a:srgbClr val="0000CC"/>
              </a:buClr>
              <a:defRPr/>
            </a:pPr>
            <a:endParaRPr lang="en-US">
              <a:effectLst>
                <a:outerShdw blurRad="38100" dist="38100" dir="2700000" algn="tl">
                  <a:srgbClr val="000000"/>
                </a:outerShdw>
              </a:effectLst>
            </a:endParaRPr>
          </a:p>
        </p:txBody>
      </p:sp>
      <p:sp>
        <p:nvSpPr>
          <p:cNvPr id="142339" name="Rectangle 3"/>
          <p:cNvSpPr>
            <a:spLocks noGrp="1" noChangeArrowheads="1"/>
          </p:cNvSpPr>
          <p:nvPr>
            <p:ph type="title"/>
          </p:nvPr>
        </p:nvSpPr>
        <p:spPr bwMode="black">
          <a:xfrm>
            <a:off x="1371600" y="609600"/>
            <a:ext cx="7772400" cy="1143000"/>
          </a:xfrm>
          <a:prstGeom prst="rect">
            <a:avLst/>
          </a:prstGeom>
          <a:noFill/>
          <a:ln w="9525">
            <a:noFill/>
            <a:miter lim="800000"/>
            <a:headEnd/>
            <a:tailEnd/>
          </a:ln>
          <a:effectLst/>
        </p:spPr>
        <p:txBody>
          <a:bodyPr vert="horz" wrap="square" lIns="92051" tIns="46026" rIns="92051" bIns="46026" numCol="1" anchor="ctr" anchorCtr="0" compatLnSpc="1">
            <a:prstTxWarp prst="textNoShape">
              <a:avLst/>
            </a:prstTxWarp>
          </a:bodyPr>
          <a:lstStyle/>
          <a:p>
            <a:pPr lvl="0"/>
            <a:r>
              <a:rPr lang="en-US"/>
              <a:t>Click to edit Master title style</a:t>
            </a:r>
          </a:p>
        </p:txBody>
      </p:sp>
      <p:pic>
        <p:nvPicPr>
          <p:cNvPr id="1030" name="Picture 1"/>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7796" y="-19048"/>
            <a:ext cx="1411146" cy="689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userDrawn="1"/>
        </p:nvSpPr>
        <p:spPr>
          <a:xfrm>
            <a:off x="4794038" y="6522687"/>
            <a:ext cx="896644" cy="276999"/>
          </a:xfrm>
          <a:prstGeom prst="rect">
            <a:avLst/>
          </a:prstGeom>
          <a:noFill/>
        </p:spPr>
        <p:txBody>
          <a:bodyPr wrap="square" rtlCol="0">
            <a:spAutoFit/>
          </a:bodyPr>
          <a:lstStyle/>
          <a:p>
            <a:pPr algn="ctr"/>
            <a:r>
              <a:rPr lang="en-US" sz="1200" b="1">
                <a:solidFill>
                  <a:srgbClr val="2E5BB6"/>
                </a:solidFill>
              </a:rPr>
              <a:t>-</a:t>
            </a:r>
            <a:fld id="{0E036888-D62F-4EF8-84B0-52CA3D88A94B}" type="slidenum">
              <a:rPr lang="en-US" sz="1200" b="1" smtClean="0">
                <a:solidFill>
                  <a:srgbClr val="2E5BB6"/>
                </a:solidFill>
              </a:rPr>
              <a:pPr algn="ctr"/>
              <a:t>‹#›</a:t>
            </a:fld>
            <a:r>
              <a:rPr lang="en-US" sz="1200" b="1">
                <a:solidFill>
                  <a:srgbClr val="2E5BB6"/>
                </a:solidFill>
              </a:rPr>
              <a:t>-</a:t>
            </a:r>
          </a:p>
        </p:txBody>
      </p:sp>
      <p:pic>
        <p:nvPicPr>
          <p:cNvPr id="7" name="Picture 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196549" y="6337131"/>
            <a:ext cx="923121" cy="502632"/>
          </a:xfrm>
          <a:prstGeom prst="rect">
            <a:avLst/>
          </a:prstGeom>
        </p:spPr>
      </p:pic>
      <p:sp>
        <p:nvSpPr>
          <p:cNvPr id="2" name="TextBox 1"/>
          <p:cNvSpPr txBox="1"/>
          <p:nvPr userDrawn="1"/>
        </p:nvSpPr>
        <p:spPr>
          <a:xfrm>
            <a:off x="1392333" y="6542222"/>
            <a:ext cx="2666082" cy="261610"/>
          </a:xfrm>
          <a:prstGeom prst="rect">
            <a:avLst/>
          </a:prstGeom>
          <a:noFill/>
        </p:spPr>
        <p:txBody>
          <a:bodyPr wrap="square" rtlCol="0">
            <a:spAutoFit/>
          </a:bodyPr>
          <a:lstStyle/>
          <a:p>
            <a:r>
              <a:rPr lang="en-US" sz="1100">
                <a:solidFill>
                  <a:srgbClr val="2E5CB7"/>
                </a:solidFill>
              </a:rPr>
              <a:t>© 2024</a:t>
            </a:r>
            <a:r>
              <a:rPr lang="en-US" sz="1100" baseline="0">
                <a:solidFill>
                  <a:srgbClr val="2E5CB7"/>
                </a:solidFill>
              </a:rPr>
              <a:t> Potomac Economics</a:t>
            </a:r>
            <a:endParaRPr lang="en-US" sz="1100">
              <a:solidFill>
                <a:srgbClr val="2E5CB7"/>
              </a:solidFill>
            </a:endParaRPr>
          </a:p>
        </p:txBody>
      </p:sp>
    </p:spTree>
    <p:extLst>
      <p:ext uri="{BB962C8B-B14F-4D97-AF65-F5344CB8AC3E}">
        <p14:creationId xmlns:p14="http://schemas.microsoft.com/office/powerpoint/2010/main" val="2519710920"/>
      </p:ext>
    </p:extLst>
  </p:cSld>
  <p:clrMap bg1="dk2" tx1="lt1" bg2="dk1" tx2="lt2" accent1="accent1" accent2="accent2" accent3="accent3" accent4="accent4" accent5="accent5" accent6="accent6" hlink="hlink" folHlink="folHlink"/>
  <p:sldLayoutIdLst>
    <p:sldLayoutId id="2147484223" r:id="rId1"/>
    <p:sldLayoutId id="2147484224" r:id="rId2"/>
  </p:sldLayoutIdLst>
  <p:transition spd="slow">
    <p:wipe dir="r"/>
  </p:transition>
  <p:hf sldNum="0" hdr="0" dt="0"/>
  <p:txStyles>
    <p:titleStyle>
      <a:lvl1pPr algn="ctr" rtl="0" eaLnBrk="0" fontAlgn="base" hangingPunct="0">
        <a:spcBef>
          <a:spcPct val="0"/>
        </a:spcBef>
        <a:spcAft>
          <a:spcPct val="0"/>
        </a:spcAft>
        <a:defRPr kumimoji="1" sz="2700" b="1">
          <a:solidFill>
            <a:srgbClr val="0000A8"/>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kumimoji="1" sz="2600" b="1">
          <a:solidFill>
            <a:srgbClr val="001E96"/>
          </a:solidFill>
          <a:effectLst>
            <a:outerShdw blurRad="38100" dist="38100" dir="2700000" algn="tl">
              <a:srgbClr val="C0C0C0"/>
            </a:outerShdw>
          </a:effectLst>
          <a:latin typeface="Times New Roman" pitchFamily="18" charset="0"/>
        </a:defRPr>
      </a:lvl2pPr>
      <a:lvl3pPr algn="ctr" rtl="0" eaLnBrk="0" fontAlgn="base" hangingPunct="0">
        <a:spcBef>
          <a:spcPct val="0"/>
        </a:spcBef>
        <a:spcAft>
          <a:spcPct val="0"/>
        </a:spcAft>
        <a:defRPr kumimoji="1" sz="2600" b="1">
          <a:solidFill>
            <a:srgbClr val="001E96"/>
          </a:solidFill>
          <a:effectLst>
            <a:outerShdw blurRad="38100" dist="38100" dir="2700000" algn="tl">
              <a:srgbClr val="C0C0C0"/>
            </a:outerShdw>
          </a:effectLst>
          <a:latin typeface="Times New Roman" pitchFamily="18" charset="0"/>
        </a:defRPr>
      </a:lvl3pPr>
      <a:lvl4pPr algn="ctr" rtl="0" eaLnBrk="0" fontAlgn="base" hangingPunct="0">
        <a:spcBef>
          <a:spcPct val="0"/>
        </a:spcBef>
        <a:spcAft>
          <a:spcPct val="0"/>
        </a:spcAft>
        <a:defRPr kumimoji="1" sz="2600" b="1">
          <a:solidFill>
            <a:srgbClr val="001E96"/>
          </a:solidFill>
          <a:effectLst>
            <a:outerShdw blurRad="38100" dist="38100" dir="2700000" algn="tl">
              <a:srgbClr val="C0C0C0"/>
            </a:outerShdw>
          </a:effectLst>
          <a:latin typeface="Times New Roman" pitchFamily="18" charset="0"/>
        </a:defRPr>
      </a:lvl4pPr>
      <a:lvl5pPr algn="ctr" rtl="0" eaLnBrk="0" fontAlgn="base" hangingPunct="0">
        <a:spcBef>
          <a:spcPct val="0"/>
        </a:spcBef>
        <a:spcAft>
          <a:spcPct val="0"/>
        </a:spcAft>
        <a:defRPr kumimoji="1" sz="2600" b="1">
          <a:solidFill>
            <a:srgbClr val="001E96"/>
          </a:solidFill>
          <a:effectLst>
            <a:outerShdw blurRad="38100" dist="38100" dir="2700000" algn="tl">
              <a:srgbClr val="C0C0C0"/>
            </a:outerShdw>
          </a:effectLst>
          <a:latin typeface="Times New Roman" pitchFamily="18" charset="0"/>
        </a:defRPr>
      </a:lvl5pPr>
      <a:lvl6pPr marL="457200" algn="ctr" rtl="0" eaLnBrk="0" fontAlgn="base" hangingPunct="0">
        <a:spcBef>
          <a:spcPct val="0"/>
        </a:spcBef>
        <a:spcAft>
          <a:spcPct val="0"/>
        </a:spcAft>
        <a:defRPr kumimoji="1" sz="2600" b="1">
          <a:solidFill>
            <a:srgbClr val="000099"/>
          </a:solidFill>
          <a:effectLst>
            <a:outerShdw blurRad="38100" dist="38100" dir="2700000" algn="tl">
              <a:srgbClr val="C0C0C0"/>
            </a:outerShdw>
          </a:effectLst>
          <a:latin typeface="Times New Roman" pitchFamily="18" charset="0"/>
        </a:defRPr>
      </a:lvl6pPr>
      <a:lvl7pPr marL="914400" algn="ctr" rtl="0" eaLnBrk="0" fontAlgn="base" hangingPunct="0">
        <a:spcBef>
          <a:spcPct val="0"/>
        </a:spcBef>
        <a:spcAft>
          <a:spcPct val="0"/>
        </a:spcAft>
        <a:defRPr kumimoji="1" sz="2600" b="1">
          <a:solidFill>
            <a:srgbClr val="000099"/>
          </a:solidFill>
          <a:effectLst>
            <a:outerShdw blurRad="38100" dist="38100" dir="2700000" algn="tl">
              <a:srgbClr val="C0C0C0"/>
            </a:outerShdw>
          </a:effectLst>
          <a:latin typeface="Times New Roman" pitchFamily="18" charset="0"/>
        </a:defRPr>
      </a:lvl7pPr>
      <a:lvl8pPr marL="1371600" algn="ctr" rtl="0" eaLnBrk="0" fontAlgn="base" hangingPunct="0">
        <a:spcBef>
          <a:spcPct val="0"/>
        </a:spcBef>
        <a:spcAft>
          <a:spcPct val="0"/>
        </a:spcAft>
        <a:defRPr kumimoji="1" sz="2600" b="1">
          <a:solidFill>
            <a:srgbClr val="000099"/>
          </a:solidFill>
          <a:effectLst>
            <a:outerShdw blurRad="38100" dist="38100" dir="2700000" algn="tl">
              <a:srgbClr val="C0C0C0"/>
            </a:outerShdw>
          </a:effectLst>
          <a:latin typeface="Times New Roman" pitchFamily="18" charset="0"/>
        </a:defRPr>
      </a:lvl8pPr>
      <a:lvl9pPr marL="1828800" algn="ctr" rtl="0" eaLnBrk="0" fontAlgn="base" hangingPunct="0">
        <a:spcBef>
          <a:spcPct val="0"/>
        </a:spcBef>
        <a:spcAft>
          <a:spcPct val="0"/>
        </a:spcAft>
        <a:defRPr kumimoji="1" sz="2600" b="1">
          <a:solidFill>
            <a:srgbClr val="000099"/>
          </a:solidFill>
          <a:effectLst>
            <a:outerShdw blurRad="38100" dist="38100" dir="2700000" algn="tl">
              <a:srgbClr val="C0C0C0"/>
            </a:outerShdw>
          </a:effectLst>
          <a:latin typeface="Times New Roman" pitchFamily="18" charset="0"/>
        </a:defRPr>
      </a:lvl9pPr>
    </p:titleStyle>
    <p:bodyStyle>
      <a:lvl1pPr marL="342900" indent="-342900" algn="l" rtl="0" eaLnBrk="0" fontAlgn="base" hangingPunct="0">
        <a:spcBef>
          <a:spcPct val="20000"/>
        </a:spcBef>
        <a:spcAft>
          <a:spcPct val="0"/>
        </a:spcAft>
        <a:buClr>
          <a:srgbClr val="0000CC"/>
        </a:buClr>
        <a:buChar char="•"/>
        <a:defRPr kumimoji="1" sz="2100">
          <a:solidFill>
            <a:schemeClr val="bg2"/>
          </a:solidFill>
          <a:effectLst>
            <a:outerShdw blurRad="38100" dist="38100" dir="2700000" algn="tl">
              <a:srgbClr val="C0C0C0"/>
            </a:outerShdw>
          </a:effectLst>
          <a:latin typeface="+mn-lt"/>
          <a:ea typeface="+mn-ea"/>
          <a:cs typeface="+mn-cs"/>
        </a:defRPr>
      </a:lvl1pPr>
      <a:lvl2pPr marL="744538" indent="-287338" algn="l" rtl="0" eaLnBrk="0" fontAlgn="base" hangingPunct="0">
        <a:spcBef>
          <a:spcPct val="20000"/>
        </a:spcBef>
        <a:spcAft>
          <a:spcPct val="0"/>
        </a:spcAft>
        <a:buClr>
          <a:srgbClr val="0000CC"/>
        </a:buClr>
        <a:buFont typeface="Wingdings" pitchFamily="2" charset="2"/>
        <a:buChar char="ü"/>
        <a:defRPr kumimoji="1" sz="2000">
          <a:solidFill>
            <a:schemeClr val="bg2"/>
          </a:solidFill>
          <a:effectLst>
            <a:outerShdw blurRad="38100" dist="38100" dir="2700000" algn="tl">
              <a:srgbClr val="C0C0C0"/>
            </a:outerShdw>
          </a:effectLst>
          <a:latin typeface="+mn-lt"/>
        </a:defRPr>
      </a:lvl2pPr>
      <a:lvl3pPr marL="1143000" indent="-228600" algn="l" rtl="0" eaLnBrk="0" fontAlgn="base" hangingPunct="0">
        <a:spcBef>
          <a:spcPct val="20000"/>
        </a:spcBef>
        <a:spcAft>
          <a:spcPct val="0"/>
        </a:spcAft>
        <a:buClr>
          <a:srgbClr val="0000CC"/>
        </a:buClr>
        <a:buChar char="–"/>
        <a:defRPr kumimoji="1" sz="2400">
          <a:solidFill>
            <a:schemeClr val="bg2"/>
          </a:solidFill>
          <a:effectLst>
            <a:outerShdw blurRad="38100" dist="38100" dir="2700000" algn="tl">
              <a:srgbClr val="C0C0C0"/>
            </a:outerShdw>
          </a:effectLst>
          <a:latin typeface="+mn-lt"/>
        </a:defRPr>
      </a:lvl3pPr>
      <a:lvl4pPr marL="1600200" indent="-228600" algn="l" rtl="0" eaLnBrk="0" fontAlgn="base" hangingPunct="0">
        <a:spcBef>
          <a:spcPct val="20000"/>
        </a:spcBef>
        <a:spcAft>
          <a:spcPct val="0"/>
        </a:spcAft>
        <a:buClr>
          <a:srgbClr val="0000CC"/>
        </a:buClr>
        <a:buChar char="•"/>
        <a:defRPr kumimoji="1" sz="2000">
          <a:solidFill>
            <a:schemeClr val="bg2"/>
          </a:solidFill>
          <a:effectLst>
            <a:outerShdw blurRad="38100" dist="38100" dir="2700000" algn="tl">
              <a:srgbClr val="C0C0C0"/>
            </a:outerShdw>
          </a:effectLst>
          <a:latin typeface="+mn-lt"/>
        </a:defRPr>
      </a:lvl4pPr>
      <a:lvl5pPr marL="2057400" indent="-228600" algn="l" rtl="0" eaLnBrk="0" fontAlgn="base" hangingPunct="0">
        <a:spcBef>
          <a:spcPct val="20000"/>
        </a:spcBef>
        <a:spcAft>
          <a:spcPct val="0"/>
        </a:spcAft>
        <a:buClr>
          <a:srgbClr val="0000CC"/>
        </a:buClr>
        <a:buChar char="–"/>
        <a:defRPr kumimoji="1" sz="2000">
          <a:solidFill>
            <a:schemeClr val="bg2"/>
          </a:solidFill>
          <a:effectLst>
            <a:outerShdw blurRad="38100" dist="38100" dir="2700000" algn="tl">
              <a:srgbClr val="C0C0C0"/>
            </a:outerShdw>
          </a:effectLst>
          <a:latin typeface="+mn-lt"/>
        </a:defRPr>
      </a:lvl5pPr>
      <a:lvl6pPr marL="2514600" indent="-228600" algn="l" rtl="0" eaLnBrk="0" fontAlgn="base" hangingPunct="0">
        <a:spcBef>
          <a:spcPct val="20000"/>
        </a:spcBef>
        <a:spcAft>
          <a:spcPct val="0"/>
        </a:spcAft>
        <a:buClr>
          <a:srgbClr val="0000CC"/>
        </a:buClr>
        <a:buChar char="–"/>
        <a:defRPr kumimoji="1">
          <a:solidFill>
            <a:schemeClr val="bg2"/>
          </a:solidFill>
          <a:effectLst>
            <a:outerShdw blurRad="38100" dist="38100" dir="2700000" algn="tl">
              <a:srgbClr val="C0C0C0"/>
            </a:outerShdw>
          </a:effectLst>
          <a:latin typeface="+mn-lt"/>
        </a:defRPr>
      </a:lvl6pPr>
      <a:lvl7pPr marL="2971800" indent="-228600" algn="l" rtl="0" eaLnBrk="0" fontAlgn="base" hangingPunct="0">
        <a:spcBef>
          <a:spcPct val="20000"/>
        </a:spcBef>
        <a:spcAft>
          <a:spcPct val="0"/>
        </a:spcAft>
        <a:buClr>
          <a:srgbClr val="0000CC"/>
        </a:buClr>
        <a:buChar char="–"/>
        <a:defRPr kumimoji="1">
          <a:solidFill>
            <a:schemeClr val="bg2"/>
          </a:solidFill>
          <a:effectLst>
            <a:outerShdw blurRad="38100" dist="38100" dir="2700000" algn="tl">
              <a:srgbClr val="C0C0C0"/>
            </a:outerShdw>
          </a:effectLst>
          <a:latin typeface="+mn-lt"/>
        </a:defRPr>
      </a:lvl7pPr>
      <a:lvl8pPr marL="3429000" indent="-228600" algn="l" rtl="0" eaLnBrk="0" fontAlgn="base" hangingPunct="0">
        <a:spcBef>
          <a:spcPct val="20000"/>
        </a:spcBef>
        <a:spcAft>
          <a:spcPct val="0"/>
        </a:spcAft>
        <a:buClr>
          <a:srgbClr val="0000CC"/>
        </a:buClr>
        <a:buChar char="–"/>
        <a:defRPr kumimoji="1">
          <a:solidFill>
            <a:schemeClr val="bg2"/>
          </a:solidFill>
          <a:effectLst>
            <a:outerShdw blurRad="38100" dist="38100" dir="2700000" algn="tl">
              <a:srgbClr val="C0C0C0"/>
            </a:outerShdw>
          </a:effectLst>
          <a:latin typeface="+mn-lt"/>
        </a:defRPr>
      </a:lvl8pPr>
      <a:lvl9pPr marL="3886200" indent="-228600" algn="l" rtl="0" eaLnBrk="0" fontAlgn="base" hangingPunct="0">
        <a:spcBef>
          <a:spcPct val="20000"/>
        </a:spcBef>
        <a:spcAft>
          <a:spcPct val="0"/>
        </a:spcAft>
        <a:buClr>
          <a:srgbClr val="0000CC"/>
        </a:buClr>
        <a:buChar char="–"/>
        <a:defRPr kumimoji="1">
          <a:solidFill>
            <a:schemeClr val="bg2"/>
          </a:solidFill>
          <a:effectLst>
            <a:outerShdw blurRad="38100" dist="38100" dir="2700000" algn="tl">
              <a:srgbClr val="C0C0C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9.e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0.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5.emf"/></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sz="quarter"/>
          </p:nvPr>
        </p:nvSpPr>
        <p:spPr>
          <a:xfrm>
            <a:off x="1404902" y="613675"/>
            <a:ext cx="7739097" cy="1905000"/>
          </a:xfrm>
          <a:noFill/>
          <a:extLst>
            <a:ext uri="{909E8E84-426E-40DD-AFC4-6F175D3DCCD1}">
              <a14:hiddenFill xmlns:a14="http://schemas.microsoft.com/office/drawing/2010/main">
                <a:solidFill>
                  <a:schemeClr val="folHlink"/>
                </a:solidFill>
              </a14:hiddenFill>
            </a:ext>
          </a:extLst>
        </p:spPr>
        <p:txBody>
          <a:bodyPr lIns="92063" tIns="46032" rIns="92063" bIns="46032"/>
          <a:lstStyle/>
          <a:p>
            <a:pPr defTabSz="1031875"/>
            <a:r>
              <a:rPr lang="en-US" altLang="en-US"/>
              <a:t>Proposed ASDC Improvements</a:t>
            </a:r>
          </a:p>
        </p:txBody>
      </p:sp>
      <p:sp>
        <p:nvSpPr>
          <p:cNvPr id="3075" name="Rectangle 3"/>
          <p:cNvSpPr>
            <a:spLocks noGrp="1" noChangeArrowheads="1"/>
          </p:cNvSpPr>
          <p:nvPr>
            <p:ph type="subTitle" sz="quarter" idx="1"/>
          </p:nvPr>
        </p:nvSpPr>
        <p:spPr>
          <a:xfrm>
            <a:off x="1404904" y="2518675"/>
            <a:ext cx="7739096" cy="3776617"/>
          </a:xfrm>
          <a:noFill/>
        </p:spPr>
        <p:txBody>
          <a:bodyPr/>
          <a:lstStyle/>
          <a:p>
            <a:pPr defTabSz="1031875"/>
            <a:endParaRPr lang="en-US" altLang="en-US" sz="2400"/>
          </a:p>
          <a:p>
            <a:pPr defTabSz="1031875"/>
            <a:endParaRPr lang="en-US" altLang="en-US" sz="2400"/>
          </a:p>
          <a:p>
            <a:pPr defTabSz="1031875"/>
            <a:endParaRPr lang="en-US" altLang="en-US" sz="2400"/>
          </a:p>
          <a:p>
            <a:pPr defTabSz="1031875"/>
            <a:r>
              <a:rPr lang="en-US" altLang="en-US" sz="2400"/>
              <a:t>Andrew Reimers, Jonas Kersulis</a:t>
            </a:r>
          </a:p>
          <a:p>
            <a:pPr defTabSz="1031875"/>
            <a:r>
              <a:rPr lang="en-US" altLang="en-US" sz="2400"/>
              <a:t>ERCOT IMM</a:t>
            </a:r>
          </a:p>
          <a:p>
            <a:pPr defTabSz="1031875"/>
            <a:endParaRPr lang="en-US" altLang="en-US" sz="2400"/>
          </a:p>
          <a:p>
            <a:pPr defTabSz="1031875"/>
            <a:endParaRPr lang="en-US" altLang="en-US" sz="2400"/>
          </a:p>
          <a:p>
            <a:pPr defTabSz="1031875"/>
            <a:r>
              <a:rPr lang="en-US" altLang="en-US" sz="2400"/>
              <a:t>RTCBTF</a:t>
            </a:r>
          </a:p>
          <a:p>
            <a:pPr defTabSz="1031875"/>
            <a:r>
              <a:rPr lang="en-US" altLang="en-US" sz="2400"/>
              <a:t>November 13, 2024</a:t>
            </a:r>
          </a:p>
        </p:txBody>
      </p:sp>
    </p:spTree>
    <p:extLst>
      <p:ext uri="{BB962C8B-B14F-4D97-AF65-F5344CB8AC3E}">
        <p14:creationId xmlns:p14="http://schemas.microsoft.com/office/powerpoint/2010/main" val="17376921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3"/>
          <p:cNvSpPr>
            <a:spLocks noGrp="1" noChangeArrowheads="1"/>
          </p:cNvSpPr>
          <p:nvPr>
            <p:ph idx="1"/>
          </p:nvPr>
        </p:nvSpPr>
        <p:spPr>
          <a:xfrm>
            <a:off x="1379214" y="1762110"/>
            <a:ext cx="3192786" cy="4737749"/>
          </a:xfrm>
        </p:spPr>
        <p:txBody>
          <a:bodyPr lIns="91426" tIns="45713" rIns="91426" bIns="45713" anchor="t"/>
          <a:lstStyle/>
          <a:p>
            <a:r>
              <a:rPr kumimoji="0" lang="en-US" altLang="en-US" sz="1600" dirty="0">
                <a:solidFill>
                  <a:srgbClr val="000000"/>
                </a:solidFill>
                <a:latin typeface="Segoe UI" panose="020B0502040204020203" pitchFamily="34" charset="0"/>
                <a:ea typeface="Times New Roman" panose="02020603050405020304" pitchFamily="18" charset="0"/>
                <a:cs typeface="Segoe UI" panose="020B0502040204020203" pitchFamily="34" charset="0"/>
              </a:rPr>
              <a:t>With nested curves, Non-Spin prices approach VOLL during shortages, because Non-Spin contributes to the total reserve need.</a:t>
            </a:r>
          </a:p>
          <a:p>
            <a:pPr marL="228600" indent="-228600"/>
            <a:r>
              <a:rPr kumimoji="0" lang="en-US" altLang="en-US" sz="1600" dirty="0">
                <a:solidFill>
                  <a:srgbClr val="000000"/>
                </a:solidFill>
                <a:latin typeface="Segoe UI" panose="020B0502040204020203" pitchFamily="34" charset="0"/>
                <a:ea typeface="Times New Roman" panose="02020603050405020304" pitchFamily="18" charset="0"/>
                <a:cs typeface="Segoe UI" panose="020B0502040204020203" pitchFamily="34" charset="0"/>
              </a:rPr>
              <a:t>KP 1.1(5) curves undervalue ECRS and Non-Spin due to strict price hierarchy.</a:t>
            </a:r>
          </a:p>
          <a:p>
            <a:pPr marL="228600" indent="-228600"/>
            <a:r>
              <a:rPr kumimoji="0" lang="en-US" altLang="en-US" sz="1600" dirty="0">
                <a:solidFill>
                  <a:srgbClr val="000000"/>
                </a:solidFill>
                <a:latin typeface="Segoe UI" panose="020B0502040204020203" pitchFamily="34" charset="0"/>
                <a:ea typeface="Times New Roman" panose="02020603050405020304" pitchFamily="18" charset="0"/>
                <a:cs typeface="Segoe UI" panose="020B0502040204020203" pitchFamily="34" charset="0"/>
              </a:rPr>
              <a:t>Blended ASDCs substantially mitigate this issue.</a:t>
            </a:r>
          </a:p>
          <a:p>
            <a:pPr marL="0" indent="0">
              <a:buNone/>
            </a:pPr>
            <a:r>
              <a:rPr kumimoji="0" lang="en-US" altLang="en-US" sz="1600" dirty="0">
                <a:solidFill>
                  <a:srgbClr val="000000"/>
                </a:solidFill>
                <a:latin typeface="Segoe UI" panose="020B0502040204020203" pitchFamily="34" charset="0"/>
                <a:ea typeface="Times New Roman" panose="02020603050405020304" pitchFamily="18" charset="0"/>
                <a:cs typeface="Segoe UI" panose="020B0502040204020203" pitchFamily="34" charset="0"/>
              </a:rPr>
              <a:t>Conclusions: </a:t>
            </a:r>
          </a:p>
          <a:p>
            <a:pPr marL="228600" indent="-228600"/>
            <a:r>
              <a:rPr kumimoji="0" lang="en-US" altLang="en-US" sz="1600" dirty="0">
                <a:solidFill>
                  <a:srgbClr val="000000"/>
                </a:solidFill>
                <a:latin typeface="Segoe UI" panose="020B0502040204020203" pitchFamily="34" charset="0"/>
                <a:ea typeface="Times New Roman" panose="02020603050405020304" pitchFamily="18" charset="0"/>
                <a:cs typeface="Segoe UI" panose="020B0502040204020203" pitchFamily="34" charset="0"/>
              </a:rPr>
              <a:t>Nested curves are not required – Independent ASDCs can produce reasonable results.</a:t>
            </a:r>
          </a:p>
          <a:p>
            <a:pPr marL="228600" indent="-228600"/>
            <a:r>
              <a:rPr kumimoji="0" lang="en-US" altLang="en-US" sz="1600" dirty="0">
                <a:solidFill>
                  <a:srgbClr val="000000"/>
                </a:solidFill>
                <a:latin typeface="Segoe UI" panose="020B0502040204020203" pitchFamily="34" charset="0"/>
                <a:ea typeface="Times New Roman" panose="02020603050405020304" pitchFamily="18" charset="0"/>
                <a:cs typeface="Segoe UI" panose="020B0502040204020203" pitchFamily="34" charset="0"/>
              </a:rPr>
              <a:t>However, the methodology for producing disaggregated curves should be reconsidered.</a:t>
            </a:r>
          </a:p>
        </p:txBody>
      </p:sp>
      <p:sp>
        <p:nvSpPr>
          <p:cNvPr id="2" name="Rectangle 2">
            <a:extLst>
              <a:ext uri="{FF2B5EF4-FFF2-40B4-BE49-F238E27FC236}">
                <a16:creationId xmlns:a16="http://schemas.microsoft.com/office/drawing/2014/main" id="{4660ECBD-A166-0743-AB46-D184E9851708}"/>
              </a:ext>
            </a:extLst>
          </p:cNvPr>
          <p:cNvSpPr txBox="1">
            <a:spLocks noChangeArrowheads="1"/>
          </p:cNvSpPr>
          <p:nvPr/>
        </p:nvSpPr>
        <p:spPr bwMode="black">
          <a:xfrm>
            <a:off x="1371600" y="609600"/>
            <a:ext cx="7772400" cy="1143000"/>
          </a:xfrm>
          <a:prstGeom prst="rect">
            <a:avLst/>
          </a:prstGeom>
          <a:noFill/>
          <a:ln w="9525">
            <a:noFill/>
            <a:miter lim="800000"/>
            <a:headEnd/>
            <a:tailEnd/>
          </a:ln>
          <a:effectLst/>
        </p:spPr>
        <p:txBody>
          <a:bodyPr vert="horz" wrap="square" lIns="92051" tIns="46026" rIns="92051" bIns="46026" numCol="1" anchor="ctr" anchorCtr="0" compatLnSpc="1">
            <a:prstTxWarp prst="textNoShape">
              <a:avLst/>
            </a:prstTxWarp>
          </a:bodyPr>
          <a:lstStyle>
            <a:lvl1pPr algn="ctr" rtl="0" eaLnBrk="0" fontAlgn="base" hangingPunct="0">
              <a:spcBef>
                <a:spcPct val="0"/>
              </a:spcBef>
              <a:spcAft>
                <a:spcPct val="0"/>
              </a:spcAft>
              <a:defRPr kumimoji="1" sz="2700" b="1">
                <a:solidFill>
                  <a:srgbClr val="0000A8"/>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kumimoji="1" sz="2600" b="1">
                <a:solidFill>
                  <a:srgbClr val="001E96"/>
                </a:solidFill>
                <a:effectLst>
                  <a:outerShdw blurRad="38100" dist="38100" dir="2700000" algn="tl">
                    <a:srgbClr val="C0C0C0"/>
                  </a:outerShdw>
                </a:effectLst>
                <a:latin typeface="Times New Roman" pitchFamily="18" charset="0"/>
              </a:defRPr>
            </a:lvl2pPr>
            <a:lvl3pPr algn="ctr" rtl="0" eaLnBrk="0" fontAlgn="base" hangingPunct="0">
              <a:spcBef>
                <a:spcPct val="0"/>
              </a:spcBef>
              <a:spcAft>
                <a:spcPct val="0"/>
              </a:spcAft>
              <a:defRPr kumimoji="1" sz="2600" b="1">
                <a:solidFill>
                  <a:srgbClr val="001E96"/>
                </a:solidFill>
                <a:effectLst>
                  <a:outerShdw blurRad="38100" dist="38100" dir="2700000" algn="tl">
                    <a:srgbClr val="C0C0C0"/>
                  </a:outerShdw>
                </a:effectLst>
                <a:latin typeface="Times New Roman" pitchFamily="18" charset="0"/>
              </a:defRPr>
            </a:lvl3pPr>
            <a:lvl4pPr algn="ctr" rtl="0" eaLnBrk="0" fontAlgn="base" hangingPunct="0">
              <a:spcBef>
                <a:spcPct val="0"/>
              </a:spcBef>
              <a:spcAft>
                <a:spcPct val="0"/>
              </a:spcAft>
              <a:defRPr kumimoji="1" sz="2600" b="1">
                <a:solidFill>
                  <a:srgbClr val="001E96"/>
                </a:solidFill>
                <a:effectLst>
                  <a:outerShdw blurRad="38100" dist="38100" dir="2700000" algn="tl">
                    <a:srgbClr val="C0C0C0"/>
                  </a:outerShdw>
                </a:effectLst>
                <a:latin typeface="Times New Roman" pitchFamily="18" charset="0"/>
              </a:defRPr>
            </a:lvl4pPr>
            <a:lvl5pPr algn="ctr" rtl="0" eaLnBrk="0" fontAlgn="base" hangingPunct="0">
              <a:spcBef>
                <a:spcPct val="0"/>
              </a:spcBef>
              <a:spcAft>
                <a:spcPct val="0"/>
              </a:spcAft>
              <a:defRPr kumimoji="1" sz="2600" b="1">
                <a:solidFill>
                  <a:srgbClr val="001E96"/>
                </a:solidFill>
                <a:effectLst>
                  <a:outerShdw blurRad="38100" dist="38100" dir="2700000" algn="tl">
                    <a:srgbClr val="C0C0C0"/>
                  </a:outerShdw>
                </a:effectLst>
                <a:latin typeface="Times New Roman" pitchFamily="18" charset="0"/>
              </a:defRPr>
            </a:lvl5pPr>
            <a:lvl6pPr marL="457200" algn="ctr" rtl="0" eaLnBrk="0" fontAlgn="base" hangingPunct="0">
              <a:spcBef>
                <a:spcPct val="0"/>
              </a:spcBef>
              <a:spcAft>
                <a:spcPct val="0"/>
              </a:spcAft>
              <a:defRPr kumimoji="1" sz="2600" b="1">
                <a:solidFill>
                  <a:srgbClr val="000099"/>
                </a:solidFill>
                <a:effectLst>
                  <a:outerShdw blurRad="38100" dist="38100" dir="2700000" algn="tl">
                    <a:srgbClr val="C0C0C0"/>
                  </a:outerShdw>
                </a:effectLst>
                <a:latin typeface="Times New Roman" pitchFamily="18" charset="0"/>
              </a:defRPr>
            </a:lvl6pPr>
            <a:lvl7pPr marL="914400" algn="ctr" rtl="0" eaLnBrk="0" fontAlgn="base" hangingPunct="0">
              <a:spcBef>
                <a:spcPct val="0"/>
              </a:spcBef>
              <a:spcAft>
                <a:spcPct val="0"/>
              </a:spcAft>
              <a:defRPr kumimoji="1" sz="2600" b="1">
                <a:solidFill>
                  <a:srgbClr val="000099"/>
                </a:solidFill>
                <a:effectLst>
                  <a:outerShdw blurRad="38100" dist="38100" dir="2700000" algn="tl">
                    <a:srgbClr val="C0C0C0"/>
                  </a:outerShdw>
                </a:effectLst>
                <a:latin typeface="Times New Roman" pitchFamily="18" charset="0"/>
              </a:defRPr>
            </a:lvl7pPr>
            <a:lvl8pPr marL="1371600" algn="ctr" rtl="0" eaLnBrk="0" fontAlgn="base" hangingPunct="0">
              <a:spcBef>
                <a:spcPct val="0"/>
              </a:spcBef>
              <a:spcAft>
                <a:spcPct val="0"/>
              </a:spcAft>
              <a:defRPr kumimoji="1" sz="2600" b="1">
                <a:solidFill>
                  <a:srgbClr val="000099"/>
                </a:solidFill>
                <a:effectLst>
                  <a:outerShdw blurRad="38100" dist="38100" dir="2700000" algn="tl">
                    <a:srgbClr val="C0C0C0"/>
                  </a:outerShdw>
                </a:effectLst>
                <a:latin typeface="Times New Roman" pitchFamily="18" charset="0"/>
              </a:defRPr>
            </a:lvl8pPr>
            <a:lvl9pPr marL="1828800" algn="ctr" rtl="0" eaLnBrk="0" fontAlgn="base" hangingPunct="0">
              <a:spcBef>
                <a:spcPct val="0"/>
              </a:spcBef>
              <a:spcAft>
                <a:spcPct val="0"/>
              </a:spcAft>
              <a:defRPr kumimoji="1" sz="2600" b="1">
                <a:solidFill>
                  <a:srgbClr val="000099"/>
                </a:solidFill>
                <a:effectLst>
                  <a:outerShdw blurRad="38100" dist="38100" dir="2700000" algn="tl">
                    <a:srgbClr val="C0C0C0"/>
                  </a:outerShdw>
                </a:effectLst>
                <a:latin typeface="Times New Roman" pitchFamily="18" charset="0"/>
              </a:defRPr>
            </a:lvl9pPr>
          </a:lstStyle>
          <a:p>
            <a:r>
              <a:rPr lang="en-US" altLang="en-US" kern="0"/>
              <a:t>Nested Curve Study: Results</a:t>
            </a:r>
            <a:endParaRPr lang="en-US" altLang="en-US" kern="0">
              <a:solidFill>
                <a:srgbClr val="000082"/>
              </a:solidFill>
            </a:endParaRPr>
          </a:p>
        </p:txBody>
      </p:sp>
      <p:pic>
        <p:nvPicPr>
          <p:cNvPr id="3" name="Picture 2">
            <a:extLst>
              <a:ext uri="{FF2B5EF4-FFF2-40B4-BE49-F238E27FC236}">
                <a16:creationId xmlns:a16="http://schemas.microsoft.com/office/drawing/2014/main" id="{044EDF16-4C96-67A5-DF4A-D3B7796F3A88}"/>
              </a:ext>
            </a:extLst>
          </p:cNvPr>
          <p:cNvPicPr>
            <a:picLocks noChangeAspect="1"/>
          </p:cNvPicPr>
          <p:nvPr/>
        </p:nvPicPr>
        <p:blipFill rotWithShape="1">
          <a:blip r:embed="rId3">
            <a:extLst>
              <a:ext uri="{28A0092B-C50C-407E-A947-70E740481C1C}">
                <a14:useLocalDpi xmlns:a14="http://schemas.microsoft.com/office/drawing/2010/main" val="0"/>
              </a:ext>
            </a:extLst>
          </a:blip>
          <a:srcRect t="9808" b="3950"/>
          <a:stretch/>
        </p:blipFill>
        <p:spPr bwMode="auto">
          <a:xfrm>
            <a:off x="4504136" y="1785617"/>
            <a:ext cx="4636419" cy="2252784"/>
          </a:xfrm>
          <a:prstGeom prst="rect">
            <a:avLst/>
          </a:prstGeom>
          <a:noFill/>
          <a:ln>
            <a:noFill/>
          </a:ln>
          <a:extLst>
            <a:ext uri="{53640926-AAD7-44D8-BBD7-CCE9431645EC}">
              <a14:shadowObscured xmlns:a14="http://schemas.microsoft.com/office/drawing/2010/main"/>
            </a:ext>
          </a:extLst>
        </p:spPr>
      </p:pic>
      <p:pic>
        <p:nvPicPr>
          <p:cNvPr id="4" name="Picture 3">
            <a:extLst>
              <a:ext uri="{FF2B5EF4-FFF2-40B4-BE49-F238E27FC236}">
                <a16:creationId xmlns:a16="http://schemas.microsoft.com/office/drawing/2014/main" id="{EC16424B-2BF5-DE95-BEF5-38B0F845D329}"/>
              </a:ext>
            </a:extLst>
          </p:cNvPr>
          <p:cNvPicPr>
            <a:picLocks noChangeAspect="1"/>
          </p:cNvPicPr>
          <p:nvPr/>
        </p:nvPicPr>
        <p:blipFill rotWithShape="1">
          <a:blip r:embed="rId4">
            <a:extLst>
              <a:ext uri="{28A0092B-C50C-407E-A947-70E740481C1C}">
                <a14:useLocalDpi xmlns:a14="http://schemas.microsoft.com/office/drawing/2010/main" val="0"/>
              </a:ext>
            </a:extLst>
          </a:blip>
          <a:srcRect t="9808" b="4969"/>
          <a:stretch/>
        </p:blipFill>
        <p:spPr bwMode="auto">
          <a:xfrm>
            <a:off x="4506064" y="4076699"/>
            <a:ext cx="4636419" cy="2226167"/>
          </a:xfrm>
          <a:prstGeom prst="rect">
            <a:avLst/>
          </a:prstGeom>
          <a:noFill/>
          <a:ln>
            <a:noFill/>
          </a:ln>
          <a:extLst>
            <a:ext uri="{53640926-AAD7-44D8-BBD7-CCE9431645EC}">
              <a14:shadowObscured xmlns:a14="http://schemas.microsoft.com/office/drawing/2010/main"/>
            </a:ext>
          </a:extLst>
        </p:spPr>
      </p:pic>
      <p:sp>
        <p:nvSpPr>
          <p:cNvPr id="5" name="TextBox 4">
            <a:extLst>
              <a:ext uri="{FF2B5EF4-FFF2-40B4-BE49-F238E27FC236}">
                <a16:creationId xmlns:a16="http://schemas.microsoft.com/office/drawing/2014/main" id="{C4D8327C-08D3-C164-139F-4D41934D1323}"/>
              </a:ext>
            </a:extLst>
          </p:cNvPr>
          <p:cNvSpPr txBox="1"/>
          <p:nvPr/>
        </p:nvSpPr>
        <p:spPr>
          <a:xfrm>
            <a:off x="4705350" y="1785617"/>
            <a:ext cx="647934" cy="338554"/>
          </a:xfrm>
          <a:prstGeom prst="rect">
            <a:avLst/>
          </a:prstGeom>
          <a:noFill/>
        </p:spPr>
        <p:txBody>
          <a:bodyPr wrap="none" rtlCol="0">
            <a:spAutoFit/>
          </a:bodyPr>
          <a:lstStyle/>
          <a:p>
            <a:r>
              <a:rPr lang="en-US" sz="1600" dirty="0">
                <a:solidFill>
                  <a:schemeClr val="bg2"/>
                </a:solidFill>
                <a:latin typeface="Segoe UI" panose="020B0502040204020203" pitchFamily="34" charset="0"/>
                <a:cs typeface="Segoe UI" panose="020B0502040204020203" pitchFamily="34" charset="0"/>
              </a:rPr>
              <a:t>ECRS</a:t>
            </a:r>
          </a:p>
        </p:txBody>
      </p:sp>
      <p:sp>
        <p:nvSpPr>
          <p:cNvPr id="6" name="TextBox 5">
            <a:extLst>
              <a:ext uri="{FF2B5EF4-FFF2-40B4-BE49-F238E27FC236}">
                <a16:creationId xmlns:a16="http://schemas.microsoft.com/office/drawing/2014/main" id="{C0AF2796-35E6-28CE-C658-AA6FA497D502}"/>
              </a:ext>
            </a:extLst>
          </p:cNvPr>
          <p:cNvSpPr txBox="1"/>
          <p:nvPr/>
        </p:nvSpPr>
        <p:spPr>
          <a:xfrm>
            <a:off x="4705467" y="4066976"/>
            <a:ext cx="1050288" cy="338554"/>
          </a:xfrm>
          <a:prstGeom prst="rect">
            <a:avLst/>
          </a:prstGeom>
          <a:noFill/>
        </p:spPr>
        <p:txBody>
          <a:bodyPr wrap="none" rtlCol="0">
            <a:spAutoFit/>
          </a:bodyPr>
          <a:lstStyle/>
          <a:p>
            <a:r>
              <a:rPr lang="en-US" sz="1600">
                <a:solidFill>
                  <a:schemeClr val="bg2"/>
                </a:solidFill>
                <a:latin typeface="Segoe UI" panose="020B0502040204020203" pitchFamily="34" charset="0"/>
                <a:cs typeface="Segoe UI" panose="020B0502040204020203" pitchFamily="34" charset="0"/>
              </a:rPr>
              <a:t>Non-Spin</a:t>
            </a:r>
          </a:p>
        </p:txBody>
      </p:sp>
    </p:spTree>
    <p:extLst>
      <p:ext uri="{BB962C8B-B14F-4D97-AF65-F5344CB8AC3E}">
        <p14:creationId xmlns:p14="http://schemas.microsoft.com/office/powerpoint/2010/main" val="163327660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EDF3ABF-BD16-2D08-DD5E-5BD140090874}"/>
              </a:ext>
            </a:extLst>
          </p:cNvPr>
          <p:cNvSpPr>
            <a:spLocks noGrp="1"/>
          </p:cNvSpPr>
          <p:nvPr>
            <p:ph type="ctrTitle" sz="quarter"/>
          </p:nvPr>
        </p:nvSpPr>
        <p:spPr/>
        <p:txBody>
          <a:bodyPr/>
          <a:lstStyle/>
          <a:p>
            <a:r>
              <a:rPr lang="en-US"/>
              <a:t>Comparing Blended ASDCs to KP 1.1(5) ASDCs</a:t>
            </a:r>
          </a:p>
        </p:txBody>
      </p:sp>
      <p:sp>
        <p:nvSpPr>
          <p:cNvPr id="7" name="Subtitle 6">
            <a:extLst>
              <a:ext uri="{FF2B5EF4-FFF2-40B4-BE49-F238E27FC236}">
                <a16:creationId xmlns:a16="http://schemas.microsoft.com/office/drawing/2014/main" id="{74679C56-1DF7-E3E3-57AB-28A3217145EE}"/>
              </a:ext>
            </a:extLst>
          </p:cNvPr>
          <p:cNvSpPr>
            <a:spLocks noGrp="1"/>
          </p:cNvSpPr>
          <p:nvPr>
            <p:ph type="subTitle" sz="quarter" idx="1"/>
          </p:nvPr>
        </p:nvSpPr>
        <p:spPr/>
        <p:txBody>
          <a:bodyPr/>
          <a:lstStyle/>
          <a:p>
            <a:r>
              <a:rPr lang="en-US"/>
              <a:t>Comparing Performance of Blended and Nested ASDCs Using ERCOT RTC SCED Simulator Tool</a:t>
            </a:r>
          </a:p>
        </p:txBody>
      </p:sp>
    </p:spTree>
    <p:extLst>
      <p:ext uri="{BB962C8B-B14F-4D97-AF65-F5344CB8AC3E}">
        <p14:creationId xmlns:p14="http://schemas.microsoft.com/office/powerpoint/2010/main" val="358146938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3"/>
          <p:cNvSpPr>
            <a:spLocks noGrp="1" noChangeArrowheads="1"/>
          </p:cNvSpPr>
          <p:nvPr>
            <p:ph idx="1"/>
          </p:nvPr>
        </p:nvSpPr>
        <p:spPr>
          <a:xfrm>
            <a:off x="1417314" y="1847836"/>
            <a:ext cx="7680138" cy="4572000"/>
          </a:xfrm>
        </p:spPr>
        <p:txBody>
          <a:bodyPr lIns="91426" tIns="45713" rIns="91426" bIns="45713" anchor="t"/>
          <a:lstStyle/>
          <a:p>
            <a:pPr>
              <a:spcBef>
                <a:spcPts val="1200"/>
              </a:spcBef>
            </a:pPr>
            <a:r>
              <a:rPr kumimoji="0" lang="en-US" altLang="en-US" sz="2000" dirty="0">
                <a:solidFill>
                  <a:srgbClr val="000000"/>
                </a:solidFill>
                <a:latin typeface="Segoe UI" panose="020B0502040204020203" pitchFamily="34" charset="0"/>
                <a:ea typeface="Times New Roman" panose="02020603050405020304" pitchFamily="18" charset="0"/>
                <a:cs typeface="Segoe UI" panose="020B0502040204020203" pitchFamily="34" charset="0"/>
              </a:rPr>
              <a:t>Simulation tool: ERCOT RTC SCED Simulator Tool</a:t>
            </a:r>
          </a:p>
          <a:p>
            <a:pPr>
              <a:spcBef>
                <a:spcPts val="1200"/>
              </a:spcBef>
            </a:pPr>
            <a:r>
              <a:rPr kumimoji="0" lang="en-US" altLang="en-US" sz="2000" dirty="0">
                <a:solidFill>
                  <a:srgbClr val="000000"/>
                </a:solidFill>
                <a:latin typeface="Segoe UI" panose="020B0502040204020203" pitchFamily="34" charset="0"/>
                <a:ea typeface="Times New Roman" panose="02020603050405020304" pitchFamily="18" charset="0"/>
                <a:cs typeface="Segoe UI" panose="020B0502040204020203" pitchFamily="34" charset="0"/>
              </a:rPr>
              <a:t>Two scenarios presented here:</a:t>
            </a:r>
          </a:p>
          <a:p>
            <a:pPr lvl="1">
              <a:spcBef>
                <a:spcPts val="1200"/>
              </a:spcBef>
            </a:pPr>
            <a:r>
              <a:rPr kumimoji="0" lang="en-US" altLang="en-US" sz="1800" dirty="0">
                <a:solidFill>
                  <a:srgbClr val="000000"/>
                </a:solidFill>
                <a:latin typeface="Segoe UI" panose="020B0502040204020203" pitchFamily="34" charset="0"/>
                <a:ea typeface="Times New Roman" panose="02020603050405020304" pitchFamily="18" charset="0"/>
                <a:cs typeface="Segoe UI" panose="020B0502040204020203" pitchFamily="34" charset="0"/>
              </a:rPr>
              <a:t>9/6/23, to illustrate behavior during tight conditions.</a:t>
            </a:r>
          </a:p>
          <a:p>
            <a:pPr lvl="1">
              <a:spcBef>
                <a:spcPts val="1200"/>
              </a:spcBef>
            </a:pPr>
            <a:r>
              <a:rPr kumimoji="0" lang="en-US" altLang="en-US" sz="1800" dirty="0">
                <a:solidFill>
                  <a:srgbClr val="000000"/>
                </a:solidFill>
                <a:latin typeface="Segoe UI" panose="020B0502040204020203" pitchFamily="34" charset="0"/>
                <a:ea typeface="Times New Roman" panose="02020603050405020304" pitchFamily="18" charset="0"/>
                <a:cs typeface="Segoe UI" panose="020B0502040204020203" pitchFamily="34" charset="0"/>
              </a:rPr>
              <a:t>8/17/23, with GTBD increased by 2 GW to illustrate extreme shortage and max price behavior.</a:t>
            </a:r>
          </a:p>
        </p:txBody>
      </p:sp>
      <p:sp>
        <p:nvSpPr>
          <p:cNvPr id="2" name="Rectangle 2">
            <a:extLst>
              <a:ext uri="{FF2B5EF4-FFF2-40B4-BE49-F238E27FC236}">
                <a16:creationId xmlns:a16="http://schemas.microsoft.com/office/drawing/2014/main" id="{4660ECBD-A166-0743-AB46-D184E9851708}"/>
              </a:ext>
            </a:extLst>
          </p:cNvPr>
          <p:cNvSpPr txBox="1">
            <a:spLocks noChangeArrowheads="1"/>
          </p:cNvSpPr>
          <p:nvPr/>
        </p:nvSpPr>
        <p:spPr bwMode="black">
          <a:xfrm>
            <a:off x="1371600" y="609600"/>
            <a:ext cx="7772400" cy="1143000"/>
          </a:xfrm>
          <a:prstGeom prst="rect">
            <a:avLst/>
          </a:prstGeom>
          <a:noFill/>
          <a:ln w="9525">
            <a:noFill/>
            <a:miter lim="800000"/>
            <a:headEnd/>
            <a:tailEnd/>
          </a:ln>
          <a:effectLst/>
        </p:spPr>
        <p:txBody>
          <a:bodyPr vert="horz" wrap="square" lIns="92051" tIns="46026" rIns="92051" bIns="46026" numCol="1" anchor="ctr" anchorCtr="0" compatLnSpc="1">
            <a:prstTxWarp prst="textNoShape">
              <a:avLst/>
            </a:prstTxWarp>
          </a:bodyPr>
          <a:lstStyle>
            <a:lvl1pPr algn="ctr" rtl="0" eaLnBrk="0" fontAlgn="base" hangingPunct="0">
              <a:spcBef>
                <a:spcPct val="0"/>
              </a:spcBef>
              <a:spcAft>
                <a:spcPct val="0"/>
              </a:spcAft>
              <a:defRPr kumimoji="1" sz="2700" b="1">
                <a:solidFill>
                  <a:srgbClr val="0000A8"/>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kumimoji="1" sz="2600" b="1">
                <a:solidFill>
                  <a:srgbClr val="001E96"/>
                </a:solidFill>
                <a:effectLst>
                  <a:outerShdw blurRad="38100" dist="38100" dir="2700000" algn="tl">
                    <a:srgbClr val="C0C0C0"/>
                  </a:outerShdw>
                </a:effectLst>
                <a:latin typeface="Times New Roman" pitchFamily="18" charset="0"/>
              </a:defRPr>
            </a:lvl2pPr>
            <a:lvl3pPr algn="ctr" rtl="0" eaLnBrk="0" fontAlgn="base" hangingPunct="0">
              <a:spcBef>
                <a:spcPct val="0"/>
              </a:spcBef>
              <a:spcAft>
                <a:spcPct val="0"/>
              </a:spcAft>
              <a:defRPr kumimoji="1" sz="2600" b="1">
                <a:solidFill>
                  <a:srgbClr val="001E96"/>
                </a:solidFill>
                <a:effectLst>
                  <a:outerShdw blurRad="38100" dist="38100" dir="2700000" algn="tl">
                    <a:srgbClr val="C0C0C0"/>
                  </a:outerShdw>
                </a:effectLst>
                <a:latin typeface="Times New Roman" pitchFamily="18" charset="0"/>
              </a:defRPr>
            </a:lvl3pPr>
            <a:lvl4pPr algn="ctr" rtl="0" eaLnBrk="0" fontAlgn="base" hangingPunct="0">
              <a:spcBef>
                <a:spcPct val="0"/>
              </a:spcBef>
              <a:spcAft>
                <a:spcPct val="0"/>
              </a:spcAft>
              <a:defRPr kumimoji="1" sz="2600" b="1">
                <a:solidFill>
                  <a:srgbClr val="001E96"/>
                </a:solidFill>
                <a:effectLst>
                  <a:outerShdw blurRad="38100" dist="38100" dir="2700000" algn="tl">
                    <a:srgbClr val="C0C0C0"/>
                  </a:outerShdw>
                </a:effectLst>
                <a:latin typeface="Times New Roman" pitchFamily="18" charset="0"/>
              </a:defRPr>
            </a:lvl4pPr>
            <a:lvl5pPr algn="ctr" rtl="0" eaLnBrk="0" fontAlgn="base" hangingPunct="0">
              <a:spcBef>
                <a:spcPct val="0"/>
              </a:spcBef>
              <a:spcAft>
                <a:spcPct val="0"/>
              </a:spcAft>
              <a:defRPr kumimoji="1" sz="2600" b="1">
                <a:solidFill>
                  <a:srgbClr val="001E96"/>
                </a:solidFill>
                <a:effectLst>
                  <a:outerShdw blurRad="38100" dist="38100" dir="2700000" algn="tl">
                    <a:srgbClr val="C0C0C0"/>
                  </a:outerShdw>
                </a:effectLst>
                <a:latin typeface="Times New Roman" pitchFamily="18" charset="0"/>
              </a:defRPr>
            </a:lvl5pPr>
            <a:lvl6pPr marL="457200" algn="ctr" rtl="0" eaLnBrk="0" fontAlgn="base" hangingPunct="0">
              <a:spcBef>
                <a:spcPct val="0"/>
              </a:spcBef>
              <a:spcAft>
                <a:spcPct val="0"/>
              </a:spcAft>
              <a:defRPr kumimoji="1" sz="2600" b="1">
                <a:solidFill>
                  <a:srgbClr val="000099"/>
                </a:solidFill>
                <a:effectLst>
                  <a:outerShdw blurRad="38100" dist="38100" dir="2700000" algn="tl">
                    <a:srgbClr val="C0C0C0"/>
                  </a:outerShdw>
                </a:effectLst>
                <a:latin typeface="Times New Roman" pitchFamily="18" charset="0"/>
              </a:defRPr>
            </a:lvl6pPr>
            <a:lvl7pPr marL="914400" algn="ctr" rtl="0" eaLnBrk="0" fontAlgn="base" hangingPunct="0">
              <a:spcBef>
                <a:spcPct val="0"/>
              </a:spcBef>
              <a:spcAft>
                <a:spcPct val="0"/>
              </a:spcAft>
              <a:defRPr kumimoji="1" sz="2600" b="1">
                <a:solidFill>
                  <a:srgbClr val="000099"/>
                </a:solidFill>
                <a:effectLst>
                  <a:outerShdw blurRad="38100" dist="38100" dir="2700000" algn="tl">
                    <a:srgbClr val="C0C0C0"/>
                  </a:outerShdw>
                </a:effectLst>
                <a:latin typeface="Times New Roman" pitchFamily="18" charset="0"/>
              </a:defRPr>
            </a:lvl7pPr>
            <a:lvl8pPr marL="1371600" algn="ctr" rtl="0" eaLnBrk="0" fontAlgn="base" hangingPunct="0">
              <a:spcBef>
                <a:spcPct val="0"/>
              </a:spcBef>
              <a:spcAft>
                <a:spcPct val="0"/>
              </a:spcAft>
              <a:defRPr kumimoji="1" sz="2600" b="1">
                <a:solidFill>
                  <a:srgbClr val="000099"/>
                </a:solidFill>
                <a:effectLst>
                  <a:outerShdw blurRad="38100" dist="38100" dir="2700000" algn="tl">
                    <a:srgbClr val="C0C0C0"/>
                  </a:outerShdw>
                </a:effectLst>
                <a:latin typeface="Times New Roman" pitchFamily="18" charset="0"/>
              </a:defRPr>
            </a:lvl8pPr>
            <a:lvl9pPr marL="1828800" algn="ctr" rtl="0" eaLnBrk="0" fontAlgn="base" hangingPunct="0">
              <a:spcBef>
                <a:spcPct val="0"/>
              </a:spcBef>
              <a:spcAft>
                <a:spcPct val="0"/>
              </a:spcAft>
              <a:defRPr kumimoji="1" sz="2600" b="1">
                <a:solidFill>
                  <a:srgbClr val="000099"/>
                </a:solidFill>
                <a:effectLst>
                  <a:outerShdw blurRad="38100" dist="38100" dir="2700000" algn="tl">
                    <a:srgbClr val="C0C0C0"/>
                  </a:outerShdw>
                </a:effectLst>
                <a:latin typeface="Times New Roman" pitchFamily="18" charset="0"/>
              </a:defRPr>
            </a:lvl9pPr>
          </a:lstStyle>
          <a:p>
            <a:r>
              <a:rPr lang="en-US" altLang="en-US" kern="0"/>
              <a:t>Blended Curve Study: Methodology</a:t>
            </a:r>
            <a:endParaRPr lang="en-US" altLang="en-US" kern="0">
              <a:solidFill>
                <a:srgbClr val="000082"/>
              </a:solidFill>
            </a:endParaRPr>
          </a:p>
        </p:txBody>
      </p:sp>
    </p:spTree>
    <p:extLst>
      <p:ext uri="{BB962C8B-B14F-4D97-AF65-F5344CB8AC3E}">
        <p14:creationId xmlns:p14="http://schemas.microsoft.com/office/powerpoint/2010/main" val="127470884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3"/>
          <p:cNvSpPr>
            <a:spLocks noGrp="1" noChangeArrowheads="1"/>
          </p:cNvSpPr>
          <p:nvPr>
            <p:ph idx="1"/>
          </p:nvPr>
        </p:nvSpPr>
        <p:spPr>
          <a:xfrm>
            <a:off x="1417314" y="4375314"/>
            <a:ext cx="7726686" cy="2268420"/>
          </a:xfrm>
        </p:spPr>
        <p:txBody>
          <a:bodyPr lIns="91426" tIns="45713" rIns="91426" bIns="45713" anchor="t"/>
          <a:lstStyle/>
          <a:p>
            <a:r>
              <a:rPr kumimoji="0" lang="en-US" altLang="en-US" dirty="0">
                <a:solidFill>
                  <a:srgbClr val="000000"/>
                </a:solidFill>
                <a:latin typeface="Segoe UI" panose="020B0502040204020203" pitchFamily="34" charset="0"/>
                <a:ea typeface="Times New Roman" panose="02020603050405020304" pitchFamily="18" charset="0"/>
                <a:cs typeface="Segoe UI" panose="020B0502040204020203" pitchFamily="34" charset="0"/>
              </a:rPr>
              <a:t>Blended ASDCs price all products similarly.</a:t>
            </a:r>
          </a:p>
          <a:p>
            <a:r>
              <a:rPr kumimoji="0" lang="en-US" altLang="en-US" dirty="0">
                <a:solidFill>
                  <a:srgbClr val="000000"/>
                </a:solidFill>
                <a:latin typeface="Segoe UI" panose="020B0502040204020203" pitchFamily="34" charset="0"/>
                <a:ea typeface="Times New Roman" panose="02020603050405020304" pitchFamily="18" charset="0"/>
                <a:cs typeface="Segoe UI" panose="020B0502040204020203" pitchFamily="34" charset="0"/>
              </a:rPr>
              <a:t>KP 1.1(5) ASDCs tend to underprice ECRS and Non-Spin.</a:t>
            </a:r>
          </a:p>
          <a:p>
            <a:pPr marL="576262" lvl="1" indent="-285750">
              <a:buFont typeface="Courier New" panose="02070309020205020404" pitchFamily="49" charset="0"/>
              <a:buChar char="­"/>
            </a:pPr>
            <a:r>
              <a:rPr kumimoji="0" lang="en-US" altLang="en-US" dirty="0">
                <a:solidFill>
                  <a:srgbClr val="000000"/>
                </a:solidFill>
                <a:latin typeface="Segoe UI" panose="020B0502040204020203" pitchFamily="34" charset="0"/>
                <a:ea typeface="Times New Roman" panose="02020603050405020304" pitchFamily="18" charset="0"/>
                <a:cs typeface="Segoe UI" panose="020B0502040204020203" pitchFamily="34" charset="0"/>
              </a:rPr>
              <a:t>This result is consistent with the Nested Curves study.</a:t>
            </a:r>
          </a:p>
          <a:p>
            <a:r>
              <a:rPr kumimoji="0" lang="en-US" altLang="en-US" dirty="0">
                <a:solidFill>
                  <a:srgbClr val="000000"/>
                </a:solidFill>
                <a:latin typeface="Segoe UI" panose="020B0502040204020203" pitchFamily="34" charset="0"/>
                <a:ea typeface="Times New Roman" panose="02020603050405020304" pitchFamily="18" charset="0"/>
                <a:cs typeface="Segoe UI" panose="020B0502040204020203" pitchFamily="34" charset="0"/>
              </a:rPr>
              <a:t>Concern: ERCOT ASDCs provide less incentive to build or own Resources that can provide longer-duration reserves like Non-Spin.</a:t>
            </a:r>
          </a:p>
          <a:p>
            <a:pPr marL="0" indent="0">
              <a:buNone/>
            </a:pPr>
            <a:endParaRPr kumimoji="0" lang="en-US" altLang="en-US" dirty="0">
              <a:solidFill>
                <a:srgbClr val="000000"/>
              </a:solidFill>
              <a:latin typeface="Segoe UI" panose="020B0502040204020203" pitchFamily="34" charset="0"/>
              <a:ea typeface="Times New Roman" panose="02020603050405020304" pitchFamily="18" charset="0"/>
              <a:cs typeface="Segoe UI" panose="020B0502040204020203" pitchFamily="34" charset="0"/>
            </a:endParaRPr>
          </a:p>
        </p:txBody>
      </p:sp>
      <p:sp>
        <p:nvSpPr>
          <p:cNvPr id="2" name="Rectangle 2">
            <a:extLst>
              <a:ext uri="{FF2B5EF4-FFF2-40B4-BE49-F238E27FC236}">
                <a16:creationId xmlns:a16="http://schemas.microsoft.com/office/drawing/2014/main" id="{4660ECBD-A166-0743-AB46-D184E9851708}"/>
              </a:ext>
            </a:extLst>
          </p:cNvPr>
          <p:cNvSpPr txBox="1">
            <a:spLocks noChangeArrowheads="1"/>
          </p:cNvSpPr>
          <p:nvPr/>
        </p:nvSpPr>
        <p:spPr bwMode="black">
          <a:xfrm>
            <a:off x="1371600" y="609600"/>
            <a:ext cx="7772400" cy="1143000"/>
          </a:xfrm>
          <a:prstGeom prst="rect">
            <a:avLst/>
          </a:prstGeom>
          <a:noFill/>
          <a:ln w="9525">
            <a:noFill/>
            <a:miter lim="800000"/>
            <a:headEnd/>
            <a:tailEnd/>
          </a:ln>
          <a:effectLst/>
        </p:spPr>
        <p:txBody>
          <a:bodyPr vert="horz" wrap="square" lIns="92051" tIns="46026" rIns="92051" bIns="46026" numCol="1" anchor="ctr" anchorCtr="0" compatLnSpc="1">
            <a:prstTxWarp prst="textNoShape">
              <a:avLst/>
            </a:prstTxWarp>
          </a:bodyPr>
          <a:lstStyle>
            <a:lvl1pPr algn="ctr" rtl="0" eaLnBrk="0" fontAlgn="base" hangingPunct="0">
              <a:spcBef>
                <a:spcPct val="0"/>
              </a:spcBef>
              <a:spcAft>
                <a:spcPct val="0"/>
              </a:spcAft>
              <a:defRPr kumimoji="1" sz="2700" b="1">
                <a:solidFill>
                  <a:srgbClr val="0000A8"/>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kumimoji="1" sz="2600" b="1">
                <a:solidFill>
                  <a:srgbClr val="001E96"/>
                </a:solidFill>
                <a:effectLst>
                  <a:outerShdw blurRad="38100" dist="38100" dir="2700000" algn="tl">
                    <a:srgbClr val="C0C0C0"/>
                  </a:outerShdw>
                </a:effectLst>
                <a:latin typeface="Times New Roman" pitchFamily="18" charset="0"/>
              </a:defRPr>
            </a:lvl2pPr>
            <a:lvl3pPr algn="ctr" rtl="0" eaLnBrk="0" fontAlgn="base" hangingPunct="0">
              <a:spcBef>
                <a:spcPct val="0"/>
              </a:spcBef>
              <a:spcAft>
                <a:spcPct val="0"/>
              </a:spcAft>
              <a:defRPr kumimoji="1" sz="2600" b="1">
                <a:solidFill>
                  <a:srgbClr val="001E96"/>
                </a:solidFill>
                <a:effectLst>
                  <a:outerShdw blurRad="38100" dist="38100" dir="2700000" algn="tl">
                    <a:srgbClr val="C0C0C0"/>
                  </a:outerShdw>
                </a:effectLst>
                <a:latin typeface="Times New Roman" pitchFamily="18" charset="0"/>
              </a:defRPr>
            </a:lvl3pPr>
            <a:lvl4pPr algn="ctr" rtl="0" eaLnBrk="0" fontAlgn="base" hangingPunct="0">
              <a:spcBef>
                <a:spcPct val="0"/>
              </a:spcBef>
              <a:spcAft>
                <a:spcPct val="0"/>
              </a:spcAft>
              <a:defRPr kumimoji="1" sz="2600" b="1">
                <a:solidFill>
                  <a:srgbClr val="001E96"/>
                </a:solidFill>
                <a:effectLst>
                  <a:outerShdw blurRad="38100" dist="38100" dir="2700000" algn="tl">
                    <a:srgbClr val="C0C0C0"/>
                  </a:outerShdw>
                </a:effectLst>
                <a:latin typeface="Times New Roman" pitchFamily="18" charset="0"/>
              </a:defRPr>
            </a:lvl4pPr>
            <a:lvl5pPr algn="ctr" rtl="0" eaLnBrk="0" fontAlgn="base" hangingPunct="0">
              <a:spcBef>
                <a:spcPct val="0"/>
              </a:spcBef>
              <a:spcAft>
                <a:spcPct val="0"/>
              </a:spcAft>
              <a:defRPr kumimoji="1" sz="2600" b="1">
                <a:solidFill>
                  <a:srgbClr val="001E96"/>
                </a:solidFill>
                <a:effectLst>
                  <a:outerShdw blurRad="38100" dist="38100" dir="2700000" algn="tl">
                    <a:srgbClr val="C0C0C0"/>
                  </a:outerShdw>
                </a:effectLst>
                <a:latin typeface="Times New Roman" pitchFamily="18" charset="0"/>
              </a:defRPr>
            </a:lvl5pPr>
            <a:lvl6pPr marL="457200" algn="ctr" rtl="0" eaLnBrk="0" fontAlgn="base" hangingPunct="0">
              <a:spcBef>
                <a:spcPct val="0"/>
              </a:spcBef>
              <a:spcAft>
                <a:spcPct val="0"/>
              </a:spcAft>
              <a:defRPr kumimoji="1" sz="2600" b="1">
                <a:solidFill>
                  <a:srgbClr val="000099"/>
                </a:solidFill>
                <a:effectLst>
                  <a:outerShdw blurRad="38100" dist="38100" dir="2700000" algn="tl">
                    <a:srgbClr val="C0C0C0"/>
                  </a:outerShdw>
                </a:effectLst>
                <a:latin typeface="Times New Roman" pitchFamily="18" charset="0"/>
              </a:defRPr>
            </a:lvl6pPr>
            <a:lvl7pPr marL="914400" algn="ctr" rtl="0" eaLnBrk="0" fontAlgn="base" hangingPunct="0">
              <a:spcBef>
                <a:spcPct val="0"/>
              </a:spcBef>
              <a:spcAft>
                <a:spcPct val="0"/>
              </a:spcAft>
              <a:defRPr kumimoji="1" sz="2600" b="1">
                <a:solidFill>
                  <a:srgbClr val="000099"/>
                </a:solidFill>
                <a:effectLst>
                  <a:outerShdw blurRad="38100" dist="38100" dir="2700000" algn="tl">
                    <a:srgbClr val="C0C0C0"/>
                  </a:outerShdw>
                </a:effectLst>
                <a:latin typeface="Times New Roman" pitchFamily="18" charset="0"/>
              </a:defRPr>
            </a:lvl7pPr>
            <a:lvl8pPr marL="1371600" algn="ctr" rtl="0" eaLnBrk="0" fontAlgn="base" hangingPunct="0">
              <a:spcBef>
                <a:spcPct val="0"/>
              </a:spcBef>
              <a:spcAft>
                <a:spcPct val="0"/>
              </a:spcAft>
              <a:defRPr kumimoji="1" sz="2600" b="1">
                <a:solidFill>
                  <a:srgbClr val="000099"/>
                </a:solidFill>
                <a:effectLst>
                  <a:outerShdw blurRad="38100" dist="38100" dir="2700000" algn="tl">
                    <a:srgbClr val="C0C0C0"/>
                  </a:outerShdw>
                </a:effectLst>
                <a:latin typeface="Times New Roman" pitchFamily="18" charset="0"/>
              </a:defRPr>
            </a:lvl8pPr>
            <a:lvl9pPr marL="1828800" algn="ctr" rtl="0" eaLnBrk="0" fontAlgn="base" hangingPunct="0">
              <a:spcBef>
                <a:spcPct val="0"/>
              </a:spcBef>
              <a:spcAft>
                <a:spcPct val="0"/>
              </a:spcAft>
              <a:defRPr kumimoji="1" sz="2600" b="1">
                <a:solidFill>
                  <a:srgbClr val="000099"/>
                </a:solidFill>
                <a:effectLst>
                  <a:outerShdw blurRad="38100" dist="38100" dir="2700000" algn="tl">
                    <a:srgbClr val="C0C0C0"/>
                  </a:outerShdw>
                </a:effectLst>
                <a:latin typeface="Times New Roman" pitchFamily="18" charset="0"/>
              </a:defRPr>
            </a:lvl9pPr>
          </a:lstStyle>
          <a:p>
            <a:r>
              <a:rPr lang="en-US" altLang="en-US" kern="0"/>
              <a:t>Blended Curve Study: 9/6/23 Pricing Results</a:t>
            </a:r>
            <a:endParaRPr lang="en-US" altLang="en-US" kern="0">
              <a:solidFill>
                <a:srgbClr val="000082"/>
              </a:solidFill>
            </a:endParaRPr>
          </a:p>
        </p:txBody>
      </p:sp>
      <p:pic>
        <p:nvPicPr>
          <p:cNvPr id="9" name="Picture 8" descr="A graph of a graph of a graph&#10;&#10;Description automatically generated with medium confidence">
            <a:extLst>
              <a:ext uri="{FF2B5EF4-FFF2-40B4-BE49-F238E27FC236}">
                <a16:creationId xmlns:a16="http://schemas.microsoft.com/office/drawing/2014/main" id="{74DCFDF1-E50E-2574-C44A-E94FE4EA0E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4515" y="1792012"/>
            <a:ext cx="7626569" cy="2543890"/>
          </a:xfrm>
          <a:prstGeom prst="rect">
            <a:avLst/>
          </a:prstGeom>
        </p:spPr>
      </p:pic>
    </p:spTree>
    <p:extLst>
      <p:ext uri="{BB962C8B-B14F-4D97-AF65-F5344CB8AC3E}">
        <p14:creationId xmlns:p14="http://schemas.microsoft.com/office/powerpoint/2010/main" val="112256800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3"/>
          <p:cNvSpPr>
            <a:spLocks noGrp="1" noChangeArrowheads="1"/>
          </p:cNvSpPr>
          <p:nvPr>
            <p:ph idx="1"/>
          </p:nvPr>
        </p:nvSpPr>
        <p:spPr>
          <a:xfrm>
            <a:off x="1437193" y="4403033"/>
            <a:ext cx="5383253" cy="1970833"/>
          </a:xfrm>
        </p:spPr>
        <p:txBody>
          <a:bodyPr lIns="91426" tIns="45713" rIns="91426" bIns="45713" anchor="t"/>
          <a:lstStyle/>
          <a:p>
            <a:pPr marL="228600" indent="-228600"/>
            <a:r>
              <a:rPr kumimoji="0" lang="en-US" altLang="en-US" dirty="0">
                <a:solidFill>
                  <a:srgbClr val="000000"/>
                </a:solidFill>
                <a:latin typeface="Segoe UI" panose="020B0502040204020203" pitchFamily="34" charset="0"/>
                <a:ea typeface="Times New Roman" panose="02020603050405020304" pitchFamily="18" charset="0"/>
                <a:cs typeface="Segoe UI" panose="020B0502040204020203" pitchFamily="34" charset="0"/>
              </a:rPr>
              <a:t>Blended ASDCs balance procurement/shortage across all products.</a:t>
            </a:r>
          </a:p>
          <a:p>
            <a:pPr marL="228600" indent="-228600"/>
            <a:r>
              <a:rPr kumimoji="0" lang="en-US" altLang="en-US" dirty="0">
                <a:solidFill>
                  <a:srgbClr val="000000"/>
                </a:solidFill>
                <a:latin typeface="Segoe UI" panose="020B0502040204020203" pitchFamily="34" charset="0"/>
                <a:ea typeface="Times New Roman" panose="02020603050405020304" pitchFamily="18" charset="0"/>
                <a:cs typeface="Segoe UI" panose="020B0502040204020203" pitchFamily="34" charset="0"/>
              </a:rPr>
              <a:t>Total AS procurement is nearly identical. Both sets of ASDCs represent the same aggregate demand.</a:t>
            </a:r>
          </a:p>
          <a:p>
            <a:pPr marL="228600" indent="-228600"/>
            <a:r>
              <a:rPr kumimoji="0" lang="en-US" altLang="en-US" dirty="0">
                <a:solidFill>
                  <a:srgbClr val="000000"/>
                </a:solidFill>
                <a:latin typeface="Segoe UI" panose="020B0502040204020203" pitchFamily="34" charset="0"/>
                <a:ea typeface="Times New Roman" panose="02020603050405020304" pitchFamily="18" charset="0"/>
                <a:cs typeface="Segoe UI" panose="020B0502040204020203" pitchFamily="34" charset="0"/>
              </a:rPr>
              <a:t>Concern: Under extreme shortage, KP 1.1(5) ASDCs procure minimal ECRS and Non-Spin.</a:t>
            </a:r>
          </a:p>
        </p:txBody>
      </p:sp>
      <p:sp>
        <p:nvSpPr>
          <p:cNvPr id="2" name="Rectangle 2">
            <a:extLst>
              <a:ext uri="{FF2B5EF4-FFF2-40B4-BE49-F238E27FC236}">
                <a16:creationId xmlns:a16="http://schemas.microsoft.com/office/drawing/2014/main" id="{4660ECBD-A166-0743-AB46-D184E9851708}"/>
              </a:ext>
            </a:extLst>
          </p:cNvPr>
          <p:cNvSpPr txBox="1">
            <a:spLocks noChangeArrowheads="1"/>
          </p:cNvSpPr>
          <p:nvPr/>
        </p:nvSpPr>
        <p:spPr bwMode="black">
          <a:xfrm>
            <a:off x="1371600" y="609600"/>
            <a:ext cx="7772400" cy="1143000"/>
          </a:xfrm>
          <a:prstGeom prst="rect">
            <a:avLst/>
          </a:prstGeom>
          <a:noFill/>
          <a:ln w="9525">
            <a:noFill/>
            <a:miter lim="800000"/>
            <a:headEnd/>
            <a:tailEnd/>
          </a:ln>
          <a:effectLst/>
        </p:spPr>
        <p:txBody>
          <a:bodyPr vert="horz" wrap="square" lIns="92051" tIns="46026" rIns="92051" bIns="46026" numCol="1" anchor="ctr" anchorCtr="0" compatLnSpc="1">
            <a:prstTxWarp prst="textNoShape">
              <a:avLst/>
            </a:prstTxWarp>
          </a:bodyPr>
          <a:lstStyle>
            <a:lvl1pPr algn="ctr" rtl="0" eaLnBrk="0" fontAlgn="base" hangingPunct="0">
              <a:spcBef>
                <a:spcPct val="0"/>
              </a:spcBef>
              <a:spcAft>
                <a:spcPct val="0"/>
              </a:spcAft>
              <a:defRPr kumimoji="1" sz="2700" b="1">
                <a:solidFill>
                  <a:srgbClr val="0000A8"/>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kumimoji="1" sz="2600" b="1">
                <a:solidFill>
                  <a:srgbClr val="001E96"/>
                </a:solidFill>
                <a:effectLst>
                  <a:outerShdw blurRad="38100" dist="38100" dir="2700000" algn="tl">
                    <a:srgbClr val="C0C0C0"/>
                  </a:outerShdw>
                </a:effectLst>
                <a:latin typeface="Times New Roman" pitchFamily="18" charset="0"/>
              </a:defRPr>
            </a:lvl2pPr>
            <a:lvl3pPr algn="ctr" rtl="0" eaLnBrk="0" fontAlgn="base" hangingPunct="0">
              <a:spcBef>
                <a:spcPct val="0"/>
              </a:spcBef>
              <a:spcAft>
                <a:spcPct val="0"/>
              </a:spcAft>
              <a:defRPr kumimoji="1" sz="2600" b="1">
                <a:solidFill>
                  <a:srgbClr val="001E96"/>
                </a:solidFill>
                <a:effectLst>
                  <a:outerShdw blurRad="38100" dist="38100" dir="2700000" algn="tl">
                    <a:srgbClr val="C0C0C0"/>
                  </a:outerShdw>
                </a:effectLst>
                <a:latin typeface="Times New Roman" pitchFamily="18" charset="0"/>
              </a:defRPr>
            </a:lvl3pPr>
            <a:lvl4pPr algn="ctr" rtl="0" eaLnBrk="0" fontAlgn="base" hangingPunct="0">
              <a:spcBef>
                <a:spcPct val="0"/>
              </a:spcBef>
              <a:spcAft>
                <a:spcPct val="0"/>
              </a:spcAft>
              <a:defRPr kumimoji="1" sz="2600" b="1">
                <a:solidFill>
                  <a:srgbClr val="001E96"/>
                </a:solidFill>
                <a:effectLst>
                  <a:outerShdw blurRad="38100" dist="38100" dir="2700000" algn="tl">
                    <a:srgbClr val="C0C0C0"/>
                  </a:outerShdw>
                </a:effectLst>
                <a:latin typeface="Times New Roman" pitchFamily="18" charset="0"/>
              </a:defRPr>
            </a:lvl4pPr>
            <a:lvl5pPr algn="ctr" rtl="0" eaLnBrk="0" fontAlgn="base" hangingPunct="0">
              <a:spcBef>
                <a:spcPct val="0"/>
              </a:spcBef>
              <a:spcAft>
                <a:spcPct val="0"/>
              </a:spcAft>
              <a:defRPr kumimoji="1" sz="2600" b="1">
                <a:solidFill>
                  <a:srgbClr val="001E96"/>
                </a:solidFill>
                <a:effectLst>
                  <a:outerShdw blurRad="38100" dist="38100" dir="2700000" algn="tl">
                    <a:srgbClr val="C0C0C0"/>
                  </a:outerShdw>
                </a:effectLst>
                <a:latin typeface="Times New Roman" pitchFamily="18" charset="0"/>
              </a:defRPr>
            </a:lvl5pPr>
            <a:lvl6pPr marL="457200" algn="ctr" rtl="0" eaLnBrk="0" fontAlgn="base" hangingPunct="0">
              <a:spcBef>
                <a:spcPct val="0"/>
              </a:spcBef>
              <a:spcAft>
                <a:spcPct val="0"/>
              </a:spcAft>
              <a:defRPr kumimoji="1" sz="2600" b="1">
                <a:solidFill>
                  <a:srgbClr val="000099"/>
                </a:solidFill>
                <a:effectLst>
                  <a:outerShdw blurRad="38100" dist="38100" dir="2700000" algn="tl">
                    <a:srgbClr val="C0C0C0"/>
                  </a:outerShdw>
                </a:effectLst>
                <a:latin typeface="Times New Roman" pitchFamily="18" charset="0"/>
              </a:defRPr>
            </a:lvl6pPr>
            <a:lvl7pPr marL="914400" algn="ctr" rtl="0" eaLnBrk="0" fontAlgn="base" hangingPunct="0">
              <a:spcBef>
                <a:spcPct val="0"/>
              </a:spcBef>
              <a:spcAft>
                <a:spcPct val="0"/>
              </a:spcAft>
              <a:defRPr kumimoji="1" sz="2600" b="1">
                <a:solidFill>
                  <a:srgbClr val="000099"/>
                </a:solidFill>
                <a:effectLst>
                  <a:outerShdw blurRad="38100" dist="38100" dir="2700000" algn="tl">
                    <a:srgbClr val="C0C0C0"/>
                  </a:outerShdw>
                </a:effectLst>
                <a:latin typeface="Times New Roman" pitchFamily="18" charset="0"/>
              </a:defRPr>
            </a:lvl7pPr>
            <a:lvl8pPr marL="1371600" algn="ctr" rtl="0" eaLnBrk="0" fontAlgn="base" hangingPunct="0">
              <a:spcBef>
                <a:spcPct val="0"/>
              </a:spcBef>
              <a:spcAft>
                <a:spcPct val="0"/>
              </a:spcAft>
              <a:defRPr kumimoji="1" sz="2600" b="1">
                <a:solidFill>
                  <a:srgbClr val="000099"/>
                </a:solidFill>
                <a:effectLst>
                  <a:outerShdw blurRad="38100" dist="38100" dir="2700000" algn="tl">
                    <a:srgbClr val="C0C0C0"/>
                  </a:outerShdw>
                </a:effectLst>
                <a:latin typeface="Times New Roman" pitchFamily="18" charset="0"/>
              </a:defRPr>
            </a:lvl8pPr>
            <a:lvl9pPr marL="1828800" algn="ctr" rtl="0" eaLnBrk="0" fontAlgn="base" hangingPunct="0">
              <a:spcBef>
                <a:spcPct val="0"/>
              </a:spcBef>
              <a:spcAft>
                <a:spcPct val="0"/>
              </a:spcAft>
              <a:defRPr kumimoji="1" sz="2600" b="1">
                <a:solidFill>
                  <a:srgbClr val="000099"/>
                </a:solidFill>
                <a:effectLst>
                  <a:outerShdw blurRad="38100" dist="38100" dir="2700000" algn="tl">
                    <a:srgbClr val="C0C0C0"/>
                  </a:outerShdw>
                </a:effectLst>
                <a:latin typeface="Times New Roman" pitchFamily="18" charset="0"/>
              </a:defRPr>
            </a:lvl9pPr>
          </a:lstStyle>
          <a:p>
            <a:r>
              <a:rPr lang="en-US" altLang="en-US" kern="0"/>
              <a:t>Blended Curve Study: 9/6/23 Procurement Results</a:t>
            </a:r>
            <a:endParaRPr lang="en-US" altLang="en-US" kern="0">
              <a:solidFill>
                <a:srgbClr val="000082"/>
              </a:solidFill>
            </a:endParaRPr>
          </a:p>
        </p:txBody>
      </p:sp>
      <p:pic>
        <p:nvPicPr>
          <p:cNvPr id="11" name="Picture 10" descr="A graph of a graph showing the same number of the same number&#10;&#10;Description automatically generated with medium confidence">
            <a:extLst>
              <a:ext uri="{FF2B5EF4-FFF2-40B4-BE49-F238E27FC236}">
                <a16:creationId xmlns:a16="http://schemas.microsoft.com/office/drawing/2014/main" id="{C62632A5-C82A-E126-98FD-D5B3BC6266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3787" y="1767651"/>
            <a:ext cx="7553739" cy="2501062"/>
          </a:xfrm>
          <a:prstGeom prst="rect">
            <a:avLst/>
          </a:prstGeom>
        </p:spPr>
      </p:pic>
      <p:pic>
        <p:nvPicPr>
          <p:cNvPr id="13" name="Picture 12" descr="A graph with numbers and lines&#10;&#10;Description automatically generated">
            <a:extLst>
              <a:ext uri="{FF2B5EF4-FFF2-40B4-BE49-F238E27FC236}">
                <a16:creationId xmlns:a16="http://schemas.microsoft.com/office/drawing/2014/main" id="{3A7E8452-E8DB-21DC-4628-0097BF680FE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00568" y="4091181"/>
            <a:ext cx="2192784" cy="2064026"/>
          </a:xfrm>
          <a:prstGeom prst="rect">
            <a:avLst/>
          </a:prstGeom>
        </p:spPr>
      </p:pic>
    </p:spTree>
    <p:extLst>
      <p:ext uri="{BB962C8B-B14F-4D97-AF65-F5344CB8AC3E}">
        <p14:creationId xmlns:p14="http://schemas.microsoft.com/office/powerpoint/2010/main" val="169585746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3"/>
          <p:cNvSpPr>
            <a:spLocks noGrp="1" noChangeArrowheads="1"/>
          </p:cNvSpPr>
          <p:nvPr>
            <p:ph idx="1"/>
          </p:nvPr>
        </p:nvSpPr>
        <p:spPr>
          <a:xfrm>
            <a:off x="1417313" y="4512365"/>
            <a:ext cx="7726685" cy="1916386"/>
          </a:xfrm>
        </p:spPr>
        <p:txBody>
          <a:bodyPr lIns="91426" tIns="45713" rIns="91426" bIns="45713" anchor="t"/>
          <a:lstStyle/>
          <a:p>
            <a:pPr marL="228600" indent="-228600"/>
            <a:r>
              <a:rPr kumimoji="0" lang="en-US" altLang="en-US" dirty="0">
                <a:solidFill>
                  <a:srgbClr val="000000"/>
                </a:solidFill>
                <a:latin typeface="Segoe UI" panose="020B0502040204020203" pitchFamily="34" charset="0"/>
                <a:ea typeface="Times New Roman" panose="02020603050405020304" pitchFamily="18" charset="0"/>
                <a:cs typeface="Segoe UI" panose="020B0502040204020203" pitchFamily="34" charset="0"/>
              </a:rPr>
              <a:t>GTBD was increased by 2 GW in this scenario.</a:t>
            </a:r>
          </a:p>
          <a:p>
            <a:pPr marL="228600" indent="-228600"/>
            <a:r>
              <a:rPr kumimoji="0" lang="en-US" altLang="en-US" dirty="0">
                <a:solidFill>
                  <a:srgbClr val="000000"/>
                </a:solidFill>
                <a:latin typeface="Segoe UI" panose="020B0502040204020203" pitchFamily="34" charset="0"/>
                <a:ea typeface="Times New Roman" panose="02020603050405020304" pitchFamily="18" charset="0"/>
                <a:cs typeface="Segoe UI" panose="020B0502040204020203" pitchFamily="34" charset="0"/>
              </a:rPr>
              <a:t>Blended ASDCs ensure all reserve prices rise to the max ORDC price.</a:t>
            </a:r>
          </a:p>
          <a:p>
            <a:pPr marL="457200" lvl="1" indent="-223838"/>
            <a:r>
              <a:rPr kumimoji="0" lang="en-US" altLang="en-US" dirty="0">
                <a:solidFill>
                  <a:srgbClr val="000000"/>
                </a:solidFill>
                <a:latin typeface="Segoe UI" panose="020B0502040204020203" pitchFamily="34" charset="0"/>
                <a:ea typeface="Times New Roman" panose="02020603050405020304" pitchFamily="18" charset="0"/>
                <a:cs typeface="Segoe UI" panose="020B0502040204020203" pitchFamily="34" charset="0"/>
              </a:rPr>
              <a:t>This is efficient and consistent with nested curves.</a:t>
            </a:r>
          </a:p>
          <a:p>
            <a:pPr marL="223838" indent="-223838"/>
            <a:r>
              <a:rPr kumimoji="0" lang="en-US" altLang="en-US" dirty="0">
                <a:solidFill>
                  <a:srgbClr val="000000"/>
                </a:solidFill>
                <a:latin typeface="Segoe UI" panose="020B0502040204020203" pitchFamily="34" charset="0"/>
                <a:ea typeface="Times New Roman" panose="02020603050405020304" pitchFamily="18" charset="0"/>
                <a:cs typeface="Segoe UI" panose="020B0502040204020203" pitchFamily="34" charset="0"/>
              </a:rPr>
              <a:t>ERCOT curves produce inefficiently low prices for ECRS and Non-Spin under these conditions.</a:t>
            </a:r>
          </a:p>
          <a:p>
            <a:pPr marL="0" indent="0">
              <a:buNone/>
            </a:pPr>
            <a:r>
              <a:rPr kumimoji="0" lang="en-US" altLang="en-US" sz="1400" i="1" dirty="0">
                <a:solidFill>
                  <a:srgbClr val="000000"/>
                </a:solidFill>
                <a:latin typeface="Segoe UI" panose="020B0502040204020203" pitchFamily="34" charset="0"/>
                <a:ea typeface="Times New Roman" panose="02020603050405020304" pitchFamily="18" charset="0"/>
                <a:cs typeface="Segoe UI" panose="020B0502040204020203" pitchFamily="34" charset="0"/>
              </a:rPr>
              <a:t>Note: while optimization prices can exceed $5,000/MWh, settlement prices would not.</a:t>
            </a:r>
          </a:p>
          <a:p>
            <a:pPr marL="0" indent="0">
              <a:buNone/>
            </a:pPr>
            <a:endParaRPr kumimoji="0" lang="en-US" altLang="en-US" dirty="0">
              <a:solidFill>
                <a:srgbClr val="000000"/>
              </a:solidFill>
              <a:latin typeface="Segoe UI" panose="020B0502040204020203" pitchFamily="34" charset="0"/>
              <a:ea typeface="Times New Roman" panose="02020603050405020304" pitchFamily="18" charset="0"/>
              <a:cs typeface="Segoe UI" panose="020B0502040204020203" pitchFamily="34" charset="0"/>
            </a:endParaRPr>
          </a:p>
        </p:txBody>
      </p:sp>
      <p:sp>
        <p:nvSpPr>
          <p:cNvPr id="2" name="Rectangle 2">
            <a:extLst>
              <a:ext uri="{FF2B5EF4-FFF2-40B4-BE49-F238E27FC236}">
                <a16:creationId xmlns:a16="http://schemas.microsoft.com/office/drawing/2014/main" id="{4660ECBD-A166-0743-AB46-D184E9851708}"/>
              </a:ext>
            </a:extLst>
          </p:cNvPr>
          <p:cNvSpPr txBox="1">
            <a:spLocks noChangeArrowheads="1"/>
          </p:cNvSpPr>
          <p:nvPr/>
        </p:nvSpPr>
        <p:spPr bwMode="black">
          <a:xfrm>
            <a:off x="1371600" y="609600"/>
            <a:ext cx="7772400" cy="1143000"/>
          </a:xfrm>
          <a:prstGeom prst="rect">
            <a:avLst/>
          </a:prstGeom>
          <a:noFill/>
          <a:ln w="9525">
            <a:noFill/>
            <a:miter lim="800000"/>
            <a:headEnd/>
            <a:tailEnd/>
          </a:ln>
          <a:effectLst/>
        </p:spPr>
        <p:txBody>
          <a:bodyPr vert="horz" wrap="square" lIns="92051" tIns="46026" rIns="92051" bIns="46026" numCol="1" anchor="ctr" anchorCtr="0" compatLnSpc="1">
            <a:prstTxWarp prst="textNoShape">
              <a:avLst/>
            </a:prstTxWarp>
          </a:bodyPr>
          <a:lstStyle>
            <a:lvl1pPr algn="ctr" rtl="0" eaLnBrk="0" fontAlgn="base" hangingPunct="0">
              <a:spcBef>
                <a:spcPct val="0"/>
              </a:spcBef>
              <a:spcAft>
                <a:spcPct val="0"/>
              </a:spcAft>
              <a:defRPr kumimoji="1" sz="2700" b="1">
                <a:solidFill>
                  <a:srgbClr val="0000A8"/>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kumimoji="1" sz="2600" b="1">
                <a:solidFill>
                  <a:srgbClr val="001E96"/>
                </a:solidFill>
                <a:effectLst>
                  <a:outerShdw blurRad="38100" dist="38100" dir="2700000" algn="tl">
                    <a:srgbClr val="C0C0C0"/>
                  </a:outerShdw>
                </a:effectLst>
                <a:latin typeface="Times New Roman" pitchFamily="18" charset="0"/>
              </a:defRPr>
            </a:lvl2pPr>
            <a:lvl3pPr algn="ctr" rtl="0" eaLnBrk="0" fontAlgn="base" hangingPunct="0">
              <a:spcBef>
                <a:spcPct val="0"/>
              </a:spcBef>
              <a:spcAft>
                <a:spcPct val="0"/>
              </a:spcAft>
              <a:defRPr kumimoji="1" sz="2600" b="1">
                <a:solidFill>
                  <a:srgbClr val="001E96"/>
                </a:solidFill>
                <a:effectLst>
                  <a:outerShdw blurRad="38100" dist="38100" dir="2700000" algn="tl">
                    <a:srgbClr val="C0C0C0"/>
                  </a:outerShdw>
                </a:effectLst>
                <a:latin typeface="Times New Roman" pitchFamily="18" charset="0"/>
              </a:defRPr>
            </a:lvl3pPr>
            <a:lvl4pPr algn="ctr" rtl="0" eaLnBrk="0" fontAlgn="base" hangingPunct="0">
              <a:spcBef>
                <a:spcPct val="0"/>
              </a:spcBef>
              <a:spcAft>
                <a:spcPct val="0"/>
              </a:spcAft>
              <a:defRPr kumimoji="1" sz="2600" b="1">
                <a:solidFill>
                  <a:srgbClr val="001E96"/>
                </a:solidFill>
                <a:effectLst>
                  <a:outerShdw blurRad="38100" dist="38100" dir="2700000" algn="tl">
                    <a:srgbClr val="C0C0C0"/>
                  </a:outerShdw>
                </a:effectLst>
                <a:latin typeface="Times New Roman" pitchFamily="18" charset="0"/>
              </a:defRPr>
            </a:lvl4pPr>
            <a:lvl5pPr algn="ctr" rtl="0" eaLnBrk="0" fontAlgn="base" hangingPunct="0">
              <a:spcBef>
                <a:spcPct val="0"/>
              </a:spcBef>
              <a:spcAft>
                <a:spcPct val="0"/>
              </a:spcAft>
              <a:defRPr kumimoji="1" sz="2600" b="1">
                <a:solidFill>
                  <a:srgbClr val="001E96"/>
                </a:solidFill>
                <a:effectLst>
                  <a:outerShdw blurRad="38100" dist="38100" dir="2700000" algn="tl">
                    <a:srgbClr val="C0C0C0"/>
                  </a:outerShdw>
                </a:effectLst>
                <a:latin typeface="Times New Roman" pitchFamily="18" charset="0"/>
              </a:defRPr>
            </a:lvl5pPr>
            <a:lvl6pPr marL="457200" algn="ctr" rtl="0" eaLnBrk="0" fontAlgn="base" hangingPunct="0">
              <a:spcBef>
                <a:spcPct val="0"/>
              </a:spcBef>
              <a:spcAft>
                <a:spcPct val="0"/>
              </a:spcAft>
              <a:defRPr kumimoji="1" sz="2600" b="1">
                <a:solidFill>
                  <a:srgbClr val="000099"/>
                </a:solidFill>
                <a:effectLst>
                  <a:outerShdw blurRad="38100" dist="38100" dir="2700000" algn="tl">
                    <a:srgbClr val="C0C0C0"/>
                  </a:outerShdw>
                </a:effectLst>
                <a:latin typeface="Times New Roman" pitchFamily="18" charset="0"/>
              </a:defRPr>
            </a:lvl6pPr>
            <a:lvl7pPr marL="914400" algn="ctr" rtl="0" eaLnBrk="0" fontAlgn="base" hangingPunct="0">
              <a:spcBef>
                <a:spcPct val="0"/>
              </a:spcBef>
              <a:spcAft>
                <a:spcPct val="0"/>
              </a:spcAft>
              <a:defRPr kumimoji="1" sz="2600" b="1">
                <a:solidFill>
                  <a:srgbClr val="000099"/>
                </a:solidFill>
                <a:effectLst>
                  <a:outerShdw blurRad="38100" dist="38100" dir="2700000" algn="tl">
                    <a:srgbClr val="C0C0C0"/>
                  </a:outerShdw>
                </a:effectLst>
                <a:latin typeface="Times New Roman" pitchFamily="18" charset="0"/>
              </a:defRPr>
            </a:lvl7pPr>
            <a:lvl8pPr marL="1371600" algn="ctr" rtl="0" eaLnBrk="0" fontAlgn="base" hangingPunct="0">
              <a:spcBef>
                <a:spcPct val="0"/>
              </a:spcBef>
              <a:spcAft>
                <a:spcPct val="0"/>
              </a:spcAft>
              <a:defRPr kumimoji="1" sz="2600" b="1">
                <a:solidFill>
                  <a:srgbClr val="000099"/>
                </a:solidFill>
                <a:effectLst>
                  <a:outerShdw blurRad="38100" dist="38100" dir="2700000" algn="tl">
                    <a:srgbClr val="C0C0C0"/>
                  </a:outerShdw>
                </a:effectLst>
                <a:latin typeface="Times New Roman" pitchFamily="18" charset="0"/>
              </a:defRPr>
            </a:lvl8pPr>
            <a:lvl9pPr marL="1828800" algn="ctr" rtl="0" eaLnBrk="0" fontAlgn="base" hangingPunct="0">
              <a:spcBef>
                <a:spcPct val="0"/>
              </a:spcBef>
              <a:spcAft>
                <a:spcPct val="0"/>
              </a:spcAft>
              <a:defRPr kumimoji="1" sz="2600" b="1">
                <a:solidFill>
                  <a:srgbClr val="000099"/>
                </a:solidFill>
                <a:effectLst>
                  <a:outerShdw blurRad="38100" dist="38100" dir="2700000" algn="tl">
                    <a:srgbClr val="C0C0C0"/>
                  </a:outerShdw>
                </a:effectLst>
                <a:latin typeface="Times New Roman" pitchFamily="18" charset="0"/>
              </a:defRPr>
            </a:lvl9pPr>
          </a:lstStyle>
          <a:p>
            <a:r>
              <a:rPr lang="en-US" altLang="en-US" kern="0"/>
              <a:t>Blended Curve Study: 8/17/23 Pricing Results</a:t>
            </a:r>
            <a:endParaRPr lang="en-US" altLang="en-US" kern="0">
              <a:solidFill>
                <a:srgbClr val="000082"/>
              </a:solidFill>
            </a:endParaRPr>
          </a:p>
        </p:txBody>
      </p:sp>
      <p:pic>
        <p:nvPicPr>
          <p:cNvPr id="5" name="Picture 4" descr="A graph of a graph showing the time&#10;&#10;Description automatically generated with medium confidence">
            <a:extLst>
              <a:ext uri="{FF2B5EF4-FFF2-40B4-BE49-F238E27FC236}">
                <a16:creationId xmlns:a16="http://schemas.microsoft.com/office/drawing/2014/main" id="{054ED15C-1AFC-6686-2775-844F4DD612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8633" y="1865389"/>
            <a:ext cx="7504043" cy="2348349"/>
          </a:xfrm>
          <a:prstGeom prst="rect">
            <a:avLst/>
          </a:prstGeom>
        </p:spPr>
      </p:pic>
    </p:spTree>
    <p:extLst>
      <p:ext uri="{BB962C8B-B14F-4D97-AF65-F5344CB8AC3E}">
        <p14:creationId xmlns:p14="http://schemas.microsoft.com/office/powerpoint/2010/main" val="258050701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3"/>
          <p:cNvSpPr>
            <a:spLocks noGrp="1" noChangeArrowheads="1"/>
          </p:cNvSpPr>
          <p:nvPr>
            <p:ph idx="1"/>
          </p:nvPr>
        </p:nvSpPr>
        <p:spPr>
          <a:xfrm>
            <a:off x="1516121" y="4428559"/>
            <a:ext cx="4933790" cy="1942424"/>
          </a:xfrm>
        </p:spPr>
        <p:txBody>
          <a:bodyPr lIns="91426" tIns="45713" rIns="91426" bIns="45713" anchor="t"/>
          <a:lstStyle/>
          <a:p>
            <a:r>
              <a:rPr kumimoji="0" lang="en-US" altLang="en-US" dirty="0">
                <a:solidFill>
                  <a:srgbClr val="000000"/>
                </a:solidFill>
                <a:latin typeface="Segoe UI" panose="020B0502040204020203" pitchFamily="34" charset="0"/>
                <a:ea typeface="Times New Roman" panose="02020603050405020304" pitchFamily="18" charset="0"/>
                <a:cs typeface="Segoe UI" panose="020B0502040204020203" pitchFamily="34" charset="0"/>
              </a:rPr>
              <a:t>More extreme, but same takeaway as 9/6/23 study.</a:t>
            </a:r>
          </a:p>
        </p:txBody>
      </p:sp>
      <p:sp>
        <p:nvSpPr>
          <p:cNvPr id="2" name="Rectangle 2">
            <a:extLst>
              <a:ext uri="{FF2B5EF4-FFF2-40B4-BE49-F238E27FC236}">
                <a16:creationId xmlns:a16="http://schemas.microsoft.com/office/drawing/2014/main" id="{4660ECBD-A166-0743-AB46-D184E9851708}"/>
              </a:ext>
            </a:extLst>
          </p:cNvPr>
          <p:cNvSpPr txBox="1">
            <a:spLocks noChangeArrowheads="1"/>
          </p:cNvSpPr>
          <p:nvPr/>
        </p:nvSpPr>
        <p:spPr bwMode="black">
          <a:xfrm>
            <a:off x="1371600" y="609600"/>
            <a:ext cx="7772400" cy="1143000"/>
          </a:xfrm>
          <a:prstGeom prst="rect">
            <a:avLst/>
          </a:prstGeom>
          <a:noFill/>
          <a:ln w="9525">
            <a:noFill/>
            <a:miter lim="800000"/>
            <a:headEnd/>
            <a:tailEnd/>
          </a:ln>
          <a:effectLst/>
        </p:spPr>
        <p:txBody>
          <a:bodyPr vert="horz" wrap="square" lIns="92051" tIns="46026" rIns="92051" bIns="46026" numCol="1" anchor="ctr" anchorCtr="0" compatLnSpc="1">
            <a:prstTxWarp prst="textNoShape">
              <a:avLst/>
            </a:prstTxWarp>
          </a:bodyPr>
          <a:lstStyle>
            <a:lvl1pPr algn="ctr" rtl="0" eaLnBrk="0" fontAlgn="base" hangingPunct="0">
              <a:spcBef>
                <a:spcPct val="0"/>
              </a:spcBef>
              <a:spcAft>
                <a:spcPct val="0"/>
              </a:spcAft>
              <a:defRPr kumimoji="1" sz="2700" b="1">
                <a:solidFill>
                  <a:srgbClr val="0000A8"/>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kumimoji="1" sz="2600" b="1">
                <a:solidFill>
                  <a:srgbClr val="001E96"/>
                </a:solidFill>
                <a:effectLst>
                  <a:outerShdw blurRad="38100" dist="38100" dir="2700000" algn="tl">
                    <a:srgbClr val="C0C0C0"/>
                  </a:outerShdw>
                </a:effectLst>
                <a:latin typeface="Times New Roman" pitchFamily="18" charset="0"/>
              </a:defRPr>
            </a:lvl2pPr>
            <a:lvl3pPr algn="ctr" rtl="0" eaLnBrk="0" fontAlgn="base" hangingPunct="0">
              <a:spcBef>
                <a:spcPct val="0"/>
              </a:spcBef>
              <a:spcAft>
                <a:spcPct val="0"/>
              </a:spcAft>
              <a:defRPr kumimoji="1" sz="2600" b="1">
                <a:solidFill>
                  <a:srgbClr val="001E96"/>
                </a:solidFill>
                <a:effectLst>
                  <a:outerShdw blurRad="38100" dist="38100" dir="2700000" algn="tl">
                    <a:srgbClr val="C0C0C0"/>
                  </a:outerShdw>
                </a:effectLst>
                <a:latin typeface="Times New Roman" pitchFamily="18" charset="0"/>
              </a:defRPr>
            </a:lvl3pPr>
            <a:lvl4pPr algn="ctr" rtl="0" eaLnBrk="0" fontAlgn="base" hangingPunct="0">
              <a:spcBef>
                <a:spcPct val="0"/>
              </a:spcBef>
              <a:spcAft>
                <a:spcPct val="0"/>
              </a:spcAft>
              <a:defRPr kumimoji="1" sz="2600" b="1">
                <a:solidFill>
                  <a:srgbClr val="001E96"/>
                </a:solidFill>
                <a:effectLst>
                  <a:outerShdw blurRad="38100" dist="38100" dir="2700000" algn="tl">
                    <a:srgbClr val="C0C0C0"/>
                  </a:outerShdw>
                </a:effectLst>
                <a:latin typeface="Times New Roman" pitchFamily="18" charset="0"/>
              </a:defRPr>
            </a:lvl4pPr>
            <a:lvl5pPr algn="ctr" rtl="0" eaLnBrk="0" fontAlgn="base" hangingPunct="0">
              <a:spcBef>
                <a:spcPct val="0"/>
              </a:spcBef>
              <a:spcAft>
                <a:spcPct val="0"/>
              </a:spcAft>
              <a:defRPr kumimoji="1" sz="2600" b="1">
                <a:solidFill>
                  <a:srgbClr val="001E96"/>
                </a:solidFill>
                <a:effectLst>
                  <a:outerShdw blurRad="38100" dist="38100" dir="2700000" algn="tl">
                    <a:srgbClr val="C0C0C0"/>
                  </a:outerShdw>
                </a:effectLst>
                <a:latin typeface="Times New Roman" pitchFamily="18" charset="0"/>
              </a:defRPr>
            </a:lvl5pPr>
            <a:lvl6pPr marL="457200" algn="ctr" rtl="0" eaLnBrk="0" fontAlgn="base" hangingPunct="0">
              <a:spcBef>
                <a:spcPct val="0"/>
              </a:spcBef>
              <a:spcAft>
                <a:spcPct val="0"/>
              </a:spcAft>
              <a:defRPr kumimoji="1" sz="2600" b="1">
                <a:solidFill>
                  <a:srgbClr val="000099"/>
                </a:solidFill>
                <a:effectLst>
                  <a:outerShdw blurRad="38100" dist="38100" dir="2700000" algn="tl">
                    <a:srgbClr val="C0C0C0"/>
                  </a:outerShdw>
                </a:effectLst>
                <a:latin typeface="Times New Roman" pitchFamily="18" charset="0"/>
              </a:defRPr>
            </a:lvl6pPr>
            <a:lvl7pPr marL="914400" algn="ctr" rtl="0" eaLnBrk="0" fontAlgn="base" hangingPunct="0">
              <a:spcBef>
                <a:spcPct val="0"/>
              </a:spcBef>
              <a:spcAft>
                <a:spcPct val="0"/>
              </a:spcAft>
              <a:defRPr kumimoji="1" sz="2600" b="1">
                <a:solidFill>
                  <a:srgbClr val="000099"/>
                </a:solidFill>
                <a:effectLst>
                  <a:outerShdw blurRad="38100" dist="38100" dir="2700000" algn="tl">
                    <a:srgbClr val="C0C0C0"/>
                  </a:outerShdw>
                </a:effectLst>
                <a:latin typeface="Times New Roman" pitchFamily="18" charset="0"/>
              </a:defRPr>
            </a:lvl7pPr>
            <a:lvl8pPr marL="1371600" algn="ctr" rtl="0" eaLnBrk="0" fontAlgn="base" hangingPunct="0">
              <a:spcBef>
                <a:spcPct val="0"/>
              </a:spcBef>
              <a:spcAft>
                <a:spcPct val="0"/>
              </a:spcAft>
              <a:defRPr kumimoji="1" sz="2600" b="1">
                <a:solidFill>
                  <a:srgbClr val="000099"/>
                </a:solidFill>
                <a:effectLst>
                  <a:outerShdw blurRad="38100" dist="38100" dir="2700000" algn="tl">
                    <a:srgbClr val="C0C0C0"/>
                  </a:outerShdw>
                </a:effectLst>
                <a:latin typeface="Times New Roman" pitchFamily="18" charset="0"/>
              </a:defRPr>
            </a:lvl8pPr>
            <a:lvl9pPr marL="1828800" algn="ctr" rtl="0" eaLnBrk="0" fontAlgn="base" hangingPunct="0">
              <a:spcBef>
                <a:spcPct val="0"/>
              </a:spcBef>
              <a:spcAft>
                <a:spcPct val="0"/>
              </a:spcAft>
              <a:defRPr kumimoji="1" sz="2600" b="1">
                <a:solidFill>
                  <a:srgbClr val="000099"/>
                </a:solidFill>
                <a:effectLst>
                  <a:outerShdw blurRad="38100" dist="38100" dir="2700000" algn="tl">
                    <a:srgbClr val="C0C0C0"/>
                  </a:outerShdw>
                </a:effectLst>
                <a:latin typeface="Times New Roman" pitchFamily="18" charset="0"/>
              </a:defRPr>
            </a:lvl9pPr>
          </a:lstStyle>
          <a:p>
            <a:r>
              <a:rPr lang="en-US" altLang="en-US" kern="0"/>
              <a:t>Blended Curve Study: 8/17/23 Procurement Results</a:t>
            </a:r>
            <a:endParaRPr lang="en-US" altLang="en-US" kern="0">
              <a:solidFill>
                <a:srgbClr val="000082"/>
              </a:solidFill>
            </a:endParaRPr>
          </a:p>
        </p:txBody>
      </p:sp>
      <p:pic>
        <p:nvPicPr>
          <p:cNvPr id="5" name="Picture 4" descr="A graph of a graph&#10;&#10;Description automatically generated with medium confidence">
            <a:extLst>
              <a:ext uri="{FF2B5EF4-FFF2-40B4-BE49-F238E27FC236}">
                <a16:creationId xmlns:a16="http://schemas.microsoft.com/office/drawing/2014/main" id="{F114ED43-5D87-2083-CE64-A1500B87F6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16121" y="1825915"/>
            <a:ext cx="7578183" cy="2380244"/>
          </a:xfrm>
          <a:prstGeom prst="rect">
            <a:avLst/>
          </a:prstGeom>
        </p:spPr>
      </p:pic>
      <p:pic>
        <p:nvPicPr>
          <p:cNvPr id="9" name="Picture 8" descr="A graph with numbers and a line&#10;&#10;Description automatically generated">
            <a:extLst>
              <a:ext uri="{FF2B5EF4-FFF2-40B4-BE49-F238E27FC236}">
                <a16:creationId xmlns:a16="http://schemas.microsoft.com/office/drawing/2014/main" id="{C6DD84B5-A9C7-EE49-F907-B1384B65426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37662" y="4002156"/>
            <a:ext cx="2429553" cy="2276061"/>
          </a:xfrm>
          <a:prstGeom prst="rect">
            <a:avLst/>
          </a:prstGeom>
        </p:spPr>
      </p:pic>
    </p:spTree>
    <p:extLst>
      <p:ext uri="{BB962C8B-B14F-4D97-AF65-F5344CB8AC3E}">
        <p14:creationId xmlns:p14="http://schemas.microsoft.com/office/powerpoint/2010/main" val="388826650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3"/>
          <p:cNvSpPr>
            <a:spLocks noGrp="1" noChangeArrowheads="1"/>
          </p:cNvSpPr>
          <p:nvPr>
            <p:ph idx="1"/>
          </p:nvPr>
        </p:nvSpPr>
        <p:spPr>
          <a:xfrm>
            <a:off x="1468929" y="1843992"/>
            <a:ext cx="7612927" cy="4572000"/>
          </a:xfrm>
        </p:spPr>
        <p:txBody>
          <a:bodyPr lIns="91426" tIns="45713" rIns="91426" bIns="45713" anchor="t"/>
          <a:lstStyle/>
          <a:p>
            <a:r>
              <a:rPr lang="en-US" sz="2000" dirty="0"/>
              <a:t>Nested ASDCs are not necessary for ERCOT, provided that proper adjustments are made to the independent ASDCs. </a:t>
            </a:r>
          </a:p>
          <a:p>
            <a:pPr lvl="1"/>
            <a:r>
              <a:rPr lang="en-US" sz="1800" dirty="0"/>
              <a:t>Implementation of any independent ASDCs under ERCOT’s RTC software is straightforward and should not affect the project timeline.</a:t>
            </a:r>
          </a:p>
          <a:p>
            <a:r>
              <a:rPr lang="en-US" sz="2000" dirty="0"/>
              <a:t>Compared with KP 1.1(5) ASDCs, blended ASDCs:</a:t>
            </a:r>
          </a:p>
          <a:p>
            <a:pPr lvl="1"/>
            <a:r>
              <a:rPr lang="en-US" sz="1800" dirty="0"/>
              <a:t>Produce more predictable and efficient pricing outcomes under shortage; and</a:t>
            </a:r>
          </a:p>
          <a:p>
            <a:pPr lvl="1"/>
            <a:r>
              <a:rPr lang="en-US" sz="1800" dirty="0"/>
              <a:t>Provide a stronger investment incentive for Resources that provide long-duration reserves.</a:t>
            </a:r>
            <a:br>
              <a:rPr lang="en-US" altLang="en-US" sz="1800" dirty="0"/>
            </a:br>
            <a:endParaRPr lang="en-US" altLang="en-US" sz="1800" dirty="0"/>
          </a:p>
        </p:txBody>
      </p:sp>
      <p:sp>
        <p:nvSpPr>
          <p:cNvPr id="4" name="Title 3">
            <a:extLst>
              <a:ext uri="{FF2B5EF4-FFF2-40B4-BE49-F238E27FC236}">
                <a16:creationId xmlns:a16="http://schemas.microsoft.com/office/drawing/2014/main" id="{5EC189BF-3AF2-0358-7A23-6E6FC0F184CB}"/>
              </a:ext>
            </a:extLst>
          </p:cNvPr>
          <p:cNvSpPr>
            <a:spLocks noGrp="1"/>
          </p:cNvSpPr>
          <p:nvPr>
            <p:ph type="title"/>
          </p:nvPr>
        </p:nvSpPr>
        <p:spPr/>
        <p:txBody>
          <a:bodyPr/>
          <a:lstStyle/>
          <a:p>
            <a:r>
              <a:rPr lang="en-US" altLang="en-US" kern="0"/>
              <a:t>Conclusions</a:t>
            </a:r>
            <a:endParaRPr lang="en-US"/>
          </a:p>
        </p:txBody>
      </p:sp>
    </p:spTree>
    <p:extLst>
      <p:ext uri="{BB962C8B-B14F-4D97-AF65-F5344CB8AC3E}">
        <p14:creationId xmlns:p14="http://schemas.microsoft.com/office/powerpoint/2010/main" val="106271550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3"/>
          <p:cNvSpPr>
            <a:spLocks noGrp="1" noChangeArrowheads="1"/>
          </p:cNvSpPr>
          <p:nvPr>
            <p:ph idx="1"/>
          </p:nvPr>
        </p:nvSpPr>
        <p:spPr>
          <a:xfrm>
            <a:off x="1451336" y="1839117"/>
            <a:ext cx="7692664" cy="4572000"/>
          </a:xfrm>
        </p:spPr>
        <p:txBody>
          <a:bodyPr lIns="91426" tIns="45713" rIns="91426" bIns="45713" anchor="t"/>
          <a:lstStyle/>
          <a:p>
            <a:pPr>
              <a:lnSpc>
                <a:spcPct val="100000"/>
              </a:lnSpc>
            </a:pPr>
            <a:r>
              <a:rPr lang="en-US" sz="2000" dirty="0">
                <a:cs typeface="Arial" panose="020B0604020202020204" pitchFamily="34" charset="0"/>
              </a:rPr>
              <a:t>The aggregate ORDC is comparable to the total reserve curve in a nested ASDC context.</a:t>
            </a:r>
          </a:p>
          <a:p>
            <a:pPr>
              <a:lnSpc>
                <a:spcPct val="100000"/>
              </a:lnSpc>
            </a:pPr>
            <a:r>
              <a:rPr lang="en-US" sz="2000" dirty="0">
                <a:cs typeface="Arial" panose="020B0604020202020204" pitchFamily="34" charset="0"/>
              </a:rPr>
              <a:t>A disaggregation of the ORDC into ASDCs was primarily motivated by a desire for RTC to produce outcomes comparable to the ORDC price adders.</a:t>
            </a:r>
          </a:p>
          <a:p>
            <a:pPr>
              <a:lnSpc>
                <a:spcPct val="100000"/>
              </a:lnSpc>
            </a:pPr>
            <a:r>
              <a:rPr lang="en-US" sz="2000" dirty="0">
                <a:cs typeface="Arial" panose="020B0604020202020204" pitchFamily="34" charset="0"/>
              </a:rPr>
              <a:t>The IMM is concerned about this approach because:</a:t>
            </a:r>
          </a:p>
          <a:p>
            <a:pPr lvl="1">
              <a:lnSpc>
                <a:spcPct val="100000"/>
              </a:lnSpc>
            </a:pPr>
            <a:r>
              <a:rPr lang="en-US" sz="1900" dirty="0">
                <a:cs typeface="Arial" panose="020B0604020202020204" pitchFamily="34" charset="0"/>
              </a:rPr>
              <a:t>The simulations show that KP 1.1(4) and (5) will not produce market outcomes that mimic today’s ORDC outcomes;</a:t>
            </a:r>
          </a:p>
          <a:p>
            <a:pPr lvl="1">
              <a:lnSpc>
                <a:spcPct val="100000"/>
              </a:lnSpc>
            </a:pPr>
            <a:r>
              <a:rPr lang="en-US" sz="1900" dirty="0">
                <a:cs typeface="Arial" panose="020B0604020202020204" pitchFamily="34" charset="0"/>
              </a:rPr>
              <a:t>KP 1.1(4) limits ERCOT’s ability to produce ASDCs that </a:t>
            </a:r>
            <a:r>
              <a:rPr lang="en-US" sz="2000" dirty="0">
                <a:cs typeface="Arial" panose="020B0604020202020204" pitchFamily="34" charset="0"/>
              </a:rPr>
              <a:t>reflect marginal reliability value of each product;</a:t>
            </a:r>
          </a:p>
          <a:p>
            <a:pPr lvl="1">
              <a:lnSpc>
                <a:spcPct val="100000"/>
              </a:lnSpc>
            </a:pPr>
            <a:r>
              <a:rPr lang="en-US" sz="1900" dirty="0">
                <a:cs typeface="Arial" panose="020B0604020202020204" pitchFamily="34" charset="0"/>
              </a:rPr>
              <a:t>The static MCL value (3,000 MW) is particularly difficult to accommodate efficiently under any methodology given the variation in the AS plan.</a:t>
            </a:r>
          </a:p>
        </p:txBody>
      </p:sp>
      <p:sp>
        <p:nvSpPr>
          <p:cNvPr id="2" name="Rectangle 2">
            <a:extLst>
              <a:ext uri="{FF2B5EF4-FFF2-40B4-BE49-F238E27FC236}">
                <a16:creationId xmlns:a16="http://schemas.microsoft.com/office/drawing/2014/main" id="{7C44ED7F-35A2-065A-5975-9F4263896B0F}"/>
              </a:ext>
            </a:extLst>
          </p:cNvPr>
          <p:cNvSpPr txBox="1">
            <a:spLocks noChangeArrowheads="1"/>
          </p:cNvSpPr>
          <p:nvPr/>
        </p:nvSpPr>
        <p:spPr bwMode="black">
          <a:xfrm>
            <a:off x="1371600" y="609600"/>
            <a:ext cx="7772400" cy="1143000"/>
          </a:xfrm>
          <a:prstGeom prst="rect">
            <a:avLst/>
          </a:prstGeom>
          <a:noFill/>
          <a:ln w="9525">
            <a:noFill/>
            <a:miter lim="800000"/>
            <a:headEnd/>
            <a:tailEnd/>
          </a:ln>
          <a:effectLst/>
        </p:spPr>
        <p:txBody>
          <a:bodyPr vert="horz" wrap="square" lIns="92051" tIns="46026" rIns="92051" bIns="46026" numCol="1" anchor="ctr" anchorCtr="0" compatLnSpc="1">
            <a:prstTxWarp prst="textNoShape">
              <a:avLst/>
            </a:prstTxWarp>
          </a:bodyPr>
          <a:lstStyle>
            <a:lvl1pPr algn="ctr" rtl="0" eaLnBrk="0" fontAlgn="base" hangingPunct="0">
              <a:spcBef>
                <a:spcPct val="0"/>
              </a:spcBef>
              <a:spcAft>
                <a:spcPct val="0"/>
              </a:spcAft>
              <a:defRPr kumimoji="1" sz="2700" b="1">
                <a:solidFill>
                  <a:srgbClr val="0000A8"/>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kumimoji="1" sz="2600" b="1">
                <a:solidFill>
                  <a:srgbClr val="001E96"/>
                </a:solidFill>
                <a:effectLst>
                  <a:outerShdw blurRad="38100" dist="38100" dir="2700000" algn="tl">
                    <a:srgbClr val="C0C0C0"/>
                  </a:outerShdw>
                </a:effectLst>
                <a:latin typeface="Times New Roman" pitchFamily="18" charset="0"/>
              </a:defRPr>
            </a:lvl2pPr>
            <a:lvl3pPr algn="ctr" rtl="0" eaLnBrk="0" fontAlgn="base" hangingPunct="0">
              <a:spcBef>
                <a:spcPct val="0"/>
              </a:spcBef>
              <a:spcAft>
                <a:spcPct val="0"/>
              </a:spcAft>
              <a:defRPr kumimoji="1" sz="2600" b="1">
                <a:solidFill>
                  <a:srgbClr val="001E96"/>
                </a:solidFill>
                <a:effectLst>
                  <a:outerShdw blurRad="38100" dist="38100" dir="2700000" algn="tl">
                    <a:srgbClr val="C0C0C0"/>
                  </a:outerShdw>
                </a:effectLst>
                <a:latin typeface="Times New Roman" pitchFamily="18" charset="0"/>
              </a:defRPr>
            </a:lvl3pPr>
            <a:lvl4pPr algn="ctr" rtl="0" eaLnBrk="0" fontAlgn="base" hangingPunct="0">
              <a:spcBef>
                <a:spcPct val="0"/>
              </a:spcBef>
              <a:spcAft>
                <a:spcPct val="0"/>
              </a:spcAft>
              <a:defRPr kumimoji="1" sz="2600" b="1">
                <a:solidFill>
                  <a:srgbClr val="001E96"/>
                </a:solidFill>
                <a:effectLst>
                  <a:outerShdw blurRad="38100" dist="38100" dir="2700000" algn="tl">
                    <a:srgbClr val="C0C0C0"/>
                  </a:outerShdw>
                </a:effectLst>
                <a:latin typeface="Times New Roman" pitchFamily="18" charset="0"/>
              </a:defRPr>
            </a:lvl4pPr>
            <a:lvl5pPr algn="ctr" rtl="0" eaLnBrk="0" fontAlgn="base" hangingPunct="0">
              <a:spcBef>
                <a:spcPct val="0"/>
              </a:spcBef>
              <a:spcAft>
                <a:spcPct val="0"/>
              </a:spcAft>
              <a:defRPr kumimoji="1" sz="2600" b="1">
                <a:solidFill>
                  <a:srgbClr val="001E96"/>
                </a:solidFill>
                <a:effectLst>
                  <a:outerShdw blurRad="38100" dist="38100" dir="2700000" algn="tl">
                    <a:srgbClr val="C0C0C0"/>
                  </a:outerShdw>
                </a:effectLst>
                <a:latin typeface="Times New Roman" pitchFamily="18" charset="0"/>
              </a:defRPr>
            </a:lvl5pPr>
            <a:lvl6pPr marL="457200" algn="ctr" rtl="0" eaLnBrk="0" fontAlgn="base" hangingPunct="0">
              <a:spcBef>
                <a:spcPct val="0"/>
              </a:spcBef>
              <a:spcAft>
                <a:spcPct val="0"/>
              </a:spcAft>
              <a:defRPr kumimoji="1" sz="2600" b="1">
                <a:solidFill>
                  <a:srgbClr val="000099"/>
                </a:solidFill>
                <a:effectLst>
                  <a:outerShdw blurRad="38100" dist="38100" dir="2700000" algn="tl">
                    <a:srgbClr val="C0C0C0"/>
                  </a:outerShdw>
                </a:effectLst>
                <a:latin typeface="Times New Roman" pitchFamily="18" charset="0"/>
              </a:defRPr>
            </a:lvl6pPr>
            <a:lvl7pPr marL="914400" algn="ctr" rtl="0" eaLnBrk="0" fontAlgn="base" hangingPunct="0">
              <a:spcBef>
                <a:spcPct val="0"/>
              </a:spcBef>
              <a:spcAft>
                <a:spcPct val="0"/>
              </a:spcAft>
              <a:defRPr kumimoji="1" sz="2600" b="1">
                <a:solidFill>
                  <a:srgbClr val="000099"/>
                </a:solidFill>
                <a:effectLst>
                  <a:outerShdw blurRad="38100" dist="38100" dir="2700000" algn="tl">
                    <a:srgbClr val="C0C0C0"/>
                  </a:outerShdw>
                </a:effectLst>
                <a:latin typeface="Times New Roman" pitchFamily="18" charset="0"/>
              </a:defRPr>
            </a:lvl7pPr>
            <a:lvl8pPr marL="1371600" algn="ctr" rtl="0" eaLnBrk="0" fontAlgn="base" hangingPunct="0">
              <a:spcBef>
                <a:spcPct val="0"/>
              </a:spcBef>
              <a:spcAft>
                <a:spcPct val="0"/>
              </a:spcAft>
              <a:defRPr kumimoji="1" sz="2600" b="1">
                <a:solidFill>
                  <a:srgbClr val="000099"/>
                </a:solidFill>
                <a:effectLst>
                  <a:outerShdw blurRad="38100" dist="38100" dir="2700000" algn="tl">
                    <a:srgbClr val="C0C0C0"/>
                  </a:outerShdw>
                </a:effectLst>
                <a:latin typeface="Times New Roman" pitchFamily="18" charset="0"/>
              </a:defRPr>
            </a:lvl8pPr>
            <a:lvl9pPr marL="1828800" algn="ctr" rtl="0" eaLnBrk="0" fontAlgn="base" hangingPunct="0">
              <a:spcBef>
                <a:spcPct val="0"/>
              </a:spcBef>
              <a:spcAft>
                <a:spcPct val="0"/>
              </a:spcAft>
              <a:defRPr kumimoji="1" sz="2600" b="1">
                <a:solidFill>
                  <a:srgbClr val="000099"/>
                </a:solidFill>
                <a:effectLst>
                  <a:outerShdw blurRad="38100" dist="38100" dir="2700000" algn="tl">
                    <a:srgbClr val="C0C0C0"/>
                  </a:outerShdw>
                </a:effectLst>
                <a:latin typeface="Times New Roman" pitchFamily="18" charset="0"/>
              </a:defRPr>
            </a:lvl9pPr>
          </a:lstStyle>
          <a:p>
            <a:r>
              <a:rPr lang="en-US" altLang="en-US">
                <a:effectLst/>
              </a:rPr>
              <a:t>Comments on RTC KP 1.1(4)</a:t>
            </a:r>
            <a:endParaRPr lang="en-US" altLang="en-US" kern="0">
              <a:solidFill>
                <a:srgbClr val="000082"/>
              </a:solidFill>
              <a:effectLst/>
            </a:endParaRPr>
          </a:p>
        </p:txBody>
      </p:sp>
    </p:spTree>
    <p:extLst>
      <p:ext uri="{BB962C8B-B14F-4D97-AF65-F5344CB8AC3E}">
        <p14:creationId xmlns:p14="http://schemas.microsoft.com/office/powerpoint/2010/main" val="234782064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3"/>
          <p:cNvSpPr>
            <a:spLocks noGrp="1" noChangeArrowheads="1"/>
          </p:cNvSpPr>
          <p:nvPr>
            <p:ph idx="1"/>
          </p:nvPr>
        </p:nvSpPr>
        <p:spPr>
          <a:xfrm>
            <a:off x="1451336" y="1759256"/>
            <a:ext cx="7692664" cy="4657515"/>
          </a:xfrm>
        </p:spPr>
        <p:txBody>
          <a:bodyPr lIns="91426" tIns="45713" rIns="91426" bIns="45713" anchor="t"/>
          <a:lstStyle/>
          <a:p>
            <a:pPr marL="457200" indent="-457200">
              <a:lnSpc>
                <a:spcPct val="100000"/>
              </a:lnSpc>
              <a:buFont typeface="+mj-lt"/>
              <a:buAutoNum type="arabicPeriod"/>
            </a:pPr>
            <a:r>
              <a:rPr lang="en-US" dirty="0">
                <a:cs typeface="Arial" panose="020B0604020202020204" pitchFamily="34" charset="0"/>
              </a:rPr>
              <a:t>Formalize and adopt blended ASDCs to replace KP 1.1(5) ASDCs.</a:t>
            </a:r>
          </a:p>
          <a:p>
            <a:pPr marL="685800" lvl="1" indent="-228600">
              <a:lnSpc>
                <a:spcPct val="100000"/>
              </a:lnSpc>
            </a:pPr>
            <a:r>
              <a:rPr lang="en-US" sz="1800" dirty="0">
                <a:cs typeface="Arial" panose="020B0604020202020204" pitchFamily="34" charset="0"/>
              </a:rPr>
              <a:t>Conduct further analysis to determine the relative shapes and maximum prices of the ASDCs, particularly in consultation with ERCOT Operations. How would they prefer for shortage to be distributed among AS products?</a:t>
            </a:r>
          </a:p>
          <a:p>
            <a:pPr marL="685800" lvl="1" indent="-228600">
              <a:lnSpc>
                <a:spcPct val="100000"/>
              </a:lnSpc>
            </a:pPr>
            <a:r>
              <a:rPr lang="en-US" sz="1800" dirty="0">
                <a:cs typeface="Arial" panose="020B0604020202020204" pitchFamily="34" charset="0"/>
              </a:rPr>
              <a:t>Establish a connection between the final ASDCs and each product’s contribution to system reliability.</a:t>
            </a:r>
          </a:p>
          <a:p>
            <a:pPr marL="457200" indent="-457200">
              <a:lnSpc>
                <a:spcPct val="100000"/>
              </a:lnSpc>
              <a:buFont typeface="+mj-lt"/>
              <a:buAutoNum type="arabicPeriod"/>
            </a:pPr>
            <a:r>
              <a:rPr lang="en-US" dirty="0">
                <a:cs typeface="Arial" panose="020B0604020202020204" pitchFamily="34" charset="0"/>
              </a:rPr>
              <a:t>Study the impacts and trade-offs of adopting various duration requirements. E</a:t>
            </a:r>
            <a:r>
              <a:rPr lang="en-US" sz="1800" dirty="0">
                <a:cs typeface="Arial" panose="020B0604020202020204" pitchFamily="34" charset="0"/>
              </a:rPr>
              <a:t>stablish requirements that promote efficient performance.</a:t>
            </a:r>
          </a:p>
          <a:p>
            <a:pPr marL="457200" indent="-457200">
              <a:lnSpc>
                <a:spcPct val="100000"/>
              </a:lnSpc>
              <a:buFont typeface="+mj-lt"/>
              <a:buAutoNum type="arabicPeriod"/>
            </a:pPr>
            <a:r>
              <a:rPr lang="en-US" dirty="0">
                <a:cs typeface="Arial" panose="020B0604020202020204" pitchFamily="34" charset="0"/>
              </a:rPr>
              <a:t>Evaluate the benefits of relaxing the requirement that the ASDCs match the aggregate ORDC under KP 1.1(4)</a:t>
            </a:r>
          </a:p>
          <a:p>
            <a:pPr marL="685800" lvl="1" indent="-228600">
              <a:lnSpc>
                <a:spcPct val="100000"/>
              </a:lnSpc>
            </a:pPr>
            <a:r>
              <a:rPr lang="en-US" sz="1800" dirty="0">
                <a:cs typeface="Arial" panose="020B0604020202020204" pitchFamily="34" charset="0"/>
              </a:rPr>
              <a:t>ASDCs could be better aligned with the marginal reliability benefit of each product.</a:t>
            </a:r>
          </a:p>
          <a:p>
            <a:pPr marL="685800" lvl="1" indent="-228600">
              <a:lnSpc>
                <a:spcPct val="100000"/>
              </a:lnSpc>
            </a:pPr>
            <a:r>
              <a:rPr lang="en-US" sz="1800" dirty="0">
                <a:cs typeface="Arial" panose="020B0604020202020204" pitchFamily="34" charset="0"/>
              </a:rPr>
              <a:t>ASDCs could be specified using a few parameters, rather than a complex derivation that starts with the AORDC.</a:t>
            </a:r>
          </a:p>
        </p:txBody>
      </p:sp>
      <p:sp>
        <p:nvSpPr>
          <p:cNvPr id="2" name="Rectangle 2">
            <a:extLst>
              <a:ext uri="{FF2B5EF4-FFF2-40B4-BE49-F238E27FC236}">
                <a16:creationId xmlns:a16="http://schemas.microsoft.com/office/drawing/2014/main" id="{7C44ED7F-35A2-065A-5975-9F4263896B0F}"/>
              </a:ext>
            </a:extLst>
          </p:cNvPr>
          <p:cNvSpPr txBox="1">
            <a:spLocks noChangeArrowheads="1"/>
          </p:cNvSpPr>
          <p:nvPr/>
        </p:nvSpPr>
        <p:spPr bwMode="black">
          <a:xfrm>
            <a:off x="1371600" y="609600"/>
            <a:ext cx="7772400" cy="1143000"/>
          </a:xfrm>
          <a:prstGeom prst="rect">
            <a:avLst/>
          </a:prstGeom>
          <a:noFill/>
          <a:ln w="9525">
            <a:noFill/>
            <a:miter lim="800000"/>
            <a:headEnd/>
            <a:tailEnd/>
          </a:ln>
          <a:effectLst/>
        </p:spPr>
        <p:txBody>
          <a:bodyPr vert="horz" wrap="square" lIns="92051" tIns="46026" rIns="92051" bIns="46026" numCol="1" anchor="ctr" anchorCtr="0" compatLnSpc="1">
            <a:prstTxWarp prst="textNoShape">
              <a:avLst/>
            </a:prstTxWarp>
          </a:bodyPr>
          <a:lstStyle>
            <a:lvl1pPr algn="ctr" rtl="0" eaLnBrk="0" fontAlgn="base" hangingPunct="0">
              <a:spcBef>
                <a:spcPct val="0"/>
              </a:spcBef>
              <a:spcAft>
                <a:spcPct val="0"/>
              </a:spcAft>
              <a:defRPr kumimoji="1" sz="2700" b="1">
                <a:solidFill>
                  <a:srgbClr val="0000A8"/>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kumimoji="1" sz="2600" b="1">
                <a:solidFill>
                  <a:srgbClr val="001E96"/>
                </a:solidFill>
                <a:effectLst>
                  <a:outerShdw blurRad="38100" dist="38100" dir="2700000" algn="tl">
                    <a:srgbClr val="C0C0C0"/>
                  </a:outerShdw>
                </a:effectLst>
                <a:latin typeface="Times New Roman" pitchFamily="18" charset="0"/>
              </a:defRPr>
            </a:lvl2pPr>
            <a:lvl3pPr algn="ctr" rtl="0" eaLnBrk="0" fontAlgn="base" hangingPunct="0">
              <a:spcBef>
                <a:spcPct val="0"/>
              </a:spcBef>
              <a:spcAft>
                <a:spcPct val="0"/>
              </a:spcAft>
              <a:defRPr kumimoji="1" sz="2600" b="1">
                <a:solidFill>
                  <a:srgbClr val="001E96"/>
                </a:solidFill>
                <a:effectLst>
                  <a:outerShdw blurRad="38100" dist="38100" dir="2700000" algn="tl">
                    <a:srgbClr val="C0C0C0"/>
                  </a:outerShdw>
                </a:effectLst>
                <a:latin typeface="Times New Roman" pitchFamily="18" charset="0"/>
              </a:defRPr>
            </a:lvl3pPr>
            <a:lvl4pPr algn="ctr" rtl="0" eaLnBrk="0" fontAlgn="base" hangingPunct="0">
              <a:spcBef>
                <a:spcPct val="0"/>
              </a:spcBef>
              <a:spcAft>
                <a:spcPct val="0"/>
              </a:spcAft>
              <a:defRPr kumimoji="1" sz="2600" b="1">
                <a:solidFill>
                  <a:srgbClr val="001E96"/>
                </a:solidFill>
                <a:effectLst>
                  <a:outerShdw blurRad="38100" dist="38100" dir="2700000" algn="tl">
                    <a:srgbClr val="C0C0C0"/>
                  </a:outerShdw>
                </a:effectLst>
                <a:latin typeface="Times New Roman" pitchFamily="18" charset="0"/>
              </a:defRPr>
            </a:lvl4pPr>
            <a:lvl5pPr algn="ctr" rtl="0" eaLnBrk="0" fontAlgn="base" hangingPunct="0">
              <a:spcBef>
                <a:spcPct val="0"/>
              </a:spcBef>
              <a:spcAft>
                <a:spcPct val="0"/>
              </a:spcAft>
              <a:defRPr kumimoji="1" sz="2600" b="1">
                <a:solidFill>
                  <a:srgbClr val="001E96"/>
                </a:solidFill>
                <a:effectLst>
                  <a:outerShdw blurRad="38100" dist="38100" dir="2700000" algn="tl">
                    <a:srgbClr val="C0C0C0"/>
                  </a:outerShdw>
                </a:effectLst>
                <a:latin typeface="Times New Roman" pitchFamily="18" charset="0"/>
              </a:defRPr>
            </a:lvl5pPr>
            <a:lvl6pPr marL="457200" algn="ctr" rtl="0" eaLnBrk="0" fontAlgn="base" hangingPunct="0">
              <a:spcBef>
                <a:spcPct val="0"/>
              </a:spcBef>
              <a:spcAft>
                <a:spcPct val="0"/>
              </a:spcAft>
              <a:defRPr kumimoji="1" sz="2600" b="1">
                <a:solidFill>
                  <a:srgbClr val="000099"/>
                </a:solidFill>
                <a:effectLst>
                  <a:outerShdw blurRad="38100" dist="38100" dir="2700000" algn="tl">
                    <a:srgbClr val="C0C0C0"/>
                  </a:outerShdw>
                </a:effectLst>
                <a:latin typeface="Times New Roman" pitchFamily="18" charset="0"/>
              </a:defRPr>
            </a:lvl6pPr>
            <a:lvl7pPr marL="914400" algn="ctr" rtl="0" eaLnBrk="0" fontAlgn="base" hangingPunct="0">
              <a:spcBef>
                <a:spcPct val="0"/>
              </a:spcBef>
              <a:spcAft>
                <a:spcPct val="0"/>
              </a:spcAft>
              <a:defRPr kumimoji="1" sz="2600" b="1">
                <a:solidFill>
                  <a:srgbClr val="000099"/>
                </a:solidFill>
                <a:effectLst>
                  <a:outerShdw blurRad="38100" dist="38100" dir="2700000" algn="tl">
                    <a:srgbClr val="C0C0C0"/>
                  </a:outerShdw>
                </a:effectLst>
                <a:latin typeface="Times New Roman" pitchFamily="18" charset="0"/>
              </a:defRPr>
            </a:lvl7pPr>
            <a:lvl8pPr marL="1371600" algn="ctr" rtl="0" eaLnBrk="0" fontAlgn="base" hangingPunct="0">
              <a:spcBef>
                <a:spcPct val="0"/>
              </a:spcBef>
              <a:spcAft>
                <a:spcPct val="0"/>
              </a:spcAft>
              <a:defRPr kumimoji="1" sz="2600" b="1">
                <a:solidFill>
                  <a:srgbClr val="000099"/>
                </a:solidFill>
                <a:effectLst>
                  <a:outerShdw blurRad="38100" dist="38100" dir="2700000" algn="tl">
                    <a:srgbClr val="C0C0C0"/>
                  </a:outerShdw>
                </a:effectLst>
                <a:latin typeface="Times New Roman" pitchFamily="18" charset="0"/>
              </a:defRPr>
            </a:lvl8pPr>
            <a:lvl9pPr marL="1828800" algn="ctr" rtl="0" eaLnBrk="0" fontAlgn="base" hangingPunct="0">
              <a:spcBef>
                <a:spcPct val="0"/>
              </a:spcBef>
              <a:spcAft>
                <a:spcPct val="0"/>
              </a:spcAft>
              <a:defRPr kumimoji="1" sz="2600" b="1">
                <a:solidFill>
                  <a:srgbClr val="000099"/>
                </a:solidFill>
                <a:effectLst>
                  <a:outerShdw blurRad="38100" dist="38100" dir="2700000" algn="tl">
                    <a:srgbClr val="C0C0C0"/>
                  </a:outerShdw>
                </a:effectLst>
                <a:latin typeface="Times New Roman" pitchFamily="18" charset="0"/>
              </a:defRPr>
            </a:lvl9pPr>
          </a:lstStyle>
          <a:p>
            <a:r>
              <a:rPr lang="en-US" altLang="en-US">
                <a:effectLst/>
              </a:rPr>
              <a:t>Recommendations</a:t>
            </a:r>
            <a:endParaRPr lang="en-US" altLang="en-US" kern="0">
              <a:solidFill>
                <a:srgbClr val="000082"/>
              </a:solidFill>
              <a:effectLst/>
            </a:endParaRPr>
          </a:p>
        </p:txBody>
      </p:sp>
    </p:spTree>
    <p:extLst>
      <p:ext uri="{BB962C8B-B14F-4D97-AF65-F5344CB8AC3E}">
        <p14:creationId xmlns:p14="http://schemas.microsoft.com/office/powerpoint/2010/main" val="7077309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3"/>
          <p:cNvSpPr>
            <a:spLocks noGrp="1" noChangeArrowheads="1"/>
          </p:cNvSpPr>
          <p:nvPr>
            <p:ph idx="1"/>
          </p:nvPr>
        </p:nvSpPr>
        <p:spPr>
          <a:xfrm>
            <a:off x="1418492" y="1828467"/>
            <a:ext cx="7725508" cy="4696116"/>
          </a:xfrm>
        </p:spPr>
        <p:txBody>
          <a:bodyPr lIns="91426" tIns="45713" rIns="91426" bIns="45713" anchor="t"/>
          <a:lstStyle/>
          <a:p>
            <a:r>
              <a:rPr kumimoji="0" lang="en-US" altLang="en-US" dirty="0">
                <a:solidFill>
                  <a:srgbClr val="000000"/>
                </a:solidFill>
                <a:latin typeface="Segoe UI" panose="020B0502040204020203" pitchFamily="34" charset="0"/>
                <a:ea typeface="Times New Roman" panose="02020603050405020304" pitchFamily="18" charset="0"/>
                <a:cs typeface="Segoe UI" panose="020B0502040204020203" pitchFamily="34" charset="0"/>
              </a:rPr>
              <a:t>Under Real-Time Co-optimization, the Ancillary Service Demand Curves (ASDCs) reflect system demand for real-time reserves. Each ASDC represents demand for one AS product.</a:t>
            </a:r>
          </a:p>
          <a:p>
            <a:r>
              <a:rPr kumimoji="0" lang="en-US" altLang="en-US" dirty="0">
                <a:solidFill>
                  <a:srgbClr val="000000"/>
                </a:solidFill>
                <a:latin typeface="Segoe UI" panose="020B0502040204020203" pitchFamily="34" charset="0"/>
                <a:ea typeface="Times New Roman" panose="02020603050405020304" pitchFamily="18" charset="0"/>
                <a:cs typeface="Segoe UI" panose="020B0502040204020203" pitchFamily="34" charset="0"/>
              </a:rPr>
              <a:t>ASDCs are typically “nested” in other market jurisdictions, meaning each product is substitutable for any lower-quality product.</a:t>
            </a:r>
          </a:p>
          <a:p>
            <a:r>
              <a:rPr kumimoji="0" lang="en-US" altLang="en-US" dirty="0">
                <a:solidFill>
                  <a:srgbClr val="000000"/>
                </a:solidFill>
                <a:latin typeface="Segoe UI" panose="020B0502040204020203" pitchFamily="34" charset="0"/>
                <a:ea typeface="Times New Roman" panose="02020603050405020304" pitchFamily="18" charset="0"/>
                <a:cs typeface="Segoe UI" panose="020B0502040204020203" pitchFamily="34" charset="0"/>
              </a:rPr>
              <a:t>The currently approved ERCOT ASDCs are described in RTC Key Principle (KP) 1.1(4) and 1.1(5). The IMM has concerns with these curves:</a:t>
            </a:r>
          </a:p>
          <a:p>
            <a:pPr lvl="1"/>
            <a:r>
              <a:rPr kumimoji="0" lang="en-US" altLang="en-US" sz="1800" dirty="0">
                <a:solidFill>
                  <a:srgbClr val="000000"/>
                </a:solidFill>
                <a:latin typeface="Segoe UI" panose="020B0502040204020203" pitchFamily="34" charset="0"/>
                <a:ea typeface="Times New Roman" panose="02020603050405020304" pitchFamily="18" charset="0"/>
                <a:cs typeface="Segoe UI" panose="020B0502040204020203" pitchFamily="34" charset="0"/>
              </a:rPr>
              <a:t>SCED cannot efficiently trade off between products, as pricing is strictly hierarchical.</a:t>
            </a:r>
          </a:p>
          <a:p>
            <a:pPr lvl="1"/>
            <a:r>
              <a:rPr kumimoji="0" lang="en-US" altLang="en-US" sz="1800" dirty="0">
                <a:solidFill>
                  <a:srgbClr val="000000"/>
                </a:solidFill>
                <a:latin typeface="Segoe UI" panose="020B0502040204020203" pitchFamily="34" charset="0"/>
                <a:ea typeface="Times New Roman" panose="02020603050405020304" pitchFamily="18" charset="0"/>
                <a:cs typeface="Segoe UI" panose="020B0502040204020203" pitchFamily="34" charset="0"/>
              </a:rPr>
              <a:t>KP 1.1(5) ASDCs tend to underprice ECRS and Non-Spin during shortages.</a:t>
            </a:r>
          </a:p>
          <a:p>
            <a:r>
              <a:rPr kumimoji="0" lang="en-US" altLang="en-US" dirty="0">
                <a:solidFill>
                  <a:srgbClr val="000000"/>
                </a:solidFill>
                <a:latin typeface="Segoe UI" panose="020B0502040204020203" pitchFamily="34" charset="0"/>
                <a:ea typeface="Times New Roman" panose="02020603050405020304" pitchFamily="18" charset="0"/>
                <a:cs typeface="Segoe UI" panose="020B0502040204020203" pitchFamily="34" charset="0"/>
              </a:rPr>
              <a:t>The IMM has developed an ORDC disaggregation approach to address these shortcomings, creating what we call “blended” ASDCs.</a:t>
            </a:r>
          </a:p>
          <a:p>
            <a:r>
              <a:rPr kumimoji="0" lang="en-US" altLang="en-US" dirty="0">
                <a:solidFill>
                  <a:srgbClr val="000000"/>
                </a:solidFill>
                <a:latin typeface="Segoe UI" panose="020B0502040204020203" pitchFamily="34" charset="0"/>
                <a:ea typeface="Times New Roman" panose="02020603050405020304" pitchFamily="18" charset="0"/>
                <a:cs typeface="Segoe UI" panose="020B0502040204020203" pitchFamily="34" charset="0"/>
              </a:rPr>
              <a:t>This presentation provides a comparative analysis of:  (a) ERCOT KP 1.1(5) ASDCs, (b) nested ASDCs, and (c) “blended” ASDCs.</a:t>
            </a:r>
          </a:p>
        </p:txBody>
      </p:sp>
      <p:sp>
        <p:nvSpPr>
          <p:cNvPr id="2" name="Rectangle 2">
            <a:extLst>
              <a:ext uri="{FF2B5EF4-FFF2-40B4-BE49-F238E27FC236}">
                <a16:creationId xmlns:a16="http://schemas.microsoft.com/office/drawing/2014/main" id="{12CE0166-8280-8D09-8CD7-37034D66BA41}"/>
              </a:ext>
            </a:extLst>
          </p:cNvPr>
          <p:cNvSpPr txBox="1">
            <a:spLocks noChangeArrowheads="1"/>
          </p:cNvSpPr>
          <p:nvPr/>
        </p:nvSpPr>
        <p:spPr bwMode="black">
          <a:xfrm>
            <a:off x="1371600" y="609600"/>
            <a:ext cx="7772400" cy="1143000"/>
          </a:xfrm>
          <a:prstGeom prst="rect">
            <a:avLst/>
          </a:prstGeom>
          <a:noFill/>
          <a:ln w="9525">
            <a:noFill/>
            <a:miter lim="800000"/>
            <a:headEnd/>
            <a:tailEnd/>
          </a:ln>
          <a:effectLst/>
        </p:spPr>
        <p:txBody>
          <a:bodyPr vert="horz" wrap="square" lIns="92051" tIns="46026" rIns="92051" bIns="46026" numCol="1" anchor="ctr" anchorCtr="0" compatLnSpc="1">
            <a:prstTxWarp prst="textNoShape">
              <a:avLst/>
            </a:prstTxWarp>
          </a:bodyPr>
          <a:lstStyle>
            <a:lvl1pPr algn="ctr" rtl="0" eaLnBrk="0" fontAlgn="base" hangingPunct="0">
              <a:spcBef>
                <a:spcPct val="0"/>
              </a:spcBef>
              <a:spcAft>
                <a:spcPct val="0"/>
              </a:spcAft>
              <a:defRPr kumimoji="1" sz="2700" b="1">
                <a:solidFill>
                  <a:srgbClr val="0000A8"/>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kumimoji="1" sz="2600" b="1">
                <a:solidFill>
                  <a:srgbClr val="001E96"/>
                </a:solidFill>
                <a:effectLst>
                  <a:outerShdw blurRad="38100" dist="38100" dir="2700000" algn="tl">
                    <a:srgbClr val="C0C0C0"/>
                  </a:outerShdw>
                </a:effectLst>
                <a:latin typeface="Times New Roman" pitchFamily="18" charset="0"/>
              </a:defRPr>
            </a:lvl2pPr>
            <a:lvl3pPr algn="ctr" rtl="0" eaLnBrk="0" fontAlgn="base" hangingPunct="0">
              <a:spcBef>
                <a:spcPct val="0"/>
              </a:spcBef>
              <a:spcAft>
                <a:spcPct val="0"/>
              </a:spcAft>
              <a:defRPr kumimoji="1" sz="2600" b="1">
                <a:solidFill>
                  <a:srgbClr val="001E96"/>
                </a:solidFill>
                <a:effectLst>
                  <a:outerShdw blurRad="38100" dist="38100" dir="2700000" algn="tl">
                    <a:srgbClr val="C0C0C0"/>
                  </a:outerShdw>
                </a:effectLst>
                <a:latin typeface="Times New Roman" pitchFamily="18" charset="0"/>
              </a:defRPr>
            </a:lvl3pPr>
            <a:lvl4pPr algn="ctr" rtl="0" eaLnBrk="0" fontAlgn="base" hangingPunct="0">
              <a:spcBef>
                <a:spcPct val="0"/>
              </a:spcBef>
              <a:spcAft>
                <a:spcPct val="0"/>
              </a:spcAft>
              <a:defRPr kumimoji="1" sz="2600" b="1">
                <a:solidFill>
                  <a:srgbClr val="001E96"/>
                </a:solidFill>
                <a:effectLst>
                  <a:outerShdw blurRad="38100" dist="38100" dir="2700000" algn="tl">
                    <a:srgbClr val="C0C0C0"/>
                  </a:outerShdw>
                </a:effectLst>
                <a:latin typeface="Times New Roman" pitchFamily="18" charset="0"/>
              </a:defRPr>
            </a:lvl4pPr>
            <a:lvl5pPr algn="ctr" rtl="0" eaLnBrk="0" fontAlgn="base" hangingPunct="0">
              <a:spcBef>
                <a:spcPct val="0"/>
              </a:spcBef>
              <a:spcAft>
                <a:spcPct val="0"/>
              </a:spcAft>
              <a:defRPr kumimoji="1" sz="2600" b="1">
                <a:solidFill>
                  <a:srgbClr val="001E96"/>
                </a:solidFill>
                <a:effectLst>
                  <a:outerShdw blurRad="38100" dist="38100" dir="2700000" algn="tl">
                    <a:srgbClr val="C0C0C0"/>
                  </a:outerShdw>
                </a:effectLst>
                <a:latin typeface="Times New Roman" pitchFamily="18" charset="0"/>
              </a:defRPr>
            </a:lvl5pPr>
            <a:lvl6pPr marL="457200" algn="ctr" rtl="0" eaLnBrk="0" fontAlgn="base" hangingPunct="0">
              <a:spcBef>
                <a:spcPct val="0"/>
              </a:spcBef>
              <a:spcAft>
                <a:spcPct val="0"/>
              </a:spcAft>
              <a:defRPr kumimoji="1" sz="2600" b="1">
                <a:solidFill>
                  <a:srgbClr val="000099"/>
                </a:solidFill>
                <a:effectLst>
                  <a:outerShdw blurRad="38100" dist="38100" dir="2700000" algn="tl">
                    <a:srgbClr val="C0C0C0"/>
                  </a:outerShdw>
                </a:effectLst>
                <a:latin typeface="Times New Roman" pitchFamily="18" charset="0"/>
              </a:defRPr>
            </a:lvl6pPr>
            <a:lvl7pPr marL="914400" algn="ctr" rtl="0" eaLnBrk="0" fontAlgn="base" hangingPunct="0">
              <a:spcBef>
                <a:spcPct val="0"/>
              </a:spcBef>
              <a:spcAft>
                <a:spcPct val="0"/>
              </a:spcAft>
              <a:defRPr kumimoji="1" sz="2600" b="1">
                <a:solidFill>
                  <a:srgbClr val="000099"/>
                </a:solidFill>
                <a:effectLst>
                  <a:outerShdw blurRad="38100" dist="38100" dir="2700000" algn="tl">
                    <a:srgbClr val="C0C0C0"/>
                  </a:outerShdw>
                </a:effectLst>
                <a:latin typeface="Times New Roman" pitchFamily="18" charset="0"/>
              </a:defRPr>
            </a:lvl7pPr>
            <a:lvl8pPr marL="1371600" algn="ctr" rtl="0" eaLnBrk="0" fontAlgn="base" hangingPunct="0">
              <a:spcBef>
                <a:spcPct val="0"/>
              </a:spcBef>
              <a:spcAft>
                <a:spcPct val="0"/>
              </a:spcAft>
              <a:defRPr kumimoji="1" sz="2600" b="1">
                <a:solidFill>
                  <a:srgbClr val="000099"/>
                </a:solidFill>
                <a:effectLst>
                  <a:outerShdw blurRad="38100" dist="38100" dir="2700000" algn="tl">
                    <a:srgbClr val="C0C0C0"/>
                  </a:outerShdw>
                </a:effectLst>
                <a:latin typeface="Times New Roman" pitchFamily="18" charset="0"/>
              </a:defRPr>
            </a:lvl8pPr>
            <a:lvl9pPr marL="1828800" algn="ctr" rtl="0" eaLnBrk="0" fontAlgn="base" hangingPunct="0">
              <a:spcBef>
                <a:spcPct val="0"/>
              </a:spcBef>
              <a:spcAft>
                <a:spcPct val="0"/>
              </a:spcAft>
              <a:defRPr kumimoji="1" sz="2600" b="1">
                <a:solidFill>
                  <a:srgbClr val="000099"/>
                </a:solidFill>
                <a:effectLst>
                  <a:outerShdw blurRad="38100" dist="38100" dir="2700000" algn="tl">
                    <a:srgbClr val="C0C0C0"/>
                  </a:outerShdw>
                </a:effectLst>
                <a:latin typeface="Times New Roman" pitchFamily="18" charset="0"/>
              </a:defRPr>
            </a:lvl9pPr>
          </a:lstStyle>
          <a:p>
            <a:r>
              <a:rPr lang="en-US" altLang="en-US" kern="0"/>
              <a:t>Introduction</a:t>
            </a:r>
            <a:endParaRPr lang="en-US" altLang="en-US" kern="0">
              <a:solidFill>
                <a:srgbClr val="000082"/>
              </a:solidFill>
            </a:endParaRPr>
          </a:p>
        </p:txBody>
      </p:sp>
    </p:spTree>
    <p:extLst>
      <p:ext uri="{BB962C8B-B14F-4D97-AF65-F5344CB8AC3E}">
        <p14:creationId xmlns:p14="http://schemas.microsoft.com/office/powerpoint/2010/main" val="5934670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EDF3ABF-BD16-2D08-DD5E-5BD140090874}"/>
              </a:ext>
            </a:extLst>
          </p:cNvPr>
          <p:cNvSpPr>
            <a:spLocks noGrp="1"/>
          </p:cNvSpPr>
          <p:nvPr>
            <p:ph type="ctrTitle" sz="quarter"/>
          </p:nvPr>
        </p:nvSpPr>
        <p:spPr/>
        <p:txBody>
          <a:bodyPr/>
          <a:lstStyle/>
          <a:p>
            <a:r>
              <a:rPr lang="en-US"/>
              <a:t>Appendix: Blended ASDC Derivation</a:t>
            </a:r>
          </a:p>
        </p:txBody>
      </p:sp>
      <p:sp>
        <p:nvSpPr>
          <p:cNvPr id="7" name="Subtitle 6">
            <a:extLst>
              <a:ext uri="{FF2B5EF4-FFF2-40B4-BE49-F238E27FC236}">
                <a16:creationId xmlns:a16="http://schemas.microsoft.com/office/drawing/2014/main" id="{74679C56-1DF7-E3E3-57AB-28A3217145EE}"/>
              </a:ext>
            </a:extLst>
          </p:cNvPr>
          <p:cNvSpPr>
            <a:spLocks noGrp="1"/>
          </p:cNvSpPr>
          <p:nvPr>
            <p:ph type="subTitle" sz="quarter" idx="1"/>
          </p:nvPr>
        </p:nvSpPr>
        <p:spPr/>
        <p:txBody>
          <a:bodyPr/>
          <a:lstStyle/>
          <a:p>
            <a:r>
              <a:rPr lang="en-US" sz="1800" dirty="0"/>
              <a:t>An Alternative Approach for Disaggregating the Aggregate ORDC</a:t>
            </a:r>
          </a:p>
        </p:txBody>
      </p:sp>
    </p:spTree>
    <p:extLst>
      <p:ext uri="{BB962C8B-B14F-4D97-AF65-F5344CB8AC3E}">
        <p14:creationId xmlns:p14="http://schemas.microsoft.com/office/powerpoint/2010/main" val="24948101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3"/>
          <p:cNvSpPr>
            <a:spLocks noGrp="1" noChangeArrowheads="1"/>
          </p:cNvSpPr>
          <p:nvPr>
            <p:ph idx="1"/>
          </p:nvPr>
        </p:nvSpPr>
        <p:spPr>
          <a:xfrm>
            <a:off x="1418492" y="1752600"/>
            <a:ext cx="7649308" cy="4696116"/>
          </a:xfrm>
        </p:spPr>
        <p:txBody>
          <a:bodyPr lIns="91426" tIns="45713" rIns="91426" bIns="45713" anchor="t"/>
          <a:lstStyle/>
          <a:p>
            <a:r>
              <a:rPr kumimoji="0" lang="en-US" altLang="en-US" sz="1600">
                <a:solidFill>
                  <a:srgbClr val="000000"/>
                </a:solidFill>
                <a:latin typeface="Segoe UI" panose="020B0502040204020203" pitchFamily="34" charset="0"/>
                <a:ea typeface="Times New Roman" panose="02020603050405020304" pitchFamily="18" charset="0"/>
                <a:cs typeface="Segoe UI" panose="020B0502040204020203" pitchFamily="34" charset="0"/>
              </a:rPr>
              <a:t>Based on the 3,000 MW Minimum Contingency Level (MCL), the first 3,000 MW of the aggregate ORDC are priced at VOLL.</a:t>
            </a:r>
          </a:p>
          <a:p>
            <a:r>
              <a:rPr kumimoji="0" lang="en-US" altLang="en-US" sz="1600">
                <a:solidFill>
                  <a:srgbClr val="000000"/>
                </a:solidFill>
                <a:latin typeface="Segoe UI" panose="020B0502040204020203" pitchFamily="34" charset="0"/>
                <a:ea typeface="Times New Roman" panose="02020603050405020304" pitchFamily="18" charset="0"/>
                <a:cs typeface="Segoe UI" panose="020B0502040204020203" pitchFamily="34" charset="0"/>
              </a:rPr>
              <a:t>As the AS plan amounts vary, how should the flat MCL portion of the aggregate ORDC be divided up among the upward-AS products?</a:t>
            </a:r>
          </a:p>
          <a:p>
            <a:pPr>
              <a:spcAft>
                <a:spcPts val="600"/>
              </a:spcAft>
            </a:pPr>
            <a:r>
              <a:rPr kumimoji="0" lang="en-US" altLang="en-US" sz="1600">
                <a:solidFill>
                  <a:srgbClr val="000000"/>
                </a:solidFill>
                <a:latin typeface="Segoe UI" panose="020B0502040204020203" pitchFamily="34" charset="0"/>
                <a:ea typeface="Times New Roman" panose="02020603050405020304" pitchFamily="18" charset="0"/>
                <a:cs typeface="Segoe UI" panose="020B0502040204020203" pitchFamily="34" charset="0"/>
              </a:rPr>
              <a:t>IMM derived five parameters which, when fixed, allow for a unique map from a given set of AS requirement amounts to a set distribution of the 3,000 MW across the four up-AS products:</a:t>
            </a:r>
          </a:p>
          <a:p>
            <a:endParaRPr kumimoji="0" lang="en-US" altLang="en-US" sz="1600">
              <a:solidFill>
                <a:srgbClr val="000000"/>
              </a:solidFill>
              <a:latin typeface="Segoe UI" panose="020B0502040204020203" pitchFamily="34" charset="0"/>
              <a:ea typeface="Times New Roman" panose="02020603050405020304" pitchFamily="18" charset="0"/>
              <a:cs typeface="Segoe UI" panose="020B0502040204020203" pitchFamily="34" charset="0"/>
            </a:endParaRPr>
          </a:p>
          <a:p>
            <a:endParaRPr kumimoji="0" lang="en-US" altLang="en-US" sz="1600">
              <a:solidFill>
                <a:srgbClr val="000000"/>
              </a:solidFill>
              <a:latin typeface="Segoe UI" panose="020B0502040204020203" pitchFamily="34" charset="0"/>
              <a:ea typeface="Times New Roman" panose="02020603050405020304" pitchFamily="18" charset="0"/>
              <a:cs typeface="Segoe UI" panose="020B0502040204020203" pitchFamily="34" charset="0"/>
            </a:endParaRPr>
          </a:p>
          <a:p>
            <a:endParaRPr kumimoji="0" lang="en-US" altLang="en-US" sz="1600">
              <a:solidFill>
                <a:srgbClr val="000000"/>
              </a:solidFill>
              <a:latin typeface="Segoe UI" panose="020B0502040204020203" pitchFamily="34" charset="0"/>
              <a:ea typeface="Times New Roman" panose="02020603050405020304" pitchFamily="18" charset="0"/>
              <a:cs typeface="Segoe UI" panose="020B0502040204020203" pitchFamily="34" charset="0"/>
            </a:endParaRPr>
          </a:p>
          <a:p>
            <a:endParaRPr kumimoji="0" lang="en-US" altLang="en-US" sz="1600">
              <a:solidFill>
                <a:srgbClr val="000000"/>
              </a:solidFill>
              <a:latin typeface="Segoe UI" panose="020B0502040204020203" pitchFamily="34" charset="0"/>
              <a:ea typeface="Times New Roman" panose="02020603050405020304" pitchFamily="18" charset="0"/>
              <a:cs typeface="Segoe UI" panose="020B0502040204020203" pitchFamily="34" charset="0"/>
            </a:endParaRPr>
          </a:p>
          <a:p>
            <a:pPr marL="0" indent="0">
              <a:buNone/>
            </a:pPr>
            <a:endParaRPr kumimoji="0" lang="en-US" altLang="en-US" sz="1600">
              <a:solidFill>
                <a:srgbClr val="000000"/>
              </a:solidFill>
              <a:latin typeface="Segoe UI" panose="020B0502040204020203" pitchFamily="34" charset="0"/>
              <a:ea typeface="Times New Roman" panose="02020603050405020304" pitchFamily="18" charset="0"/>
              <a:cs typeface="Segoe UI" panose="020B0502040204020203" pitchFamily="34" charset="0"/>
            </a:endParaRPr>
          </a:p>
          <a:p>
            <a:r>
              <a:rPr kumimoji="0" lang="en-US" altLang="en-US" sz="1600">
                <a:solidFill>
                  <a:srgbClr val="000000"/>
                </a:solidFill>
                <a:latin typeface="Segoe UI" panose="020B0502040204020203" pitchFamily="34" charset="0"/>
                <a:ea typeface="Times New Roman" panose="02020603050405020304" pitchFamily="18" charset="0"/>
                <a:cs typeface="Segoe UI" panose="020B0502040204020203" pitchFamily="34" charset="0"/>
              </a:rPr>
              <a:t>IMM also selected max prices for each product, enforcing the product hierarchy:</a:t>
            </a:r>
          </a:p>
        </p:txBody>
      </p:sp>
      <p:sp>
        <p:nvSpPr>
          <p:cNvPr id="2" name="Rectangle 2">
            <a:extLst>
              <a:ext uri="{FF2B5EF4-FFF2-40B4-BE49-F238E27FC236}">
                <a16:creationId xmlns:a16="http://schemas.microsoft.com/office/drawing/2014/main" id="{12CE0166-8280-8D09-8CD7-37034D66BA41}"/>
              </a:ext>
            </a:extLst>
          </p:cNvPr>
          <p:cNvSpPr txBox="1">
            <a:spLocks noChangeArrowheads="1"/>
          </p:cNvSpPr>
          <p:nvPr/>
        </p:nvSpPr>
        <p:spPr bwMode="black">
          <a:xfrm>
            <a:off x="1371600" y="609600"/>
            <a:ext cx="7772400" cy="1143000"/>
          </a:xfrm>
          <a:prstGeom prst="rect">
            <a:avLst/>
          </a:prstGeom>
          <a:noFill/>
          <a:ln w="9525">
            <a:noFill/>
            <a:miter lim="800000"/>
            <a:headEnd/>
            <a:tailEnd/>
          </a:ln>
          <a:effectLst/>
        </p:spPr>
        <p:txBody>
          <a:bodyPr vert="horz" wrap="square" lIns="92051" tIns="46026" rIns="92051" bIns="46026" numCol="1" anchor="ctr" anchorCtr="0" compatLnSpc="1">
            <a:prstTxWarp prst="textNoShape">
              <a:avLst/>
            </a:prstTxWarp>
          </a:bodyPr>
          <a:lstStyle>
            <a:lvl1pPr algn="ctr" rtl="0" eaLnBrk="0" fontAlgn="base" hangingPunct="0">
              <a:spcBef>
                <a:spcPct val="0"/>
              </a:spcBef>
              <a:spcAft>
                <a:spcPct val="0"/>
              </a:spcAft>
              <a:defRPr kumimoji="1" sz="2700" b="1">
                <a:solidFill>
                  <a:srgbClr val="0000A8"/>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kumimoji="1" sz="2600" b="1">
                <a:solidFill>
                  <a:srgbClr val="001E96"/>
                </a:solidFill>
                <a:effectLst>
                  <a:outerShdw blurRad="38100" dist="38100" dir="2700000" algn="tl">
                    <a:srgbClr val="C0C0C0"/>
                  </a:outerShdw>
                </a:effectLst>
                <a:latin typeface="Times New Roman" pitchFamily="18" charset="0"/>
              </a:defRPr>
            </a:lvl2pPr>
            <a:lvl3pPr algn="ctr" rtl="0" eaLnBrk="0" fontAlgn="base" hangingPunct="0">
              <a:spcBef>
                <a:spcPct val="0"/>
              </a:spcBef>
              <a:spcAft>
                <a:spcPct val="0"/>
              </a:spcAft>
              <a:defRPr kumimoji="1" sz="2600" b="1">
                <a:solidFill>
                  <a:srgbClr val="001E96"/>
                </a:solidFill>
                <a:effectLst>
                  <a:outerShdw blurRad="38100" dist="38100" dir="2700000" algn="tl">
                    <a:srgbClr val="C0C0C0"/>
                  </a:outerShdw>
                </a:effectLst>
                <a:latin typeface="Times New Roman" pitchFamily="18" charset="0"/>
              </a:defRPr>
            </a:lvl3pPr>
            <a:lvl4pPr algn="ctr" rtl="0" eaLnBrk="0" fontAlgn="base" hangingPunct="0">
              <a:spcBef>
                <a:spcPct val="0"/>
              </a:spcBef>
              <a:spcAft>
                <a:spcPct val="0"/>
              </a:spcAft>
              <a:defRPr kumimoji="1" sz="2600" b="1">
                <a:solidFill>
                  <a:srgbClr val="001E96"/>
                </a:solidFill>
                <a:effectLst>
                  <a:outerShdw blurRad="38100" dist="38100" dir="2700000" algn="tl">
                    <a:srgbClr val="C0C0C0"/>
                  </a:outerShdw>
                </a:effectLst>
                <a:latin typeface="Times New Roman" pitchFamily="18" charset="0"/>
              </a:defRPr>
            </a:lvl4pPr>
            <a:lvl5pPr algn="ctr" rtl="0" eaLnBrk="0" fontAlgn="base" hangingPunct="0">
              <a:spcBef>
                <a:spcPct val="0"/>
              </a:spcBef>
              <a:spcAft>
                <a:spcPct val="0"/>
              </a:spcAft>
              <a:defRPr kumimoji="1" sz="2600" b="1">
                <a:solidFill>
                  <a:srgbClr val="001E96"/>
                </a:solidFill>
                <a:effectLst>
                  <a:outerShdw blurRad="38100" dist="38100" dir="2700000" algn="tl">
                    <a:srgbClr val="C0C0C0"/>
                  </a:outerShdw>
                </a:effectLst>
                <a:latin typeface="Times New Roman" pitchFamily="18" charset="0"/>
              </a:defRPr>
            </a:lvl5pPr>
            <a:lvl6pPr marL="457200" algn="ctr" rtl="0" eaLnBrk="0" fontAlgn="base" hangingPunct="0">
              <a:spcBef>
                <a:spcPct val="0"/>
              </a:spcBef>
              <a:spcAft>
                <a:spcPct val="0"/>
              </a:spcAft>
              <a:defRPr kumimoji="1" sz="2600" b="1">
                <a:solidFill>
                  <a:srgbClr val="000099"/>
                </a:solidFill>
                <a:effectLst>
                  <a:outerShdw blurRad="38100" dist="38100" dir="2700000" algn="tl">
                    <a:srgbClr val="C0C0C0"/>
                  </a:outerShdw>
                </a:effectLst>
                <a:latin typeface="Times New Roman" pitchFamily="18" charset="0"/>
              </a:defRPr>
            </a:lvl6pPr>
            <a:lvl7pPr marL="914400" algn="ctr" rtl="0" eaLnBrk="0" fontAlgn="base" hangingPunct="0">
              <a:spcBef>
                <a:spcPct val="0"/>
              </a:spcBef>
              <a:spcAft>
                <a:spcPct val="0"/>
              </a:spcAft>
              <a:defRPr kumimoji="1" sz="2600" b="1">
                <a:solidFill>
                  <a:srgbClr val="000099"/>
                </a:solidFill>
                <a:effectLst>
                  <a:outerShdw blurRad="38100" dist="38100" dir="2700000" algn="tl">
                    <a:srgbClr val="C0C0C0"/>
                  </a:outerShdw>
                </a:effectLst>
                <a:latin typeface="Times New Roman" pitchFamily="18" charset="0"/>
              </a:defRPr>
            </a:lvl7pPr>
            <a:lvl8pPr marL="1371600" algn="ctr" rtl="0" eaLnBrk="0" fontAlgn="base" hangingPunct="0">
              <a:spcBef>
                <a:spcPct val="0"/>
              </a:spcBef>
              <a:spcAft>
                <a:spcPct val="0"/>
              </a:spcAft>
              <a:defRPr kumimoji="1" sz="2600" b="1">
                <a:solidFill>
                  <a:srgbClr val="000099"/>
                </a:solidFill>
                <a:effectLst>
                  <a:outerShdw blurRad="38100" dist="38100" dir="2700000" algn="tl">
                    <a:srgbClr val="C0C0C0"/>
                  </a:outerShdw>
                </a:effectLst>
                <a:latin typeface="Times New Roman" pitchFamily="18" charset="0"/>
              </a:defRPr>
            </a:lvl8pPr>
            <a:lvl9pPr marL="1828800" algn="ctr" rtl="0" eaLnBrk="0" fontAlgn="base" hangingPunct="0">
              <a:spcBef>
                <a:spcPct val="0"/>
              </a:spcBef>
              <a:spcAft>
                <a:spcPct val="0"/>
              </a:spcAft>
              <a:defRPr kumimoji="1" sz="2600" b="1">
                <a:solidFill>
                  <a:srgbClr val="000099"/>
                </a:solidFill>
                <a:effectLst>
                  <a:outerShdw blurRad="38100" dist="38100" dir="2700000" algn="tl">
                    <a:srgbClr val="C0C0C0"/>
                  </a:outerShdw>
                </a:effectLst>
                <a:latin typeface="Times New Roman" pitchFamily="18" charset="0"/>
              </a:defRPr>
            </a:lvl9pPr>
          </a:lstStyle>
          <a:p>
            <a:r>
              <a:rPr lang="en-US" altLang="en-US" kern="0">
                <a:solidFill>
                  <a:srgbClr val="000082"/>
                </a:solidFill>
              </a:rPr>
              <a:t>Blended ASDCs: Flat Portion of ORDC</a:t>
            </a:r>
          </a:p>
        </p:txBody>
      </p:sp>
      <mc:AlternateContent xmlns:mc="http://schemas.openxmlformats.org/markup-compatibility/2006" xmlns:a14="http://schemas.microsoft.com/office/drawing/2010/main">
        <mc:Choice Requires="a14">
          <p:graphicFrame>
            <p:nvGraphicFramePr>
              <p:cNvPr id="3" name="Table 2">
                <a:extLst>
                  <a:ext uri="{FF2B5EF4-FFF2-40B4-BE49-F238E27FC236}">
                    <a16:creationId xmlns:a16="http://schemas.microsoft.com/office/drawing/2014/main" id="{1C33D2ED-63A2-50CD-3559-A2157A5E4078}"/>
                  </a:ext>
                </a:extLst>
              </p:cNvPr>
              <p:cNvGraphicFramePr>
                <a:graphicFrameLocks noGrp="1"/>
              </p:cNvGraphicFramePr>
              <p:nvPr>
                <p:extLst>
                  <p:ext uri="{D42A27DB-BD31-4B8C-83A1-F6EECF244321}">
                    <p14:modId xmlns:p14="http://schemas.microsoft.com/office/powerpoint/2010/main" val="220669799"/>
                  </p:ext>
                </p:extLst>
              </p:nvPr>
            </p:nvGraphicFramePr>
            <p:xfrm>
              <a:off x="2274521" y="3625873"/>
              <a:ext cx="5937250" cy="1602105"/>
            </p:xfrm>
            <a:graphic>
              <a:graphicData uri="http://schemas.openxmlformats.org/drawingml/2006/table">
                <a:tbl>
                  <a:tblPr firstRow="1" firstCol="1" bandRow="1">
                    <a:tableStyleId>{5C22544A-7EE6-4342-B048-85BDC9FD1C3A}</a:tableStyleId>
                  </a:tblPr>
                  <a:tblGrid>
                    <a:gridCol w="1139825">
                      <a:extLst>
                        <a:ext uri="{9D8B030D-6E8A-4147-A177-3AD203B41FA5}">
                          <a16:colId xmlns:a16="http://schemas.microsoft.com/office/drawing/2014/main" val="3973106348"/>
                        </a:ext>
                      </a:extLst>
                    </a:gridCol>
                    <a:gridCol w="3714750">
                      <a:extLst>
                        <a:ext uri="{9D8B030D-6E8A-4147-A177-3AD203B41FA5}">
                          <a16:colId xmlns:a16="http://schemas.microsoft.com/office/drawing/2014/main" val="525915582"/>
                        </a:ext>
                      </a:extLst>
                    </a:gridCol>
                    <a:gridCol w="1082675">
                      <a:extLst>
                        <a:ext uri="{9D8B030D-6E8A-4147-A177-3AD203B41FA5}">
                          <a16:colId xmlns:a16="http://schemas.microsoft.com/office/drawing/2014/main" val="3082616501"/>
                        </a:ext>
                      </a:extLst>
                    </a:gridCol>
                  </a:tblGrid>
                  <a:tr h="0">
                    <a:tc>
                      <a:txBody>
                        <a:bodyPr/>
                        <a:lstStyle/>
                        <a:p>
                          <a:pPr marL="0" marR="0">
                            <a:spcBef>
                              <a:spcPts val="0"/>
                            </a:spcBef>
                            <a:spcAft>
                              <a:spcPts val="0"/>
                            </a:spcAft>
                          </a:pPr>
                          <a:r>
                            <a:rPr lang="en-US" sz="1100" kern="100">
                              <a:effectLst/>
                              <a:latin typeface="Segoe UI" panose="020B0502040204020203" pitchFamily="34" charset="0"/>
                              <a:cs typeface="Segoe UI" panose="020B0502040204020203" pitchFamily="34" charset="0"/>
                            </a:rPr>
                            <a:t>Name</a:t>
                          </a:r>
                          <a:endParaRPr lang="en-US" sz="1200" kern="100">
                            <a:solidFill>
                              <a:srgbClr val="000000"/>
                            </a:solidFill>
                            <a:effectLst/>
                            <a:latin typeface="Segoe UI" panose="020B0502040204020203" pitchFamily="34" charset="0"/>
                            <a:ea typeface="MS Mincho" panose="02020609040205080304" pitchFamily="49" charset="-128"/>
                            <a:cs typeface="Segoe UI" panose="020B0502040204020203" pitchFamily="34" charset="0"/>
                          </a:endParaRPr>
                        </a:p>
                      </a:txBody>
                      <a:tcPr marL="68580" marR="68580" marT="0" marB="0"/>
                    </a:tc>
                    <a:tc>
                      <a:txBody>
                        <a:bodyPr/>
                        <a:lstStyle/>
                        <a:p>
                          <a:pPr marL="0" marR="0">
                            <a:spcBef>
                              <a:spcPts val="0"/>
                            </a:spcBef>
                            <a:spcAft>
                              <a:spcPts val="0"/>
                            </a:spcAft>
                          </a:pPr>
                          <a:r>
                            <a:rPr lang="en-US" sz="1100" kern="100">
                              <a:effectLst/>
                              <a:latin typeface="Segoe UI" panose="020B0502040204020203" pitchFamily="34" charset="0"/>
                              <a:cs typeface="Segoe UI" panose="020B0502040204020203" pitchFamily="34" charset="0"/>
                            </a:rPr>
                            <a:t>Description</a:t>
                          </a:r>
                          <a:endParaRPr lang="en-US" sz="1200" kern="100">
                            <a:solidFill>
                              <a:srgbClr val="000000"/>
                            </a:solidFill>
                            <a:effectLst/>
                            <a:latin typeface="Segoe UI" panose="020B0502040204020203" pitchFamily="34" charset="0"/>
                            <a:ea typeface="MS Mincho" panose="02020609040205080304" pitchFamily="49" charset="-128"/>
                            <a:cs typeface="Segoe UI" panose="020B0502040204020203" pitchFamily="34" charset="0"/>
                          </a:endParaRPr>
                        </a:p>
                      </a:txBody>
                      <a:tcPr marL="68580" marR="68580" marT="0" marB="0"/>
                    </a:tc>
                    <a:tc>
                      <a:txBody>
                        <a:bodyPr/>
                        <a:lstStyle/>
                        <a:p>
                          <a:pPr marL="0" marR="0" algn="ctr">
                            <a:spcBef>
                              <a:spcPts val="0"/>
                            </a:spcBef>
                            <a:spcAft>
                              <a:spcPts val="0"/>
                            </a:spcAft>
                          </a:pPr>
                          <a:r>
                            <a:rPr lang="en-US" sz="1100" kern="100">
                              <a:effectLst/>
                              <a:latin typeface="Segoe UI" panose="020B0502040204020203" pitchFamily="34" charset="0"/>
                              <a:cs typeface="Segoe UI" panose="020B0502040204020203" pitchFamily="34" charset="0"/>
                            </a:rPr>
                            <a:t>Value</a:t>
                          </a:r>
                          <a:endParaRPr lang="en-US" sz="1200" kern="100">
                            <a:solidFill>
                              <a:srgbClr val="000000"/>
                            </a:solidFill>
                            <a:effectLst/>
                            <a:latin typeface="Segoe UI" panose="020B0502040204020203" pitchFamily="34" charset="0"/>
                            <a:ea typeface="MS Mincho" panose="02020609040205080304" pitchFamily="49" charset="-128"/>
                            <a:cs typeface="Segoe UI" panose="020B0502040204020203" pitchFamily="34" charset="0"/>
                          </a:endParaRPr>
                        </a:p>
                      </a:txBody>
                      <a:tcPr marL="68580" marR="68580" marT="0" marB="0" anchor="ctr"/>
                    </a:tc>
                    <a:extLst>
                      <a:ext uri="{0D108BD9-81ED-4DB2-BD59-A6C34878D82A}">
                        <a16:rowId xmlns:a16="http://schemas.microsoft.com/office/drawing/2014/main" val="2180122781"/>
                      </a:ext>
                    </a:extLst>
                  </a:tr>
                  <a:tr h="262255">
                    <a:tc>
                      <a:txBody>
                        <a:bodyPr/>
                        <a:lstStyle/>
                        <a:p>
                          <a:pPr marL="0" marR="0" algn="ctr">
                            <a:spcBef>
                              <a:spcPts val="0"/>
                            </a:spcBef>
                            <a:spcAft>
                              <a:spcPts val="0"/>
                            </a:spcAft>
                          </a:pPr>
                          <a14:m>
                            <m:oMathPara xmlns:m="http://schemas.openxmlformats.org/officeDocument/2006/math">
                              <m:oMathParaPr>
                                <m:jc m:val="centerGroup"/>
                              </m:oMathParaPr>
                              <m:oMath xmlns:m="http://schemas.openxmlformats.org/officeDocument/2006/math">
                                <m:r>
                                  <a:rPr lang="en-US" sz="1100" kern="100">
                                    <a:effectLst/>
                                    <a:latin typeface="Cambria Math" panose="02040503050406030204" pitchFamily="18" charset="0"/>
                                  </a:rPr>
                                  <m:t>𝑅𝑒𝑔𝑈</m:t>
                                </m:r>
                                <m:sSubSup>
                                  <m:sSubSupPr>
                                    <m:ctrlPr>
                                      <a:rPr lang="en-US" sz="1200" i="1" kern="100">
                                        <a:effectLst/>
                                        <a:latin typeface="Cambria Math" panose="02040503050406030204" pitchFamily="18" charset="0"/>
                                      </a:rPr>
                                    </m:ctrlPr>
                                  </m:sSubSupPr>
                                  <m:e>
                                    <m:r>
                                      <a:rPr lang="en-US" sz="1100" kern="100">
                                        <a:effectLst/>
                                        <a:latin typeface="Cambria Math" panose="02040503050406030204" pitchFamily="18" charset="0"/>
                                      </a:rPr>
                                      <m:t>𝑝</m:t>
                                    </m:r>
                                  </m:e>
                                  <m:sub>
                                    <m:r>
                                      <a:rPr lang="en-US" sz="1100" kern="100">
                                        <a:effectLst/>
                                        <a:latin typeface="Cambria Math" panose="02040503050406030204" pitchFamily="18" charset="0"/>
                                      </a:rPr>
                                      <m:t>𝑚𝑎𝑥</m:t>
                                    </m:r>
                                  </m:sub>
                                  <m:sup>
                                    <m:r>
                                      <a:rPr lang="en-US" sz="1100" kern="100">
                                        <a:effectLst/>
                                        <a:latin typeface="Cambria Math" panose="02040503050406030204" pitchFamily="18" charset="0"/>
                                      </a:rPr>
                                      <m:t>𝑝𝑐𝑡</m:t>
                                    </m:r>
                                  </m:sup>
                                </m:sSubSup>
                              </m:oMath>
                            </m:oMathPara>
                          </a14:m>
                          <a:endParaRPr lang="en-US" sz="1200" kern="10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1100" kern="100">
                              <a:effectLst/>
                              <a:latin typeface="Segoe UI" panose="020B0502040204020203" pitchFamily="34" charset="0"/>
                              <a:cs typeface="Segoe UI" panose="020B0502040204020203" pitchFamily="34" charset="0"/>
                            </a:rPr>
                            <a:t>Fixed percentage of RegUp priced at RegUp max price.</a:t>
                          </a:r>
                          <a:endParaRPr lang="en-US" sz="1200" kern="100">
                            <a:solidFill>
                              <a:srgbClr val="000000"/>
                            </a:solidFill>
                            <a:effectLst/>
                            <a:latin typeface="Segoe UI" panose="020B0502040204020203" pitchFamily="34" charset="0"/>
                            <a:ea typeface="MS Mincho" panose="02020609040205080304" pitchFamily="49" charset="-128"/>
                            <a:cs typeface="Segoe UI" panose="020B0502040204020203" pitchFamily="34" charset="0"/>
                          </a:endParaRPr>
                        </a:p>
                      </a:txBody>
                      <a:tcPr marL="68580" marR="68580" marT="0" marB="0"/>
                    </a:tc>
                    <a:tc>
                      <a:txBody>
                        <a:bodyPr/>
                        <a:lstStyle/>
                        <a:p>
                          <a:pPr marL="0" marR="0" algn="ctr">
                            <a:spcBef>
                              <a:spcPts val="0"/>
                            </a:spcBef>
                            <a:spcAft>
                              <a:spcPts val="0"/>
                            </a:spcAft>
                          </a:pPr>
                          <a:r>
                            <a:rPr lang="en-US" sz="1100" kern="100">
                              <a:effectLst/>
                              <a:latin typeface="Segoe UI" panose="020B0502040204020203" pitchFamily="34" charset="0"/>
                              <a:cs typeface="Segoe UI" panose="020B0502040204020203" pitchFamily="34" charset="0"/>
                            </a:rPr>
                            <a:t>90%</a:t>
                          </a:r>
                          <a:endParaRPr lang="en-US" sz="1200" kern="100">
                            <a:solidFill>
                              <a:srgbClr val="000000"/>
                            </a:solidFill>
                            <a:effectLst/>
                            <a:latin typeface="Segoe UI" panose="020B0502040204020203" pitchFamily="34" charset="0"/>
                            <a:ea typeface="MS Mincho" panose="02020609040205080304" pitchFamily="49" charset="-128"/>
                            <a:cs typeface="Segoe UI" panose="020B0502040204020203" pitchFamily="34" charset="0"/>
                          </a:endParaRPr>
                        </a:p>
                      </a:txBody>
                      <a:tcPr marL="68580" marR="68580" marT="0" marB="0" anchor="ctr"/>
                    </a:tc>
                    <a:extLst>
                      <a:ext uri="{0D108BD9-81ED-4DB2-BD59-A6C34878D82A}">
                        <a16:rowId xmlns:a16="http://schemas.microsoft.com/office/drawing/2014/main" val="992881202"/>
                      </a:ext>
                    </a:extLst>
                  </a:tr>
                  <a:tr h="233680">
                    <a:tc>
                      <a:txBody>
                        <a:bodyPr/>
                        <a:lstStyle/>
                        <a:p>
                          <a:pPr marL="0" marR="0" algn="ctr">
                            <a:spcBef>
                              <a:spcPts val="0"/>
                            </a:spcBef>
                            <a:spcAft>
                              <a:spcPts val="0"/>
                            </a:spcAft>
                          </a:pPr>
                          <a14:m>
                            <m:oMathPara xmlns:m="http://schemas.openxmlformats.org/officeDocument/2006/math">
                              <m:oMathParaPr>
                                <m:jc m:val="centerGroup"/>
                              </m:oMathParaPr>
                              <m:oMath xmlns:m="http://schemas.openxmlformats.org/officeDocument/2006/math">
                                <m:r>
                                  <a:rPr lang="en-US" sz="1100" kern="100">
                                    <a:effectLst/>
                                    <a:latin typeface="Cambria Math" panose="02040503050406030204" pitchFamily="18" charset="0"/>
                                  </a:rPr>
                                  <m:t>𝑅𝑅</m:t>
                                </m:r>
                                <m:sSubSup>
                                  <m:sSubSupPr>
                                    <m:ctrlPr>
                                      <a:rPr lang="en-US" sz="1200" i="1" kern="100">
                                        <a:effectLst/>
                                        <a:latin typeface="Cambria Math" panose="02040503050406030204" pitchFamily="18" charset="0"/>
                                      </a:rPr>
                                    </m:ctrlPr>
                                  </m:sSubSupPr>
                                  <m:e>
                                    <m:r>
                                      <a:rPr lang="en-US" sz="1100" kern="100">
                                        <a:effectLst/>
                                        <a:latin typeface="Cambria Math" panose="02040503050406030204" pitchFamily="18" charset="0"/>
                                      </a:rPr>
                                      <m:t>𝑆</m:t>
                                    </m:r>
                                  </m:e>
                                  <m:sub>
                                    <m:r>
                                      <a:rPr lang="en-US" sz="1100" kern="100">
                                        <a:effectLst/>
                                        <a:latin typeface="Cambria Math" panose="02040503050406030204" pitchFamily="18" charset="0"/>
                                      </a:rPr>
                                      <m:t>𝑚𝑎𝑥</m:t>
                                    </m:r>
                                  </m:sub>
                                  <m:sup>
                                    <m:r>
                                      <a:rPr lang="en-US" sz="1100" kern="100">
                                        <a:effectLst/>
                                        <a:latin typeface="Cambria Math" panose="02040503050406030204" pitchFamily="18" charset="0"/>
                                      </a:rPr>
                                      <m:t>𝑝𝑐𝑡</m:t>
                                    </m:r>
                                  </m:sup>
                                </m:sSubSup>
                              </m:oMath>
                            </m:oMathPara>
                          </a14:m>
                          <a:endParaRPr lang="en-US" sz="1200" kern="10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1100" kern="100">
                              <a:effectLst/>
                              <a:latin typeface="Segoe UI" panose="020B0502040204020203" pitchFamily="34" charset="0"/>
                              <a:cs typeface="Segoe UI" panose="020B0502040204020203" pitchFamily="34" charset="0"/>
                            </a:rPr>
                            <a:t>Maximum RRS percentage at RRS max price.</a:t>
                          </a:r>
                          <a:endParaRPr lang="en-US" sz="1200" kern="100">
                            <a:solidFill>
                              <a:srgbClr val="000000"/>
                            </a:solidFill>
                            <a:effectLst/>
                            <a:latin typeface="Segoe UI" panose="020B0502040204020203" pitchFamily="34" charset="0"/>
                            <a:ea typeface="MS Mincho" panose="02020609040205080304" pitchFamily="49" charset="-128"/>
                            <a:cs typeface="Segoe UI" panose="020B0502040204020203" pitchFamily="34" charset="0"/>
                          </a:endParaRPr>
                        </a:p>
                      </a:txBody>
                      <a:tcPr marL="68580" marR="68580" marT="0" marB="0"/>
                    </a:tc>
                    <a:tc>
                      <a:txBody>
                        <a:bodyPr/>
                        <a:lstStyle/>
                        <a:p>
                          <a:pPr marL="0" marR="0" algn="ctr">
                            <a:spcBef>
                              <a:spcPts val="0"/>
                            </a:spcBef>
                            <a:spcAft>
                              <a:spcPts val="0"/>
                            </a:spcAft>
                          </a:pPr>
                          <a:r>
                            <a:rPr lang="en-US" sz="1100" kern="100">
                              <a:effectLst/>
                              <a:latin typeface="Segoe UI" panose="020B0502040204020203" pitchFamily="34" charset="0"/>
                              <a:cs typeface="Segoe UI" panose="020B0502040204020203" pitchFamily="34" charset="0"/>
                            </a:rPr>
                            <a:t>80%</a:t>
                          </a:r>
                          <a:endParaRPr lang="en-US" sz="1200" kern="100">
                            <a:solidFill>
                              <a:srgbClr val="000000"/>
                            </a:solidFill>
                            <a:effectLst/>
                            <a:latin typeface="Segoe UI" panose="020B0502040204020203" pitchFamily="34" charset="0"/>
                            <a:ea typeface="MS Mincho" panose="02020609040205080304" pitchFamily="49" charset="-128"/>
                            <a:cs typeface="Segoe UI" panose="020B0502040204020203" pitchFamily="34" charset="0"/>
                          </a:endParaRPr>
                        </a:p>
                      </a:txBody>
                      <a:tcPr marL="68580" marR="68580" marT="0" marB="0" anchor="ctr"/>
                    </a:tc>
                    <a:extLst>
                      <a:ext uri="{0D108BD9-81ED-4DB2-BD59-A6C34878D82A}">
                        <a16:rowId xmlns:a16="http://schemas.microsoft.com/office/drawing/2014/main" val="3745431908"/>
                      </a:ext>
                    </a:extLst>
                  </a:tr>
                  <a:tr h="267970">
                    <a:tc>
                      <a:txBody>
                        <a:bodyPr/>
                        <a:lstStyle/>
                        <a:p>
                          <a:pPr marL="0" marR="0" algn="ctr">
                            <a:spcBef>
                              <a:spcPts val="0"/>
                            </a:spcBef>
                            <a:spcAft>
                              <a:spcPts val="0"/>
                            </a:spcAft>
                          </a:pPr>
                          <a14:m>
                            <m:oMathPara xmlns:m="http://schemas.openxmlformats.org/officeDocument/2006/math">
                              <m:oMathParaPr>
                                <m:jc m:val="centerGroup"/>
                              </m:oMathParaPr>
                              <m:oMath xmlns:m="http://schemas.openxmlformats.org/officeDocument/2006/math">
                                <m:r>
                                  <a:rPr lang="en-US" sz="1100" kern="100">
                                    <a:effectLst/>
                                    <a:latin typeface="Cambria Math" panose="02040503050406030204" pitchFamily="18" charset="0"/>
                                  </a:rPr>
                                  <m:t>𝐸𝐶𝑅</m:t>
                                </m:r>
                                <m:sSubSup>
                                  <m:sSubSupPr>
                                    <m:ctrlPr>
                                      <a:rPr lang="en-US" sz="1200" i="1" kern="100">
                                        <a:effectLst/>
                                        <a:latin typeface="Cambria Math" panose="02040503050406030204" pitchFamily="18" charset="0"/>
                                      </a:rPr>
                                    </m:ctrlPr>
                                  </m:sSubSupPr>
                                  <m:e>
                                    <m:r>
                                      <a:rPr lang="en-US" sz="1100" kern="100">
                                        <a:effectLst/>
                                        <a:latin typeface="Cambria Math" panose="02040503050406030204" pitchFamily="18" charset="0"/>
                                      </a:rPr>
                                      <m:t>𝑆</m:t>
                                    </m:r>
                                  </m:e>
                                  <m:sub>
                                    <m:r>
                                      <a:rPr lang="en-US" sz="1100" kern="100">
                                        <a:effectLst/>
                                        <a:latin typeface="Cambria Math" panose="02040503050406030204" pitchFamily="18" charset="0"/>
                                      </a:rPr>
                                      <m:t>𝑚𝑎𝑥</m:t>
                                    </m:r>
                                  </m:sub>
                                  <m:sup>
                                    <m:r>
                                      <a:rPr lang="en-US" sz="1100" kern="100">
                                        <a:effectLst/>
                                        <a:latin typeface="Cambria Math" panose="02040503050406030204" pitchFamily="18" charset="0"/>
                                      </a:rPr>
                                      <m:t>𝑝𝑐𝑡</m:t>
                                    </m:r>
                                  </m:sup>
                                </m:sSubSup>
                              </m:oMath>
                            </m:oMathPara>
                          </a14:m>
                          <a:endParaRPr lang="en-US" sz="1200" kern="10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1100" kern="100">
                              <a:effectLst/>
                              <a:latin typeface="Segoe UI" panose="020B0502040204020203" pitchFamily="34" charset="0"/>
                              <a:cs typeface="Segoe UI" panose="020B0502040204020203" pitchFamily="34" charset="0"/>
                            </a:rPr>
                            <a:t>Maximum ECRS percentage at ECRS max price.</a:t>
                          </a:r>
                          <a:endParaRPr lang="en-US" sz="1200" kern="100">
                            <a:solidFill>
                              <a:srgbClr val="000000"/>
                            </a:solidFill>
                            <a:effectLst/>
                            <a:latin typeface="Segoe UI" panose="020B0502040204020203" pitchFamily="34" charset="0"/>
                            <a:ea typeface="MS Mincho" panose="02020609040205080304" pitchFamily="49" charset="-128"/>
                            <a:cs typeface="Segoe UI" panose="020B0502040204020203" pitchFamily="34" charset="0"/>
                          </a:endParaRPr>
                        </a:p>
                      </a:txBody>
                      <a:tcPr marL="68580" marR="68580" marT="0" marB="0"/>
                    </a:tc>
                    <a:tc>
                      <a:txBody>
                        <a:bodyPr/>
                        <a:lstStyle/>
                        <a:p>
                          <a:pPr marL="0" marR="0" algn="ctr">
                            <a:spcBef>
                              <a:spcPts val="0"/>
                            </a:spcBef>
                            <a:spcAft>
                              <a:spcPts val="0"/>
                            </a:spcAft>
                          </a:pPr>
                          <a:r>
                            <a:rPr lang="en-US" sz="1100" kern="100">
                              <a:effectLst/>
                              <a:latin typeface="Segoe UI" panose="020B0502040204020203" pitchFamily="34" charset="0"/>
                              <a:cs typeface="Segoe UI" panose="020B0502040204020203" pitchFamily="34" charset="0"/>
                            </a:rPr>
                            <a:t>30%</a:t>
                          </a:r>
                          <a:endParaRPr lang="en-US" sz="1200" kern="100">
                            <a:solidFill>
                              <a:srgbClr val="000000"/>
                            </a:solidFill>
                            <a:effectLst/>
                            <a:latin typeface="Segoe UI" panose="020B0502040204020203" pitchFamily="34" charset="0"/>
                            <a:ea typeface="MS Mincho" panose="02020609040205080304" pitchFamily="49" charset="-128"/>
                            <a:cs typeface="Segoe UI" panose="020B0502040204020203" pitchFamily="34" charset="0"/>
                          </a:endParaRPr>
                        </a:p>
                      </a:txBody>
                      <a:tcPr marL="68580" marR="68580" marT="0" marB="0" anchor="ctr"/>
                    </a:tc>
                    <a:extLst>
                      <a:ext uri="{0D108BD9-81ED-4DB2-BD59-A6C34878D82A}">
                        <a16:rowId xmlns:a16="http://schemas.microsoft.com/office/drawing/2014/main" val="750385650"/>
                      </a:ext>
                    </a:extLst>
                  </a:tr>
                  <a:tr h="0">
                    <a:tc>
                      <a:txBody>
                        <a:bodyPr/>
                        <a:lstStyle/>
                        <a:p>
                          <a:pPr marL="0" marR="0" algn="ctr">
                            <a:spcBef>
                              <a:spcPts val="0"/>
                            </a:spcBef>
                            <a:spcAft>
                              <a:spcPts val="0"/>
                            </a:spcAft>
                          </a:pPr>
                          <a14:m>
                            <m:oMathPara xmlns:m="http://schemas.openxmlformats.org/officeDocument/2006/math">
                              <m:oMathParaPr>
                                <m:jc m:val="centerGroup"/>
                              </m:oMathParaPr>
                              <m:oMath xmlns:m="http://schemas.openxmlformats.org/officeDocument/2006/math">
                                <m:r>
                                  <a:rPr lang="en-US" sz="1100" kern="100">
                                    <a:effectLst/>
                                    <a:latin typeface="Cambria Math" panose="02040503050406030204" pitchFamily="18" charset="0"/>
                                  </a:rPr>
                                  <m:t>𝐸𝐶𝑅</m:t>
                                </m:r>
                                <m:sSubSup>
                                  <m:sSubSupPr>
                                    <m:ctrlPr>
                                      <a:rPr lang="en-US" sz="1200" i="1" kern="100">
                                        <a:effectLst/>
                                        <a:latin typeface="Cambria Math" panose="02040503050406030204" pitchFamily="18" charset="0"/>
                                      </a:rPr>
                                    </m:ctrlPr>
                                  </m:sSubSupPr>
                                  <m:e>
                                    <m:r>
                                      <a:rPr lang="en-US" sz="1100" kern="100">
                                        <a:effectLst/>
                                        <a:latin typeface="Cambria Math" panose="02040503050406030204" pitchFamily="18" charset="0"/>
                                      </a:rPr>
                                      <m:t>𝑆</m:t>
                                    </m:r>
                                  </m:e>
                                  <m:sub>
                                    <m:r>
                                      <a:rPr lang="en-US" sz="1100" kern="100">
                                        <a:effectLst/>
                                        <a:latin typeface="Cambria Math" panose="02040503050406030204" pitchFamily="18" charset="0"/>
                                      </a:rPr>
                                      <m:t>𝑚𝑖𝑛</m:t>
                                    </m:r>
                                  </m:sub>
                                  <m:sup>
                                    <m:r>
                                      <a:rPr lang="en-US" sz="1100" kern="100">
                                        <a:effectLst/>
                                        <a:latin typeface="Cambria Math" panose="02040503050406030204" pitchFamily="18" charset="0"/>
                                      </a:rPr>
                                      <m:t>𝑀𝑊</m:t>
                                    </m:r>
                                  </m:sup>
                                </m:sSubSup>
                              </m:oMath>
                            </m:oMathPara>
                          </a14:m>
                          <a:endParaRPr lang="en-US" sz="1200" kern="10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1100" kern="100">
                              <a:effectLst/>
                              <a:latin typeface="Segoe UI" panose="020B0502040204020203" pitchFamily="34" charset="0"/>
                              <a:cs typeface="Segoe UI" panose="020B0502040204020203" pitchFamily="34" charset="0"/>
                            </a:rPr>
                            <a:t>Minimum ECRS MW amount at max price, regardless of requirement amount.</a:t>
                          </a:r>
                          <a:endParaRPr lang="en-US" sz="1200" kern="100">
                            <a:solidFill>
                              <a:srgbClr val="000000"/>
                            </a:solidFill>
                            <a:effectLst/>
                            <a:latin typeface="Segoe UI" panose="020B0502040204020203" pitchFamily="34" charset="0"/>
                            <a:ea typeface="MS Mincho" panose="02020609040205080304" pitchFamily="49" charset="-128"/>
                            <a:cs typeface="Segoe UI" panose="020B0502040204020203" pitchFamily="34" charset="0"/>
                          </a:endParaRPr>
                        </a:p>
                      </a:txBody>
                      <a:tcPr marL="68580" marR="68580" marT="0" marB="0"/>
                    </a:tc>
                    <a:tc>
                      <a:txBody>
                        <a:bodyPr/>
                        <a:lstStyle/>
                        <a:p>
                          <a:pPr marL="0" marR="0" algn="ctr">
                            <a:spcBef>
                              <a:spcPts val="0"/>
                            </a:spcBef>
                            <a:spcAft>
                              <a:spcPts val="0"/>
                            </a:spcAft>
                          </a:pPr>
                          <a:r>
                            <a:rPr lang="en-US" sz="1100" kern="100">
                              <a:effectLst/>
                              <a:latin typeface="Segoe UI" panose="020B0502040204020203" pitchFamily="34" charset="0"/>
                              <a:cs typeface="Segoe UI" panose="020B0502040204020203" pitchFamily="34" charset="0"/>
                            </a:rPr>
                            <a:t>200 MW</a:t>
                          </a:r>
                          <a:endParaRPr lang="en-US" sz="1200" kern="100">
                            <a:solidFill>
                              <a:srgbClr val="000000"/>
                            </a:solidFill>
                            <a:effectLst/>
                            <a:latin typeface="Segoe UI" panose="020B0502040204020203" pitchFamily="34" charset="0"/>
                            <a:ea typeface="MS Mincho" panose="02020609040205080304" pitchFamily="49" charset="-128"/>
                            <a:cs typeface="Segoe UI" panose="020B0502040204020203" pitchFamily="34" charset="0"/>
                          </a:endParaRPr>
                        </a:p>
                      </a:txBody>
                      <a:tcPr marL="68580" marR="68580" marT="0" marB="0" anchor="ctr"/>
                    </a:tc>
                    <a:extLst>
                      <a:ext uri="{0D108BD9-81ED-4DB2-BD59-A6C34878D82A}">
                        <a16:rowId xmlns:a16="http://schemas.microsoft.com/office/drawing/2014/main" val="77091806"/>
                      </a:ext>
                    </a:extLst>
                  </a:tr>
                  <a:tr h="0">
                    <a:tc>
                      <a:txBody>
                        <a:bodyPr/>
                        <a:lstStyle/>
                        <a:p>
                          <a:pPr marL="0" marR="0" algn="ctr">
                            <a:spcBef>
                              <a:spcPts val="0"/>
                            </a:spcBef>
                            <a:spcAft>
                              <a:spcPts val="0"/>
                            </a:spcAft>
                          </a:pPr>
                          <a14:m>
                            <m:oMathPara xmlns:m="http://schemas.openxmlformats.org/officeDocument/2006/math">
                              <m:oMathParaPr>
                                <m:jc m:val="centerGroup"/>
                              </m:oMathParaPr>
                              <m:oMath xmlns:m="http://schemas.openxmlformats.org/officeDocument/2006/math">
                                <m:r>
                                  <a:rPr lang="en-US" sz="1100" kern="100">
                                    <a:effectLst/>
                                    <a:latin typeface="Cambria Math" panose="02040503050406030204" pitchFamily="18" charset="0"/>
                                  </a:rPr>
                                  <m:t>𝑁𝑜𝑛𝑆𝑝𝑖</m:t>
                                </m:r>
                                <m:sSubSup>
                                  <m:sSubSupPr>
                                    <m:ctrlPr>
                                      <a:rPr lang="en-US" sz="1200" i="1" kern="100">
                                        <a:effectLst/>
                                        <a:latin typeface="Cambria Math" panose="02040503050406030204" pitchFamily="18" charset="0"/>
                                      </a:rPr>
                                    </m:ctrlPr>
                                  </m:sSubSupPr>
                                  <m:e>
                                    <m:r>
                                      <a:rPr lang="en-US" sz="1100" kern="100">
                                        <a:effectLst/>
                                        <a:latin typeface="Cambria Math" panose="02040503050406030204" pitchFamily="18" charset="0"/>
                                      </a:rPr>
                                      <m:t>𝑛</m:t>
                                    </m:r>
                                  </m:e>
                                  <m:sub>
                                    <m:r>
                                      <a:rPr lang="en-US" sz="1100" kern="100">
                                        <a:effectLst/>
                                        <a:latin typeface="Cambria Math" panose="02040503050406030204" pitchFamily="18" charset="0"/>
                                      </a:rPr>
                                      <m:t>𝑚𝑖𝑛</m:t>
                                    </m:r>
                                  </m:sub>
                                  <m:sup>
                                    <m:r>
                                      <a:rPr lang="en-US" sz="1100" kern="100">
                                        <a:effectLst/>
                                        <a:latin typeface="Cambria Math" panose="02040503050406030204" pitchFamily="18" charset="0"/>
                                      </a:rPr>
                                      <m:t>𝑀𝑊</m:t>
                                    </m:r>
                                  </m:sup>
                                </m:sSubSup>
                              </m:oMath>
                            </m:oMathPara>
                          </a14:m>
                          <a:endParaRPr lang="en-US" sz="1200" kern="10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1100" kern="100">
                              <a:effectLst/>
                              <a:latin typeface="Segoe UI" panose="020B0502040204020203" pitchFamily="34" charset="0"/>
                              <a:cs typeface="Segoe UI" panose="020B0502040204020203" pitchFamily="34" charset="0"/>
                            </a:rPr>
                            <a:t>Minimum Non-Spin MW amount at max price, regardless of requirement amount.</a:t>
                          </a:r>
                          <a:endParaRPr lang="en-US" sz="1200" kern="100">
                            <a:solidFill>
                              <a:srgbClr val="000000"/>
                            </a:solidFill>
                            <a:effectLst/>
                            <a:latin typeface="Segoe UI" panose="020B0502040204020203" pitchFamily="34" charset="0"/>
                            <a:ea typeface="MS Mincho" panose="02020609040205080304" pitchFamily="49" charset="-128"/>
                            <a:cs typeface="Segoe UI" panose="020B0502040204020203" pitchFamily="34" charset="0"/>
                          </a:endParaRPr>
                        </a:p>
                      </a:txBody>
                      <a:tcPr marL="68580" marR="68580" marT="0" marB="0"/>
                    </a:tc>
                    <a:tc>
                      <a:txBody>
                        <a:bodyPr/>
                        <a:lstStyle/>
                        <a:p>
                          <a:pPr marL="0" marR="0" algn="ctr">
                            <a:spcBef>
                              <a:spcPts val="0"/>
                            </a:spcBef>
                            <a:spcAft>
                              <a:spcPts val="0"/>
                            </a:spcAft>
                          </a:pPr>
                          <a:r>
                            <a:rPr lang="en-US" sz="1100" kern="100">
                              <a:effectLst/>
                              <a:latin typeface="Segoe UI" panose="020B0502040204020203" pitchFamily="34" charset="0"/>
                              <a:cs typeface="Segoe UI" panose="020B0502040204020203" pitchFamily="34" charset="0"/>
                            </a:rPr>
                            <a:t>100 MW</a:t>
                          </a:r>
                          <a:endParaRPr lang="en-US" sz="1200" kern="100">
                            <a:solidFill>
                              <a:srgbClr val="000000"/>
                            </a:solidFill>
                            <a:effectLst/>
                            <a:latin typeface="Segoe UI" panose="020B0502040204020203" pitchFamily="34" charset="0"/>
                            <a:ea typeface="MS Mincho" panose="02020609040205080304" pitchFamily="49" charset="-128"/>
                            <a:cs typeface="Segoe UI" panose="020B0502040204020203" pitchFamily="34" charset="0"/>
                          </a:endParaRPr>
                        </a:p>
                      </a:txBody>
                      <a:tcPr marL="68580" marR="68580" marT="0" marB="0" anchor="ctr"/>
                    </a:tc>
                    <a:extLst>
                      <a:ext uri="{0D108BD9-81ED-4DB2-BD59-A6C34878D82A}">
                        <a16:rowId xmlns:a16="http://schemas.microsoft.com/office/drawing/2014/main" val="1075966455"/>
                      </a:ext>
                    </a:extLst>
                  </a:tr>
                </a:tbl>
              </a:graphicData>
            </a:graphic>
          </p:graphicFrame>
        </mc:Choice>
        <mc:Fallback xmlns="">
          <p:graphicFrame>
            <p:nvGraphicFramePr>
              <p:cNvPr id="3" name="Table 2">
                <a:extLst>
                  <a:ext uri="{FF2B5EF4-FFF2-40B4-BE49-F238E27FC236}">
                    <a16:creationId xmlns:a16="http://schemas.microsoft.com/office/drawing/2014/main" id="{1C33D2ED-63A2-50CD-3559-A2157A5E4078}"/>
                  </a:ext>
                </a:extLst>
              </p:cNvPr>
              <p:cNvGraphicFramePr>
                <a:graphicFrameLocks noGrp="1"/>
              </p:cNvGraphicFramePr>
              <p:nvPr>
                <p:extLst>
                  <p:ext uri="{D42A27DB-BD31-4B8C-83A1-F6EECF244321}">
                    <p14:modId xmlns:p14="http://schemas.microsoft.com/office/powerpoint/2010/main" val="220669799"/>
                  </p:ext>
                </p:extLst>
              </p:nvPr>
            </p:nvGraphicFramePr>
            <p:xfrm>
              <a:off x="2274521" y="3625873"/>
              <a:ext cx="5937250" cy="1602105"/>
            </p:xfrm>
            <a:graphic>
              <a:graphicData uri="http://schemas.openxmlformats.org/drawingml/2006/table">
                <a:tbl>
                  <a:tblPr firstRow="1" firstCol="1" bandRow="1">
                    <a:tableStyleId>{5C22544A-7EE6-4342-B048-85BDC9FD1C3A}</a:tableStyleId>
                  </a:tblPr>
                  <a:tblGrid>
                    <a:gridCol w="1139825">
                      <a:extLst>
                        <a:ext uri="{9D8B030D-6E8A-4147-A177-3AD203B41FA5}">
                          <a16:colId xmlns:a16="http://schemas.microsoft.com/office/drawing/2014/main" val="3973106348"/>
                        </a:ext>
                      </a:extLst>
                    </a:gridCol>
                    <a:gridCol w="3714750">
                      <a:extLst>
                        <a:ext uri="{9D8B030D-6E8A-4147-A177-3AD203B41FA5}">
                          <a16:colId xmlns:a16="http://schemas.microsoft.com/office/drawing/2014/main" val="525915582"/>
                        </a:ext>
                      </a:extLst>
                    </a:gridCol>
                    <a:gridCol w="1082675">
                      <a:extLst>
                        <a:ext uri="{9D8B030D-6E8A-4147-A177-3AD203B41FA5}">
                          <a16:colId xmlns:a16="http://schemas.microsoft.com/office/drawing/2014/main" val="3082616501"/>
                        </a:ext>
                      </a:extLst>
                    </a:gridCol>
                  </a:tblGrid>
                  <a:tr h="167640">
                    <a:tc>
                      <a:txBody>
                        <a:bodyPr/>
                        <a:lstStyle/>
                        <a:p>
                          <a:pPr marL="0" marR="0">
                            <a:spcBef>
                              <a:spcPts val="0"/>
                            </a:spcBef>
                            <a:spcAft>
                              <a:spcPts val="0"/>
                            </a:spcAft>
                          </a:pPr>
                          <a:r>
                            <a:rPr lang="en-US" sz="1100" kern="100">
                              <a:effectLst/>
                              <a:latin typeface="Segoe UI" panose="020B0502040204020203" pitchFamily="34" charset="0"/>
                              <a:cs typeface="Segoe UI" panose="020B0502040204020203" pitchFamily="34" charset="0"/>
                            </a:rPr>
                            <a:t>Name</a:t>
                          </a:r>
                          <a:endParaRPr lang="en-US" sz="1200" kern="100">
                            <a:solidFill>
                              <a:srgbClr val="000000"/>
                            </a:solidFill>
                            <a:effectLst/>
                            <a:latin typeface="Segoe UI" panose="020B0502040204020203" pitchFamily="34" charset="0"/>
                            <a:ea typeface="MS Mincho" panose="02020609040205080304" pitchFamily="49" charset="-128"/>
                            <a:cs typeface="Segoe UI" panose="020B0502040204020203" pitchFamily="34" charset="0"/>
                          </a:endParaRPr>
                        </a:p>
                      </a:txBody>
                      <a:tcPr marL="68580" marR="68580" marT="0" marB="0"/>
                    </a:tc>
                    <a:tc>
                      <a:txBody>
                        <a:bodyPr/>
                        <a:lstStyle/>
                        <a:p>
                          <a:pPr marL="0" marR="0">
                            <a:spcBef>
                              <a:spcPts val="0"/>
                            </a:spcBef>
                            <a:spcAft>
                              <a:spcPts val="0"/>
                            </a:spcAft>
                          </a:pPr>
                          <a:r>
                            <a:rPr lang="en-US" sz="1100" kern="100">
                              <a:effectLst/>
                              <a:latin typeface="Segoe UI" panose="020B0502040204020203" pitchFamily="34" charset="0"/>
                              <a:cs typeface="Segoe UI" panose="020B0502040204020203" pitchFamily="34" charset="0"/>
                            </a:rPr>
                            <a:t>Description</a:t>
                          </a:r>
                          <a:endParaRPr lang="en-US" sz="1200" kern="100">
                            <a:solidFill>
                              <a:srgbClr val="000000"/>
                            </a:solidFill>
                            <a:effectLst/>
                            <a:latin typeface="Segoe UI" panose="020B0502040204020203" pitchFamily="34" charset="0"/>
                            <a:ea typeface="MS Mincho" panose="02020609040205080304" pitchFamily="49" charset="-128"/>
                            <a:cs typeface="Segoe UI" panose="020B0502040204020203" pitchFamily="34" charset="0"/>
                          </a:endParaRPr>
                        </a:p>
                      </a:txBody>
                      <a:tcPr marL="68580" marR="68580" marT="0" marB="0"/>
                    </a:tc>
                    <a:tc>
                      <a:txBody>
                        <a:bodyPr/>
                        <a:lstStyle/>
                        <a:p>
                          <a:pPr marL="0" marR="0" algn="ctr">
                            <a:spcBef>
                              <a:spcPts val="0"/>
                            </a:spcBef>
                            <a:spcAft>
                              <a:spcPts val="0"/>
                            </a:spcAft>
                          </a:pPr>
                          <a:r>
                            <a:rPr lang="en-US" sz="1100" kern="100">
                              <a:effectLst/>
                              <a:latin typeface="Segoe UI" panose="020B0502040204020203" pitchFamily="34" charset="0"/>
                              <a:cs typeface="Segoe UI" panose="020B0502040204020203" pitchFamily="34" charset="0"/>
                            </a:rPr>
                            <a:t>Value</a:t>
                          </a:r>
                          <a:endParaRPr lang="en-US" sz="1200" kern="100">
                            <a:solidFill>
                              <a:srgbClr val="000000"/>
                            </a:solidFill>
                            <a:effectLst/>
                            <a:latin typeface="Segoe UI" panose="020B0502040204020203" pitchFamily="34" charset="0"/>
                            <a:ea typeface="MS Mincho" panose="02020609040205080304" pitchFamily="49" charset="-128"/>
                            <a:cs typeface="Segoe UI" panose="020B0502040204020203" pitchFamily="34" charset="0"/>
                          </a:endParaRPr>
                        </a:p>
                      </a:txBody>
                      <a:tcPr marL="68580" marR="68580" marT="0" marB="0" anchor="ctr"/>
                    </a:tc>
                    <a:extLst>
                      <a:ext uri="{0D108BD9-81ED-4DB2-BD59-A6C34878D82A}">
                        <a16:rowId xmlns:a16="http://schemas.microsoft.com/office/drawing/2014/main" val="2180122781"/>
                      </a:ext>
                    </a:extLst>
                  </a:tr>
                  <a:tr h="262255">
                    <a:tc>
                      <a:txBody>
                        <a:bodyPr/>
                        <a:lstStyle/>
                        <a:p>
                          <a:endParaRPr lang="en-US"/>
                        </a:p>
                      </a:txBody>
                      <a:tcPr marL="68580" marR="68580" marT="0" marB="0" anchor="ctr">
                        <a:blipFill>
                          <a:blip r:embed="rId3"/>
                          <a:stretch>
                            <a:fillRect l="-535" t="-83721" r="-423529" b="-481395"/>
                          </a:stretch>
                        </a:blipFill>
                      </a:tcPr>
                    </a:tc>
                    <a:tc>
                      <a:txBody>
                        <a:bodyPr/>
                        <a:lstStyle/>
                        <a:p>
                          <a:pPr marL="0" marR="0">
                            <a:spcBef>
                              <a:spcPts val="0"/>
                            </a:spcBef>
                            <a:spcAft>
                              <a:spcPts val="0"/>
                            </a:spcAft>
                          </a:pPr>
                          <a:r>
                            <a:rPr lang="en-US" sz="1100" kern="100">
                              <a:effectLst/>
                              <a:latin typeface="Segoe UI" panose="020B0502040204020203" pitchFamily="34" charset="0"/>
                              <a:cs typeface="Segoe UI" panose="020B0502040204020203" pitchFamily="34" charset="0"/>
                            </a:rPr>
                            <a:t>Fixed percentage of RegUp priced at RegUp max price.</a:t>
                          </a:r>
                          <a:endParaRPr lang="en-US" sz="1200" kern="100">
                            <a:solidFill>
                              <a:srgbClr val="000000"/>
                            </a:solidFill>
                            <a:effectLst/>
                            <a:latin typeface="Segoe UI" panose="020B0502040204020203" pitchFamily="34" charset="0"/>
                            <a:ea typeface="MS Mincho" panose="02020609040205080304" pitchFamily="49" charset="-128"/>
                            <a:cs typeface="Segoe UI" panose="020B0502040204020203" pitchFamily="34" charset="0"/>
                          </a:endParaRPr>
                        </a:p>
                      </a:txBody>
                      <a:tcPr marL="68580" marR="68580" marT="0" marB="0"/>
                    </a:tc>
                    <a:tc>
                      <a:txBody>
                        <a:bodyPr/>
                        <a:lstStyle/>
                        <a:p>
                          <a:pPr marL="0" marR="0" algn="ctr">
                            <a:spcBef>
                              <a:spcPts val="0"/>
                            </a:spcBef>
                            <a:spcAft>
                              <a:spcPts val="0"/>
                            </a:spcAft>
                          </a:pPr>
                          <a:r>
                            <a:rPr lang="en-US" sz="1100" kern="100">
                              <a:effectLst/>
                              <a:latin typeface="Segoe UI" panose="020B0502040204020203" pitchFamily="34" charset="0"/>
                              <a:cs typeface="Segoe UI" panose="020B0502040204020203" pitchFamily="34" charset="0"/>
                            </a:rPr>
                            <a:t>90%</a:t>
                          </a:r>
                          <a:endParaRPr lang="en-US" sz="1200" kern="100">
                            <a:solidFill>
                              <a:srgbClr val="000000"/>
                            </a:solidFill>
                            <a:effectLst/>
                            <a:latin typeface="Segoe UI" panose="020B0502040204020203" pitchFamily="34" charset="0"/>
                            <a:ea typeface="MS Mincho" panose="02020609040205080304" pitchFamily="49" charset="-128"/>
                            <a:cs typeface="Segoe UI" panose="020B0502040204020203" pitchFamily="34" charset="0"/>
                          </a:endParaRPr>
                        </a:p>
                      </a:txBody>
                      <a:tcPr marL="68580" marR="68580" marT="0" marB="0" anchor="ctr"/>
                    </a:tc>
                    <a:extLst>
                      <a:ext uri="{0D108BD9-81ED-4DB2-BD59-A6C34878D82A}">
                        <a16:rowId xmlns:a16="http://schemas.microsoft.com/office/drawing/2014/main" val="992881202"/>
                      </a:ext>
                    </a:extLst>
                  </a:tr>
                  <a:tr h="233680">
                    <a:tc>
                      <a:txBody>
                        <a:bodyPr/>
                        <a:lstStyle/>
                        <a:p>
                          <a:endParaRPr lang="en-US"/>
                        </a:p>
                      </a:txBody>
                      <a:tcPr marL="68580" marR="68580" marT="0" marB="0" anchor="ctr">
                        <a:blipFill>
                          <a:blip r:embed="rId3"/>
                          <a:stretch>
                            <a:fillRect l="-535" t="-207895" r="-423529" b="-444737"/>
                          </a:stretch>
                        </a:blipFill>
                      </a:tcPr>
                    </a:tc>
                    <a:tc>
                      <a:txBody>
                        <a:bodyPr/>
                        <a:lstStyle/>
                        <a:p>
                          <a:pPr marL="0" marR="0">
                            <a:spcBef>
                              <a:spcPts val="0"/>
                            </a:spcBef>
                            <a:spcAft>
                              <a:spcPts val="0"/>
                            </a:spcAft>
                          </a:pPr>
                          <a:r>
                            <a:rPr lang="en-US" sz="1100" kern="100">
                              <a:effectLst/>
                              <a:latin typeface="Segoe UI" panose="020B0502040204020203" pitchFamily="34" charset="0"/>
                              <a:cs typeface="Segoe UI" panose="020B0502040204020203" pitchFamily="34" charset="0"/>
                            </a:rPr>
                            <a:t>Maximum RRS percentage at RRS max price.</a:t>
                          </a:r>
                          <a:endParaRPr lang="en-US" sz="1200" kern="100">
                            <a:solidFill>
                              <a:srgbClr val="000000"/>
                            </a:solidFill>
                            <a:effectLst/>
                            <a:latin typeface="Segoe UI" panose="020B0502040204020203" pitchFamily="34" charset="0"/>
                            <a:ea typeface="MS Mincho" panose="02020609040205080304" pitchFamily="49" charset="-128"/>
                            <a:cs typeface="Segoe UI" panose="020B0502040204020203" pitchFamily="34" charset="0"/>
                          </a:endParaRPr>
                        </a:p>
                      </a:txBody>
                      <a:tcPr marL="68580" marR="68580" marT="0" marB="0"/>
                    </a:tc>
                    <a:tc>
                      <a:txBody>
                        <a:bodyPr/>
                        <a:lstStyle/>
                        <a:p>
                          <a:pPr marL="0" marR="0" algn="ctr">
                            <a:spcBef>
                              <a:spcPts val="0"/>
                            </a:spcBef>
                            <a:spcAft>
                              <a:spcPts val="0"/>
                            </a:spcAft>
                          </a:pPr>
                          <a:r>
                            <a:rPr lang="en-US" sz="1100" kern="100">
                              <a:effectLst/>
                              <a:latin typeface="Segoe UI" panose="020B0502040204020203" pitchFamily="34" charset="0"/>
                              <a:cs typeface="Segoe UI" panose="020B0502040204020203" pitchFamily="34" charset="0"/>
                            </a:rPr>
                            <a:t>80%</a:t>
                          </a:r>
                          <a:endParaRPr lang="en-US" sz="1200" kern="100">
                            <a:solidFill>
                              <a:srgbClr val="000000"/>
                            </a:solidFill>
                            <a:effectLst/>
                            <a:latin typeface="Segoe UI" panose="020B0502040204020203" pitchFamily="34" charset="0"/>
                            <a:ea typeface="MS Mincho" panose="02020609040205080304" pitchFamily="49" charset="-128"/>
                            <a:cs typeface="Segoe UI" panose="020B0502040204020203" pitchFamily="34" charset="0"/>
                          </a:endParaRPr>
                        </a:p>
                      </a:txBody>
                      <a:tcPr marL="68580" marR="68580" marT="0" marB="0" anchor="ctr"/>
                    </a:tc>
                    <a:extLst>
                      <a:ext uri="{0D108BD9-81ED-4DB2-BD59-A6C34878D82A}">
                        <a16:rowId xmlns:a16="http://schemas.microsoft.com/office/drawing/2014/main" val="3745431908"/>
                      </a:ext>
                    </a:extLst>
                  </a:tr>
                  <a:tr h="267970">
                    <a:tc>
                      <a:txBody>
                        <a:bodyPr/>
                        <a:lstStyle/>
                        <a:p>
                          <a:endParaRPr lang="en-US"/>
                        </a:p>
                      </a:txBody>
                      <a:tcPr marL="68580" marR="68580" marT="0" marB="0" anchor="ctr">
                        <a:blipFill>
                          <a:blip r:embed="rId3"/>
                          <a:stretch>
                            <a:fillRect l="-535" t="-260000" r="-423529" b="-275556"/>
                          </a:stretch>
                        </a:blipFill>
                      </a:tcPr>
                    </a:tc>
                    <a:tc>
                      <a:txBody>
                        <a:bodyPr/>
                        <a:lstStyle/>
                        <a:p>
                          <a:pPr marL="0" marR="0">
                            <a:spcBef>
                              <a:spcPts val="0"/>
                            </a:spcBef>
                            <a:spcAft>
                              <a:spcPts val="0"/>
                            </a:spcAft>
                          </a:pPr>
                          <a:r>
                            <a:rPr lang="en-US" sz="1100" kern="100">
                              <a:effectLst/>
                              <a:latin typeface="Segoe UI" panose="020B0502040204020203" pitchFamily="34" charset="0"/>
                              <a:cs typeface="Segoe UI" panose="020B0502040204020203" pitchFamily="34" charset="0"/>
                            </a:rPr>
                            <a:t>Maximum ECRS percentage at ECRS max price.</a:t>
                          </a:r>
                          <a:endParaRPr lang="en-US" sz="1200" kern="100">
                            <a:solidFill>
                              <a:srgbClr val="000000"/>
                            </a:solidFill>
                            <a:effectLst/>
                            <a:latin typeface="Segoe UI" panose="020B0502040204020203" pitchFamily="34" charset="0"/>
                            <a:ea typeface="MS Mincho" panose="02020609040205080304" pitchFamily="49" charset="-128"/>
                            <a:cs typeface="Segoe UI" panose="020B0502040204020203" pitchFamily="34" charset="0"/>
                          </a:endParaRPr>
                        </a:p>
                      </a:txBody>
                      <a:tcPr marL="68580" marR="68580" marT="0" marB="0"/>
                    </a:tc>
                    <a:tc>
                      <a:txBody>
                        <a:bodyPr/>
                        <a:lstStyle/>
                        <a:p>
                          <a:pPr marL="0" marR="0" algn="ctr">
                            <a:spcBef>
                              <a:spcPts val="0"/>
                            </a:spcBef>
                            <a:spcAft>
                              <a:spcPts val="0"/>
                            </a:spcAft>
                          </a:pPr>
                          <a:r>
                            <a:rPr lang="en-US" sz="1100" kern="100">
                              <a:effectLst/>
                              <a:latin typeface="Segoe UI" panose="020B0502040204020203" pitchFamily="34" charset="0"/>
                              <a:cs typeface="Segoe UI" panose="020B0502040204020203" pitchFamily="34" charset="0"/>
                            </a:rPr>
                            <a:t>30%</a:t>
                          </a:r>
                          <a:endParaRPr lang="en-US" sz="1200" kern="100">
                            <a:solidFill>
                              <a:srgbClr val="000000"/>
                            </a:solidFill>
                            <a:effectLst/>
                            <a:latin typeface="Segoe UI" panose="020B0502040204020203" pitchFamily="34" charset="0"/>
                            <a:ea typeface="MS Mincho" panose="02020609040205080304" pitchFamily="49" charset="-128"/>
                            <a:cs typeface="Segoe UI" panose="020B0502040204020203" pitchFamily="34" charset="0"/>
                          </a:endParaRPr>
                        </a:p>
                      </a:txBody>
                      <a:tcPr marL="68580" marR="68580" marT="0" marB="0" anchor="ctr"/>
                    </a:tc>
                    <a:extLst>
                      <a:ext uri="{0D108BD9-81ED-4DB2-BD59-A6C34878D82A}">
                        <a16:rowId xmlns:a16="http://schemas.microsoft.com/office/drawing/2014/main" val="750385650"/>
                      </a:ext>
                    </a:extLst>
                  </a:tr>
                  <a:tr h="335280">
                    <a:tc>
                      <a:txBody>
                        <a:bodyPr/>
                        <a:lstStyle/>
                        <a:p>
                          <a:endParaRPr lang="en-US"/>
                        </a:p>
                      </a:txBody>
                      <a:tcPr marL="68580" marR="68580" marT="0" marB="0" anchor="ctr">
                        <a:blipFill>
                          <a:blip r:embed="rId3"/>
                          <a:stretch>
                            <a:fillRect l="-535" t="-294545" r="-423529" b="-125455"/>
                          </a:stretch>
                        </a:blipFill>
                      </a:tcPr>
                    </a:tc>
                    <a:tc>
                      <a:txBody>
                        <a:bodyPr/>
                        <a:lstStyle/>
                        <a:p>
                          <a:pPr marL="0" marR="0">
                            <a:spcBef>
                              <a:spcPts val="0"/>
                            </a:spcBef>
                            <a:spcAft>
                              <a:spcPts val="0"/>
                            </a:spcAft>
                          </a:pPr>
                          <a:r>
                            <a:rPr lang="en-US" sz="1100" kern="100">
                              <a:effectLst/>
                              <a:latin typeface="Segoe UI" panose="020B0502040204020203" pitchFamily="34" charset="0"/>
                              <a:cs typeface="Segoe UI" panose="020B0502040204020203" pitchFamily="34" charset="0"/>
                            </a:rPr>
                            <a:t>Minimum ECRS MW amount at max price, regardless of requirement amount.</a:t>
                          </a:r>
                          <a:endParaRPr lang="en-US" sz="1200" kern="100">
                            <a:solidFill>
                              <a:srgbClr val="000000"/>
                            </a:solidFill>
                            <a:effectLst/>
                            <a:latin typeface="Segoe UI" panose="020B0502040204020203" pitchFamily="34" charset="0"/>
                            <a:ea typeface="MS Mincho" panose="02020609040205080304" pitchFamily="49" charset="-128"/>
                            <a:cs typeface="Segoe UI" panose="020B0502040204020203" pitchFamily="34" charset="0"/>
                          </a:endParaRPr>
                        </a:p>
                      </a:txBody>
                      <a:tcPr marL="68580" marR="68580" marT="0" marB="0"/>
                    </a:tc>
                    <a:tc>
                      <a:txBody>
                        <a:bodyPr/>
                        <a:lstStyle/>
                        <a:p>
                          <a:pPr marL="0" marR="0" algn="ctr">
                            <a:spcBef>
                              <a:spcPts val="0"/>
                            </a:spcBef>
                            <a:spcAft>
                              <a:spcPts val="0"/>
                            </a:spcAft>
                          </a:pPr>
                          <a:r>
                            <a:rPr lang="en-US" sz="1100" kern="100">
                              <a:effectLst/>
                              <a:latin typeface="Segoe UI" panose="020B0502040204020203" pitchFamily="34" charset="0"/>
                              <a:cs typeface="Segoe UI" panose="020B0502040204020203" pitchFamily="34" charset="0"/>
                            </a:rPr>
                            <a:t>200 MW</a:t>
                          </a:r>
                          <a:endParaRPr lang="en-US" sz="1200" kern="100">
                            <a:solidFill>
                              <a:srgbClr val="000000"/>
                            </a:solidFill>
                            <a:effectLst/>
                            <a:latin typeface="Segoe UI" panose="020B0502040204020203" pitchFamily="34" charset="0"/>
                            <a:ea typeface="MS Mincho" panose="02020609040205080304" pitchFamily="49" charset="-128"/>
                            <a:cs typeface="Segoe UI" panose="020B0502040204020203" pitchFamily="34" charset="0"/>
                          </a:endParaRPr>
                        </a:p>
                      </a:txBody>
                      <a:tcPr marL="68580" marR="68580" marT="0" marB="0" anchor="ctr"/>
                    </a:tc>
                    <a:extLst>
                      <a:ext uri="{0D108BD9-81ED-4DB2-BD59-A6C34878D82A}">
                        <a16:rowId xmlns:a16="http://schemas.microsoft.com/office/drawing/2014/main" val="77091806"/>
                      </a:ext>
                    </a:extLst>
                  </a:tr>
                  <a:tr h="335280">
                    <a:tc>
                      <a:txBody>
                        <a:bodyPr/>
                        <a:lstStyle/>
                        <a:p>
                          <a:endParaRPr lang="en-US"/>
                        </a:p>
                      </a:txBody>
                      <a:tcPr marL="68580" marR="68580" marT="0" marB="0" anchor="ctr">
                        <a:blipFill>
                          <a:blip r:embed="rId3"/>
                          <a:stretch>
                            <a:fillRect l="-535" t="-394545" r="-423529" b="-25455"/>
                          </a:stretch>
                        </a:blipFill>
                      </a:tcPr>
                    </a:tc>
                    <a:tc>
                      <a:txBody>
                        <a:bodyPr/>
                        <a:lstStyle/>
                        <a:p>
                          <a:pPr marL="0" marR="0">
                            <a:spcBef>
                              <a:spcPts val="0"/>
                            </a:spcBef>
                            <a:spcAft>
                              <a:spcPts val="0"/>
                            </a:spcAft>
                          </a:pPr>
                          <a:r>
                            <a:rPr lang="en-US" sz="1100" kern="100">
                              <a:effectLst/>
                              <a:latin typeface="Segoe UI" panose="020B0502040204020203" pitchFamily="34" charset="0"/>
                              <a:cs typeface="Segoe UI" panose="020B0502040204020203" pitchFamily="34" charset="0"/>
                            </a:rPr>
                            <a:t>Minimum Non-Spin MW amount at max price, regardless of requirement amount.</a:t>
                          </a:r>
                          <a:endParaRPr lang="en-US" sz="1200" kern="100">
                            <a:solidFill>
                              <a:srgbClr val="000000"/>
                            </a:solidFill>
                            <a:effectLst/>
                            <a:latin typeface="Segoe UI" panose="020B0502040204020203" pitchFamily="34" charset="0"/>
                            <a:ea typeface="MS Mincho" panose="02020609040205080304" pitchFamily="49" charset="-128"/>
                            <a:cs typeface="Segoe UI" panose="020B0502040204020203" pitchFamily="34" charset="0"/>
                          </a:endParaRPr>
                        </a:p>
                      </a:txBody>
                      <a:tcPr marL="68580" marR="68580" marT="0" marB="0"/>
                    </a:tc>
                    <a:tc>
                      <a:txBody>
                        <a:bodyPr/>
                        <a:lstStyle/>
                        <a:p>
                          <a:pPr marL="0" marR="0" algn="ctr">
                            <a:spcBef>
                              <a:spcPts val="0"/>
                            </a:spcBef>
                            <a:spcAft>
                              <a:spcPts val="0"/>
                            </a:spcAft>
                          </a:pPr>
                          <a:r>
                            <a:rPr lang="en-US" sz="1100" kern="100">
                              <a:effectLst/>
                              <a:latin typeface="Segoe UI" panose="020B0502040204020203" pitchFamily="34" charset="0"/>
                              <a:cs typeface="Segoe UI" panose="020B0502040204020203" pitchFamily="34" charset="0"/>
                            </a:rPr>
                            <a:t>100 MW</a:t>
                          </a:r>
                          <a:endParaRPr lang="en-US" sz="1200" kern="100">
                            <a:solidFill>
                              <a:srgbClr val="000000"/>
                            </a:solidFill>
                            <a:effectLst/>
                            <a:latin typeface="Segoe UI" panose="020B0502040204020203" pitchFamily="34" charset="0"/>
                            <a:ea typeface="MS Mincho" panose="02020609040205080304" pitchFamily="49" charset="-128"/>
                            <a:cs typeface="Segoe UI" panose="020B0502040204020203" pitchFamily="34" charset="0"/>
                          </a:endParaRPr>
                        </a:p>
                      </a:txBody>
                      <a:tcPr marL="68580" marR="68580" marT="0" marB="0" anchor="ctr"/>
                    </a:tc>
                    <a:extLst>
                      <a:ext uri="{0D108BD9-81ED-4DB2-BD59-A6C34878D82A}">
                        <a16:rowId xmlns:a16="http://schemas.microsoft.com/office/drawing/2014/main" val="1075966455"/>
                      </a:ext>
                    </a:extLst>
                  </a:tr>
                </a:tbl>
              </a:graphicData>
            </a:graphic>
          </p:graphicFrame>
        </mc:Fallback>
      </mc:AlternateContent>
      <p:graphicFrame>
        <p:nvGraphicFramePr>
          <p:cNvPr id="4" name="Table 3">
            <a:extLst>
              <a:ext uri="{FF2B5EF4-FFF2-40B4-BE49-F238E27FC236}">
                <a16:creationId xmlns:a16="http://schemas.microsoft.com/office/drawing/2014/main" id="{2760AFD9-3CC9-E8A5-D37D-4A11DB2351E6}"/>
              </a:ext>
            </a:extLst>
          </p:cNvPr>
          <p:cNvGraphicFramePr>
            <a:graphicFrameLocks noGrp="1"/>
          </p:cNvGraphicFramePr>
          <p:nvPr>
            <p:extLst>
              <p:ext uri="{D42A27DB-BD31-4B8C-83A1-F6EECF244321}">
                <p14:modId xmlns:p14="http://schemas.microsoft.com/office/powerpoint/2010/main" val="2124174830"/>
              </p:ext>
            </p:extLst>
          </p:nvPr>
        </p:nvGraphicFramePr>
        <p:xfrm>
          <a:off x="4102345" y="5577840"/>
          <a:ext cx="1771650" cy="670560"/>
        </p:xfrm>
        <a:graphic>
          <a:graphicData uri="http://schemas.openxmlformats.org/drawingml/2006/table">
            <a:tbl>
              <a:tblPr firstCol="1" bandRow="1">
                <a:tableStyleId>{5C22544A-7EE6-4342-B048-85BDC9FD1C3A}</a:tableStyleId>
              </a:tblPr>
              <a:tblGrid>
                <a:gridCol w="800100">
                  <a:extLst>
                    <a:ext uri="{9D8B030D-6E8A-4147-A177-3AD203B41FA5}">
                      <a16:colId xmlns:a16="http://schemas.microsoft.com/office/drawing/2014/main" val="1545145205"/>
                    </a:ext>
                  </a:extLst>
                </a:gridCol>
                <a:gridCol w="971550">
                  <a:extLst>
                    <a:ext uri="{9D8B030D-6E8A-4147-A177-3AD203B41FA5}">
                      <a16:colId xmlns:a16="http://schemas.microsoft.com/office/drawing/2014/main" val="532054115"/>
                    </a:ext>
                  </a:extLst>
                </a:gridCol>
              </a:tblGrid>
              <a:tr h="0">
                <a:tc>
                  <a:txBody>
                    <a:bodyPr/>
                    <a:lstStyle/>
                    <a:p>
                      <a:pPr marL="0" marR="0" algn="r">
                        <a:spcBef>
                          <a:spcPts val="0"/>
                        </a:spcBef>
                        <a:spcAft>
                          <a:spcPts val="0"/>
                        </a:spcAft>
                      </a:pPr>
                      <a:r>
                        <a:rPr lang="en-US" sz="1100" kern="100">
                          <a:effectLst/>
                        </a:rPr>
                        <a:t>RegUp</a:t>
                      </a:r>
                      <a:endParaRPr lang="en-US" sz="1200" kern="10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marL="0" marR="0">
                        <a:spcBef>
                          <a:spcPts val="0"/>
                        </a:spcBef>
                        <a:spcAft>
                          <a:spcPts val="0"/>
                        </a:spcAft>
                      </a:pPr>
                      <a:r>
                        <a:rPr lang="en-US" sz="1100" kern="100">
                          <a:effectLst/>
                        </a:rPr>
                        <a:t>$5,250/MWh</a:t>
                      </a:r>
                      <a:endParaRPr lang="en-US" sz="1200" kern="10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3347242958"/>
                  </a:ext>
                </a:extLst>
              </a:tr>
              <a:tr h="0">
                <a:tc>
                  <a:txBody>
                    <a:bodyPr/>
                    <a:lstStyle/>
                    <a:p>
                      <a:pPr marL="0" marR="0" algn="r">
                        <a:spcBef>
                          <a:spcPts val="0"/>
                        </a:spcBef>
                        <a:spcAft>
                          <a:spcPts val="0"/>
                        </a:spcAft>
                      </a:pPr>
                      <a:r>
                        <a:rPr lang="en-US" sz="1100" kern="100">
                          <a:effectLst/>
                        </a:rPr>
                        <a:t>RRS</a:t>
                      </a:r>
                      <a:endParaRPr lang="en-US" sz="1200" kern="10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marL="0" marR="0">
                        <a:spcBef>
                          <a:spcPts val="0"/>
                        </a:spcBef>
                        <a:spcAft>
                          <a:spcPts val="0"/>
                        </a:spcAft>
                      </a:pPr>
                      <a:r>
                        <a:rPr lang="en-US" sz="1100" kern="100">
                          <a:effectLst/>
                        </a:rPr>
                        <a:t>$5,100/MWh</a:t>
                      </a:r>
                      <a:endParaRPr lang="en-US" sz="1200" kern="10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1987181673"/>
                  </a:ext>
                </a:extLst>
              </a:tr>
              <a:tr h="0">
                <a:tc>
                  <a:txBody>
                    <a:bodyPr/>
                    <a:lstStyle/>
                    <a:p>
                      <a:pPr marL="0" marR="0" algn="r">
                        <a:spcBef>
                          <a:spcPts val="0"/>
                        </a:spcBef>
                        <a:spcAft>
                          <a:spcPts val="0"/>
                        </a:spcAft>
                      </a:pPr>
                      <a:r>
                        <a:rPr lang="en-US" sz="1100" kern="100">
                          <a:effectLst/>
                        </a:rPr>
                        <a:t>ECRS</a:t>
                      </a:r>
                      <a:endParaRPr lang="en-US" sz="1200" kern="10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marL="0" marR="0">
                        <a:spcBef>
                          <a:spcPts val="0"/>
                        </a:spcBef>
                        <a:spcAft>
                          <a:spcPts val="0"/>
                        </a:spcAft>
                      </a:pPr>
                      <a:r>
                        <a:rPr lang="en-US" sz="1100" kern="100">
                          <a:effectLst/>
                        </a:rPr>
                        <a:t>$5,050/MWh</a:t>
                      </a:r>
                      <a:endParaRPr lang="en-US" sz="1200" kern="10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1981723709"/>
                  </a:ext>
                </a:extLst>
              </a:tr>
              <a:tr h="0">
                <a:tc>
                  <a:txBody>
                    <a:bodyPr/>
                    <a:lstStyle/>
                    <a:p>
                      <a:pPr marL="0" marR="0" algn="r">
                        <a:spcBef>
                          <a:spcPts val="0"/>
                        </a:spcBef>
                        <a:spcAft>
                          <a:spcPts val="0"/>
                        </a:spcAft>
                      </a:pPr>
                      <a:r>
                        <a:rPr lang="en-US" sz="1100" kern="100">
                          <a:effectLst/>
                        </a:rPr>
                        <a:t>Non-Spin</a:t>
                      </a:r>
                      <a:endParaRPr lang="en-US" sz="1200" kern="10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marL="0" marR="0">
                        <a:spcBef>
                          <a:spcPts val="0"/>
                        </a:spcBef>
                        <a:spcAft>
                          <a:spcPts val="0"/>
                        </a:spcAft>
                      </a:pPr>
                      <a:r>
                        <a:rPr lang="en-US" sz="1100" kern="100">
                          <a:effectLst/>
                        </a:rPr>
                        <a:t>$5,000/MWh</a:t>
                      </a:r>
                      <a:endParaRPr lang="en-US" sz="1200" kern="10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3628571842"/>
                  </a:ext>
                </a:extLst>
              </a:tr>
            </a:tbl>
          </a:graphicData>
        </a:graphic>
      </p:graphicFrame>
    </p:spTree>
    <p:extLst>
      <p:ext uri="{BB962C8B-B14F-4D97-AF65-F5344CB8AC3E}">
        <p14:creationId xmlns:p14="http://schemas.microsoft.com/office/powerpoint/2010/main" val="248676290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12CE0166-8280-8D09-8CD7-37034D66BA41}"/>
              </a:ext>
            </a:extLst>
          </p:cNvPr>
          <p:cNvSpPr txBox="1">
            <a:spLocks noChangeArrowheads="1"/>
          </p:cNvSpPr>
          <p:nvPr/>
        </p:nvSpPr>
        <p:spPr bwMode="black">
          <a:xfrm>
            <a:off x="1371600" y="609600"/>
            <a:ext cx="7772400" cy="1143000"/>
          </a:xfrm>
          <a:prstGeom prst="rect">
            <a:avLst/>
          </a:prstGeom>
          <a:noFill/>
          <a:ln w="9525">
            <a:noFill/>
            <a:miter lim="800000"/>
            <a:headEnd/>
            <a:tailEnd/>
          </a:ln>
          <a:effectLst/>
        </p:spPr>
        <p:txBody>
          <a:bodyPr vert="horz" wrap="square" lIns="92051" tIns="46026" rIns="92051" bIns="46026" numCol="1" anchor="ctr" anchorCtr="0" compatLnSpc="1">
            <a:prstTxWarp prst="textNoShape">
              <a:avLst/>
            </a:prstTxWarp>
          </a:bodyPr>
          <a:lstStyle>
            <a:lvl1pPr algn="ctr" rtl="0" eaLnBrk="0" fontAlgn="base" hangingPunct="0">
              <a:spcBef>
                <a:spcPct val="0"/>
              </a:spcBef>
              <a:spcAft>
                <a:spcPct val="0"/>
              </a:spcAft>
              <a:defRPr kumimoji="1" sz="2700" b="1">
                <a:solidFill>
                  <a:srgbClr val="0000A8"/>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kumimoji="1" sz="2600" b="1">
                <a:solidFill>
                  <a:srgbClr val="001E96"/>
                </a:solidFill>
                <a:effectLst>
                  <a:outerShdw blurRad="38100" dist="38100" dir="2700000" algn="tl">
                    <a:srgbClr val="C0C0C0"/>
                  </a:outerShdw>
                </a:effectLst>
                <a:latin typeface="Times New Roman" pitchFamily="18" charset="0"/>
              </a:defRPr>
            </a:lvl2pPr>
            <a:lvl3pPr algn="ctr" rtl="0" eaLnBrk="0" fontAlgn="base" hangingPunct="0">
              <a:spcBef>
                <a:spcPct val="0"/>
              </a:spcBef>
              <a:spcAft>
                <a:spcPct val="0"/>
              </a:spcAft>
              <a:defRPr kumimoji="1" sz="2600" b="1">
                <a:solidFill>
                  <a:srgbClr val="001E96"/>
                </a:solidFill>
                <a:effectLst>
                  <a:outerShdw blurRad="38100" dist="38100" dir="2700000" algn="tl">
                    <a:srgbClr val="C0C0C0"/>
                  </a:outerShdw>
                </a:effectLst>
                <a:latin typeface="Times New Roman" pitchFamily="18" charset="0"/>
              </a:defRPr>
            </a:lvl3pPr>
            <a:lvl4pPr algn="ctr" rtl="0" eaLnBrk="0" fontAlgn="base" hangingPunct="0">
              <a:spcBef>
                <a:spcPct val="0"/>
              </a:spcBef>
              <a:spcAft>
                <a:spcPct val="0"/>
              </a:spcAft>
              <a:defRPr kumimoji="1" sz="2600" b="1">
                <a:solidFill>
                  <a:srgbClr val="001E96"/>
                </a:solidFill>
                <a:effectLst>
                  <a:outerShdw blurRad="38100" dist="38100" dir="2700000" algn="tl">
                    <a:srgbClr val="C0C0C0"/>
                  </a:outerShdw>
                </a:effectLst>
                <a:latin typeface="Times New Roman" pitchFamily="18" charset="0"/>
              </a:defRPr>
            </a:lvl4pPr>
            <a:lvl5pPr algn="ctr" rtl="0" eaLnBrk="0" fontAlgn="base" hangingPunct="0">
              <a:spcBef>
                <a:spcPct val="0"/>
              </a:spcBef>
              <a:spcAft>
                <a:spcPct val="0"/>
              </a:spcAft>
              <a:defRPr kumimoji="1" sz="2600" b="1">
                <a:solidFill>
                  <a:srgbClr val="001E96"/>
                </a:solidFill>
                <a:effectLst>
                  <a:outerShdw blurRad="38100" dist="38100" dir="2700000" algn="tl">
                    <a:srgbClr val="C0C0C0"/>
                  </a:outerShdw>
                </a:effectLst>
                <a:latin typeface="Times New Roman" pitchFamily="18" charset="0"/>
              </a:defRPr>
            </a:lvl5pPr>
            <a:lvl6pPr marL="457200" algn="ctr" rtl="0" eaLnBrk="0" fontAlgn="base" hangingPunct="0">
              <a:spcBef>
                <a:spcPct val="0"/>
              </a:spcBef>
              <a:spcAft>
                <a:spcPct val="0"/>
              </a:spcAft>
              <a:defRPr kumimoji="1" sz="2600" b="1">
                <a:solidFill>
                  <a:srgbClr val="000099"/>
                </a:solidFill>
                <a:effectLst>
                  <a:outerShdw blurRad="38100" dist="38100" dir="2700000" algn="tl">
                    <a:srgbClr val="C0C0C0"/>
                  </a:outerShdw>
                </a:effectLst>
                <a:latin typeface="Times New Roman" pitchFamily="18" charset="0"/>
              </a:defRPr>
            </a:lvl6pPr>
            <a:lvl7pPr marL="914400" algn="ctr" rtl="0" eaLnBrk="0" fontAlgn="base" hangingPunct="0">
              <a:spcBef>
                <a:spcPct val="0"/>
              </a:spcBef>
              <a:spcAft>
                <a:spcPct val="0"/>
              </a:spcAft>
              <a:defRPr kumimoji="1" sz="2600" b="1">
                <a:solidFill>
                  <a:srgbClr val="000099"/>
                </a:solidFill>
                <a:effectLst>
                  <a:outerShdw blurRad="38100" dist="38100" dir="2700000" algn="tl">
                    <a:srgbClr val="C0C0C0"/>
                  </a:outerShdw>
                </a:effectLst>
                <a:latin typeface="Times New Roman" pitchFamily="18" charset="0"/>
              </a:defRPr>
            </a:lvl7pPr>
            <a:lvl8pPr marL="1371600" algn="ctr" rtl="0" eaLnBrk="0" fontAlgn="base" hangingPunct="0">
              <a:spcBef>
                <a:spcPct val="0"/>
              </a:spcBef>
              <a:spcAft>
                <a:spcPct val="0"/>
              </a:spcAft>
              <a:defRPr kumimoji="1" sz="2600" b="1">
                <a:solidFill>
                  <a:srgbClr val="000099"/>
                </a:solidFill>
                <a:effectLst>
                  <a:outerShdw blurRad="38100" dist="38100" dir="2700000" algn="tl">
                    <a:srgbClr val="C0C0C0"/>
                  </a:outerShdw>
                </a:effectLst>
                <a:latin typeface="Times New Roman" pitchFamily="18" charset="0"/>
              </a:defRPr>
            </a:lvl8pPr>
            <a:lvl9pPr marL="1828800" algn="ctr" rtl="0" eaLnBrk="0" fontAlgn="base" hangingPunct="0">
              <a:spcBef>
                <a:spcPct val="0"/>
              </a:spcBef>
              <a:spcAft>
                <a:spcPct val="0"/>
              </a:spcAft>
              <a:defRPr kumimoji="1" sz="2600" b="1">
                <a:solidFill>
                  <a:srgbClr val="000099"/>
                </a:solidFill>
                <a:effectLst>
                  <a:outerShdw blurRad="38100" dist="38100" dir="2700000" algn="tl">
                    <a:srgbClr val="C0C0C0"/>
                  </a:outerShdw>
                </a:effectLst>
                <a:latin typeface="Times New Roman" pitchFamily="18" charset="0"/>
              </a:defRPr>
            </a:lvl9pPr>
          </a:lstStyle>
          <a:p>
            <a:r>
              <a:rPr lang="en-US" altLang="en-US" kern="0" dirty="0">
                <a:solidFill>
                  <a:srgbClr val="000082"/>
                </a:solidFill>
              </a:rPr>
              <a:t>Blended ASDCs: Flat Portion of ORDC</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AEB4821C-65DA-FBD4-09A4-B20C5EEF8569}"/>
                  </a:ext>
                </a:extLst>
              </p:cNvPr>
              <p:cNvSpPr txBox="1"/>
              <p:nvPr/>
            </p:nvSpPr>
            <p:spPr>
              <a:xfrm>
                <a:off x="1549290" y="1803570"/>
                <a:ext cx="7554780" cy="4427430"/>
              </a:xfrm>
              <a:prstGeom prst="rect">
                <a:avLst/>
              </a:prstGeom>
              <a:noFill/>
            </p:spPr>
            <p:txBody>
              <a:bodyPr wrap="square">
                <a:spAutoFit/>
              </a:bodyPr>
              <a:lstStyle/>
              <a:p>
                <a:pPr marR="0" lvl="0">
                  <a:lnSpc>
                    <a:spcPct val="107000"/>
                  </a:lnSpc>
                  <a:spcBef>
                    <a:spcPts val="0"/>
                  </a:spcBef>
                  <a:spcAft>
                    <a:spcPts val="0"/>
                  </a:spcAft>
                </a:pPr>
                <a:r>
                  <a:rPr lang="en-US" sz="1100" kern="1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rPr>
                  <a:t>Using RegUp max price percentage, ECRS and RRS maximum max price percentages, ECRS minimum MW at max price, and Non-Spin MW at max price, distribute the 3,000 MW MCL amount over each product:</a:t>
                </a:r>
              </a:p>
              <a:p>
                <a:pPr marL="285750" indent="-285750">
                  <a:lnSpc>
                    <a:spcPct val="107000"/>
                  </a:lnSpc>
                  <a:spcBef>
                    <a:spcPts val="0"/>
                  </a:spcBef>
                  <a:spcAft>
                    <a:spcPts val="0"/>
                  </a:spcAft>
                  <a:buFont typeface="+mj-lt"/>
                  <a:buAutoNum type="arabicPeriod"/>
                </a:pPr>
                <a:r>
                  <a:rPr lang="en-US" sz="1100" kern="1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rPr>
                  <a:t>If </a:t>
                </a:r>
                <a14:m>
                  <m:oMath xmlns:m="http://schemas.openxmlformats.org/officeDocument/2006/math">
                    <m:r>
                      <a:rPr lang="en-US" sz="1100" i="1" kern="100">
                        <a:solidFill>
                          <a:schemeClr val="bg2"/>
                        </a:solidFill>
                        <a:effectLst/>
                        <a:latin typeface="Cambria Math" panose="02040503050406030204" pitchFamily="18" charset="0"/>
                        <a:ea typeface="Calibri" panose="020F0502020204030204" pitchFamily="34" charset="0"/>
                        <a:cs typeface="Times New Roman" panose="02020603050405020304" pitchFamily="18" charset="0"/>
                      </a:rPr>
                      <m:t>𝑅𝑒𝑔𝑈</m:t>
                    </m:r>
                    <m:sSup>
                      <m:sSupPr>
                        <m:ctrlPr>
                          <a:rPr lang="en-US" sz="1100" i="1" kern="100">
                            <a:solidFill>
                              <a:schemeClr val="bg2"/>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1100" i="1" kern="100">
                            <a:solidFill>
                              <a:schemeClr val="bg2"/>
                            </a:solidFill>
                            <a:effectLst/>
                            <a:latin typeface="Cambria Math" panose="02040503050406030204" pitchFamily="18" charset="0"/>
                            <a:ea typeface="Calibri" panose="020F0502020204030204" pitchFamily="34" charset="0"/>
                            <a:cs typeface="Times New Roman" panose="02020603050405020304" pitchFamily="18" charset="0"/>
                          </a:rPr>
                          <m:t>𝑝</m:t>
                        </m:r>
                      </m:e>
                      <m:sup>
                        <m:r>
                          <a:rPr lang="en-US" sz="1100" i="1" kern="100">
                            <a:solidFill>
                              <a:schemeClr val="bg2"/>
                            </a:solidFill>
                            <a:effectLst/>
                            <a:latin typeface="Cambria Math" panose="02040503050406030204" pitchFamily="18" charset="0"/>
                            <a:ea typeface="Calibri" panose="020F0502020204030204" pitchFamily="34" charset="0"/>
                            <a:cs typeface="Times New Roman" panose="02020603050405020304" pitchFamily="18" charset="0"/>
                          </a:rPr>
                          <m:t>𝑝𝑐𝑡</m:t>
                        </m:r>
                      </m:sup>
                    </m:sSup>
                    <m:r>
                      <a:rPr lang="en-US" sz="1100" i="1" kern="100">
                        <a:solidFill>
                          <a:schemeClr val="bg2"/>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100" i="1" kern="100">
                        <a:solidFill>
                          <a:schemeClr val="bg2"/>
                        </a:solidFill>
                        <a:effectLst/>
                        <a:latin typeface="Cambria Math" panose="02040503050406030204" pitchFamily="18" charset="0"/>
                        <a:ea typeface="Calibri" panose="020F0502020204030204" pitchFamily="34" charset="0"/>
                        <a:cs typeface="Times New Roman" panose="02020603050405020304" pitchFamily="18" charset="0"/>
                      </a:rPr>
                      <m:t>𝑅𝑒𝑔𝑈</m:t>
                    </m:r>
                    <m:sSub>
                      <m:sSubPr>
                        <m:ctrlPr>
                          <a:rPr lang="en-US" sz="1100" i="1" kern="100">
                            <a:solidFill>
                              <a:schemeClr val="bg2"/>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100" i="1" kern="100">
                            <a:solidFill>
                              <a:schemeClr val="bg2"/>
                            </a:solidFill>
                            <a:effectLst/>
                            <a:latin typeface="Cambria Math" panose="02040503050406030204" pitchFamily="18" charset="0"/>
                            <a:ea typeface="Calibri" panose="020F0502020204030204" pitchFamily="34" charset="0"/>
                            <a:cs typeface="Times New Roman" panose="02020603050405020304" pitchFamily="18" charset="0"/>
                          </a:rPr>
                          <m:t>𝑝</m:t>
                        </m:r>
                      </m:e>
                      <m:sub>
                        <m:r>
                          <a:rPr lang="en-US" sz="1100" i="1" kern="100">
                            <a:solidFill>
                              <a:schemeClr val="bg2"/>
                            </a:solidFill>
                            <a:effectLst/>
                            <a:latin typeface="Cambria Math" panose="02040503050406030204" pitchFamily="18" charset="0"/>
                            <a:ea typeface="Calibri" panose="020F0502020204030204" pitchFamily="34" charset="0"/>
                            <a:cs typeface="Times New Roman" panose="02020603050405020304" pitchFamily="18" charset="0"/>
                          </a:rPr>
                          <m:t>𝑟𝑒𝑞</m:t>
                        </m:r>
                      </m:sub>
                    </m:sSub>
                    <m:r>
                      <a:rPr lang="en-US" sz="1100" i="1" kern="100">
                        <a:solidFill>
                          <a:schemeClr val="bg2"/>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100" i="1" kern="100">
                        <a:solidFill>
                          <a:schemeClr val="bg2"/>
                        </a:solidFill>
                        <a:effectLst/>
                        <a:latin typeface="Cambria Math" panose="02040503050406030204" pitchFamily="18" charset="0"/>
                        <a:ea typeface="Calibri" panose="020F0502020204030204" pitchFamily="34" charset="0"/>
                        <a:cs typeface="Times New Roman" panose="02020603050405020304" pitchFamily="18" charset="0"/>
                      </a:rPr>
                      <m:t>𝐸𝐶𝑅</m:t>
                    </m:r>
                    <m:sSubSup>
                      <m:sSubSupPr>
                        <m:ctrlPr>
                          <a:rPr lang="en-US" sz="1100" i="1" kern="100">
                            <a:solidFill>
                              <a:schemeClr val="bg2"/>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100" i="1" kern="100">
                            <a:solidFill>
                              <a:schemeClr val="bg2"/>
                            </a:solidFill>
                            <a:effectLst/>
                            <a:latin typeface="Cambria Math" panose="02040503050406030204" pitchFamily="18" charset="0"/>
                            <a:ea typeface="Calibri" panose="020F0502020204030204" pitchFamily="34" charset="0"/>
                            <a:cs typeface="Times New Roman" panose="02020603050405020304" pitchFamily="18" charset="0"/>
                          </a:rPr>
                          <m:t>𝑆</m:t>
                        </m:r>
                      </m:e>
                      <m:sub>
                        <m:r>
                          <a:rPr lang="en-US" sz="1100" i="1" kern="100">
                            <a:solidFill>
                              <a:schemeClr val="bg2"/>
                            </a:solidFill>
                            <a:effectLst/>
                            <a:latin typeface="Cambria Math" panose="02040503050406030204" pitchFamily="18" charset="0"/>
                            <a:ea typeface="Calibri" panose="020F0502020204030204" pitchFamily="34" charset="0"/>
                            <a:cs typeface="Times New Roman" panose="02020603050405020304" pitchFamily="18" charset="0"/>
                          </a:rPr>
                          <m:t>𝑚𝑎𝑥</m:t>
                        </m:r>
                      </m:sub>
                      <m:sup>
                        <m:r>
                          <a:rPr lang="en-US" sz="1100" i="1" kern="100">
                            <a:solidFill>
                              <a:schemeClr val="bg2"/>
                            </a:solidFill>
                            <a:effectLst/>
                            <a:latin typeface="Cambria Math" panose="02040503050406030204" pitchFamily="18" charset="0"/>
                            <a:ea typeface="Calibri" panose="020F0502020204030204" pitchFamily="34" charset="0"/>
                            <a:cs typeface="Times New Roman" panose="02020603050405020304" pitchFamily="18" charset="0"/>
                          </a:rPr>
                          <m:t>%</m:t>
                        </m:r>
                      </m:sup>
                    </m:sSubSup>
                    <m:r>
                      <a:rPr lang="en-US" sz="1100" i="1" kern="100">
                        <a:solidFill>
                          <a:schemeClr val="bg2"/>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n-US" sz="1100" i="1" kern="100">
                        <a:solidFill>
                          <a:schemeClr val="bg2"/>
                        </a:solidFill>
                        <a:effectLst/>
                        <a:latin typeface="Cambria Math" panose="02040503050406030204" pitchFamily="18" charset="0"/>
                        <a:ea typeface="Times New Roman" panose="02020603050405020304" pitchFamily="18" charset="0"/>
                        <a:cs typeface="Times New Roman" panose="02020603050405020304" pitchFamily="18" charset="0"/>
                      </a:rPr>
                      <m:t>𝐸𝐶𝑅</m:t>
                    </m:r>
                    <m:sSub>
                      <m:sSubPr>
                        <m:ctrlPr>
                          <a:rPr lang="en-US" sz="1100" i="1" kern="100">
                            <a:solidFill>
                              <a:schemeClr val="bg2"/>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1100" i="1" kern="100">
                            <a:solidFill>
                              <a:schemeClr val="bg2"/>
                            </a:solidFill>
                            <a:effectLst/>
                            <a:latin typeface="Cambria Math" panose="02040503050406030204" pitchFamily="18" charset="0"/>
                            <a:ea typeface="Times New Roman" panose="02020603050405020304" pitchFamily="18" charset="0"/>
                            <a:cs typeface="Times New Roman" panose="02020603050405020304" pitchFamily="18" charset="0"/>
                          </a:rPr>
                          <m:t>𝑆</m:t>
                        </m:r>
                      </m:e>
                      <m:sub>
                        <m:r>
                          <a:rPr lang="en-US" sz="1100" i="1" kern="100">
                            <a:solidFill>
                              <a:schemeClr val="bg2"/>
                            </a:solidFill>
                            <a:effectLst/>
                            <a:latin typeface="Cambria Math" panose="02040503050406030204" pitchFamily="18" charset="0"/>
                            <a:ea typeface="Times New Roman" panose="02020603050405020304" pitchFamily="18" charset="0"/>
                            <a:cs typeface="Times New Roman" panose="02020603050405020304" pitchFamily="18" charset="0"/>
                          </a:rPr>
                          <m:t>𝑟𝑒𝑞</m:t>
                        </m:r>
                      </m:sub>
                    </m:sSub>
                    <m:r>
                      <a:rPr lang="en-US" sz="1100" i="1" kern="100">
                        <a:solidFill>
                          <a:schemeClr val="bg2"/>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n-US" sz="1100" i="1" kern="100">
                        <a:solidFill>
                          <a:schemeClr val="bg2"/>
                        </a:solidFill>
                        <a:effectLst/>
                        <a:latin typeface="Cambria Math" panose="02040503050406030204" pitchFamily="18" charset="0"/>
                        <a:ea typeface="Times New Roman" panose="02020603050405020304" pitchFamily="18" charset="0"/>
                        <a:cs typeface="Times New Roman" panose="02020603050405020304" pitchFamily="18" charset="0"/>
                      </a:rPr>
                      <m:t>𝑅𝑅</m:t>
                    </m:r>
                    <m:sSubSup>
                      <m:sSubSupPr>
                        <m:ctrlPr>
                          <a:rPr lang="en-US" sz="1100" i="1" kern="100">
                            <a:solidFill>
                              <a:schemeClr val="bg2"/>
                            </a:solidFill>
                            <a:effectLst/>
                            <a:latin typeface="Cambria Math" panose="02040503050406030204" pitchFamily="18" charset="0"/>
                            <a:ea typeface="Times New Roman" panose="02020603050405020304" pitchFamily="18" charset="0"/>
                            <a:cs typeface="Times New Roman" panose="02020603050405020304" pitchFamily="18" charset="0"/>
                          </a:rPr>
                        </m:ctrlPr>
                      </m:sSubSupPr>
                      <m:e>
                        <m:r>
                          <a:rPr lang="en-US" sz="1100" i="1" kern="100">
                            <a:solidFill>
                              <a:schemeClr val="bg2"/>
                            </a:solidFill>
                            <a:effectLst/>
                            <a:latin typeface="Cambria Math" panose="02040503050406030204" pitchFamily="18" charset="0"/>
                            <a:ea typeface="Times New Roman" panose="02020603050405020304" pitchFamily="18" charset="0"/>
                            <a:cs typeface="Times New Roman" panose="02020603050405020304" pitchFamily="18" charset="0"/>
                          </a:rPr>
                          <m:t>𝑆</m:t>
                        </m:r>
                      </m:e>
                      <m:sub>
                        <m:r>
                          <a:rPr lang="en-US" sz="1100" i="1" kern="100">
                            <a:solidFill>
                              <a:schemeClr val="bg2"/>
                            </a:solidFill>
                            <a:effectLst/>
                            <a:latin typeface="Cambria Math" panose="02040503050406030204" pitchFamily="18" charset="0"/>
                            <a:ea typeface="Times New Roman" panose="02020603050405020304" pitchFamily="18" charset="0"/>
                            <a:cs typeface="Times New Roman" panose="02020603050405020304" pitchFamily="18" charset="0"/>
                          </a:rPr>
                          <m:t>𝑚𝑎𝑥</m:t>
                        </m:r>
                      </m:sub>
                      <m:sup>
                        <m:r>
                          <a:rPr lang="en-US" sz="1100" i="1" kern="100">
                            <a:solidFill>
                              <a:schemeClr val="bg2"/>
                            </a:solidFill>
                            <a:effectLst/>
                            <a:latin typeface="Cambria Math" panose="02040503050406030204" pitchFamily="18" charset="0"/>
                            <a:ea typeface="Times New Roman" panose="02020603050405020304" pitchFamily="18" charset="0"/>
                            <a:cs typeface="Times New Roman" panose="02020603050405020304" pitchFamily="18" charset="0"/>
                          </a:rPr>
                          <m:t>%</m:t>
                        </m:r>
                      </m:sup>
                    </m:sSubSup>
                    <m:r>
                      <a:rPr lang="en-US" sz="1100" i="1" kern="100">
                        <a:solidFill>
                          <a:schemeClr val="bg2"/>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n-US" sz="1100" i="1" kern="100">
                        <a:solidFill>
                          <a:schemeClr val="bg2"/>
                        </a:solidFill>
                        <a:effectLst/>
                        <a:latin typeface="Cambria Math" panose="02040503050406030204" pitchFamily="18" charset="0"/>
                        <a:ea typeface="Times New Roman" panose="02020603050405020304" pitchFamily="18" charset="0"/>
                        <a:cs typeface="Times New Roman" panose="02020603050405020304" pitchFamily="18" charset="0"/>
                      </a:rPr>
                      <m:t>𝑅𝑅</m:t>
                    </m:r>
                    <m:sSub>
                      <m:sSubPr>
                        <m:ctrlPr>
                          <a:rPr lang="en-US" sz="1100" i="1" kern="100">
                            <a:solidFill>
                              <a:schemeClr val="bg2"/>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1100" i="1" kern="100">
                            <a:solidFill>
                              <a:schemeClr val="bg2"/>
                            </a:solidFill>
                            <a:effectLst/>
                            <a:latin typeface="Cambria Math" panose="02040503050406030204" pitchFamily="18" charset="0"/>
                            <a:ea typeface="Times New Roman" panose="02020603050405020304" pitchFamily="18" charset="0"/>
                            <a:cs typeface="Times New Roman" panose="02020603050405020304" pitchFamily="18" charset="0"/>
                          </a:rPr>
                          <m:t>𝑆</m:t>
                        </m:r>
                      </m:e>
                      <m:sub>
                        <m:r>
                          <a:rPr lang="en-US" sz="1100" i="1" kern="100">
                            <a:solidFill>
                              <a:schemeClr val="bg2"/>
                            </a:solidFill>
                            <a:effectLst/>
                            <a:latin typeface="Cambria Math" panose="02040503050406030204" pitchFamily="18" charset="0"/>
                            <a:ea typeface="Times New Roman" panose="02020603050405020304" pitchFamily="18" charset="0"/>
                            <a:cs typeface="Times New Roman" panose="02020603050405020304" pitchFamily="18" charset="0"/>
                          </a:rPr>
                          <m:t>𝑟𝑒𝑞</m:t>
                        </m:r>
                      </m:sub>
                    </m:sSub>
                    <m:r>
                      <a:rPr lang="en-US" sz="1100" i="1" kern="100">
                        <a:solidFill>
                          <a:schemeClr val="bg2"/>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n-US" sz="1100" i="1" kern="100">
                        <a:solidFill>
                          <a:schemeClr val="bg2"/>
                        </a:solidFill>
                        <a:effectLst/>
                        <a:latin typeface="Cambria Math" panose="02040503050406030204" pitchFamily="18" charset="0"/>
                        <a:ea typeface="Times New Roman" panose="02020603050405020304" pitchFamily="18" charset="0"/>
                        <a:cs typeface="Times New Roman" panose="02020603050405020304" pitchFamily="18" charset="0"/>
                      </a:rPr>
                      <m:t>𝑁𝑜𝑛𝑆𝑝𝑖</m:t>
                    </m:r>
                    <m:sSubSup>
                      <m:sSubSupPr>
                        <m:ctrlPr>
                          <a:rPr lang="en-US" sz="1100" i="1" kern="100">
                            <a:solidFill>
                              <a:schemeClr val="bg2"/>
                            </a:solidFill>
                            <a:effectLst/>
                            <a:latin typeface="Cambria Math" panose="02040503050406030204" pitchFamily="18" charset="0"/>
                            <a:ea typeface="Times New Roman" panose="02020603050405020304" pitchFamily="18" charset="0"/>
                            <a:cs typeface="Times New Roman" panose="02020603050405020304" pitchFamily="18" charset="0"/>
                          </a:rPr>
                        </m:ctrlPr>
                      </m:sSubSupPr>
                      <m:e>
                        <m:r>
                          <a:rPr lang="en-US" sz="1100" i="1" kern="100">
                            <a:solidFill>
                              <a:schemeClr val="bg2"/>
                            </a:solidFill>
                            <a:effectLst/>
                            <a:latin typeface="Cambria Math" panose="02040503050406030204" pitchFamily="18" charset="0"/>
                            <a:ea typeface="Times New Roman" panose="02020603050405020304" pitchFamily="18" charset="0"/>
                            <a:cs typeface="Times New Roman" panose="02020603050405020304" pitchFamily="18" charset="0"/>
                          </a:rPr>
                          <m:t>𝑛</m:t>
                        </m:r>
                      </m:e>
                      <m:sub>
                        <m:r>
                          <a:rPr lang="en-US" sz="1100" i="1" kern="100">
                            <a:solidFill>
                              <a:schemeClr val="bg2"/>
                            </a:solidFill>
                            <a:effectLst/>
                            <a:latin typeface="Cambria Math" panose="02040503050406030204" pitchFamily="18" charset="0"/>
                            <a:ea typeface="Times New Roman" panose="02020603050405020304" pitchFamily="18" charset="0"/>
                            <a:cs typeface="Times New Roman" panose="02020603050405020304" pitchFamily="18" charset="0"/>
                          </a:rPr>
                          <m:t>𝑚𝑖𝑛</m:t>
                        </m:r>
                      </m:sub>
                      <m:sup>
                        <m:r>
                          <a:rPr lang="en-US" sz="1100" i="1" kern="100">
                            <a:solidFill>
                              <a:schemeClr val="bg2"/>
                            </a:solidFill>
                            <a:effectLst/>
                            <a:latin typeface="Cambria Math" panose="02040503050406030204" pitchFamily="18" charset="0"/>
                            <a:ea typeface="Times New Roman" panose="02020603050405020304" pitchFamily="18" charset="0"/>
                            <a:cs typeface="Times New Roman" panose="02020603050405020304" pitchFamily="18" charset="0"/>
                          </a:rPr>
                          <m:t>𝑀𝑊</m:t>
                        </m:r>
                      </m:sup>
                    </m:sSubSup>
                    <m:r>
                      <a:rPr lang="en-US" sz="1100" i="1" kern="100">
                        <a:solidFill>
                          <a:schemeClr val="bg2"/>
                        </a:solidFill>
                        <a:effectLst/>
                        <a:latin typeface="Cambria Math" panose="02040503050406030204" pitchFamily="18" charset="0"/>
                        <a:ea typeface="Times New Roman" panose="02020603050405020304" pitchFamily="18" charset="0"/>
                        <a:cs typeface="Times New Roman" panose="02020603050405020304" pitchFamily="18" charset="0"/>
                      </a:rPr>
                      <m:t>&gt;</m:t>
                    </m:r>
                    <m:r>
                      <a:rPr lang="en-US" sz="1100" i="1" kern="100">
                        <a:solidFill>
                          <a:schemeClr val="bg2"/>
                        </a:solidFill>
                        <a:effectLst/>
                        <a:latin typeface="Cambria Math" panose="02040503050406030204" pitchFamily="18" charset="0"/>
                        <a:ea typeface="Times New Roman" panose="02020603050405020304" pitchFamily="18" charset="0"/>
                        <a:cs typeface="Times New Roman" panose="02020603050405020304" pitchFamily="18" charset="0"/>
                      </a:rPr>
                      <m:t>𝑀𝐶𝐿</m:t>
                    </m:r>
                  </m:oMath>
                </a14:m>
                <a:r>
                  <a:rPr lang="en-US" sz="1100" kern="100" dirty="0">
                    <a:solidFill>
                      <a:schemeClr val="bg2"/>
                    </a:solidFill>
                    <a:effectLst/>
                    <a:latin typeface="Calibri" panose="020F0502020204030204" pitchFamily="34" charset="0"/>
                    <a:ea typeface="Times New Roman" panose="02020603050405020304" pitchFamily="18" charset="0"/>
                    <a:cs typeface="Times New Roman" panose="02020603050405020304" pitchFamily="18" charset="0"/>
                  </a:rPr>
                  <a:t>:</a:t>
                </a:r>
                <a:endParaRPr lang="en-US" sz="1100" kern="1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p>
                <a:pPr marL="685800" lvl="1" indent="-228600">
                  <a:lnSpc>
                    <a:spcPct val="107000"/>
                  </a:lnSpc>
                  <a:spcBef>
                    <a:spcPts val="0"/>
                  </a:spcBef>
                  <a:spcAft>
                    <a:spcPts val="0"/>
                  </a:spcAft>
                  <a:buFont typeface="+mj-lt"/>
                  <a:buAutoNum type="alphaLcPeriod"/>
                </a:pPr>
                <a14:m>
                  <m:oMath xmlns:m="http://schemas.openxmlformats.org/officeDocument/2006/math">
                    <m:r>
                      <a:rPr lang="en-US" sz="1000" i="1" kern="100">
                        <a:solidFill>
                          <a:schemeClr val="bg2"/>
                        </a:solidFill>
                        <a:effectLst/>
                        <a:latin typeface="Cambria Math" panose="02040503050406030204" pitchFamily="18" charset="0"/>
                        <a:ea typeface="Times New Roman" panose="02020603050405020304" pitchFamily="18" charset="0"/>
                        <a:cs typeface="Times New Roman" panose="02020603050405020304" pitchFamily="18" charset="0"/>
                      </a:rPr>
                      <m:t>𝐸𝐶𝑅</m:t>
                    </m:r>
                    <m:sSup>
                      <m:sSupPr>
                        <m:ctrlPr>
                          <a:rPr lang="en-US" sz="1000" i="1" kern="100">
                            <a:solidFill>
                              <a:schemeClr val="bg2"/>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n-US" sz="1000" i="1" kern="100">
                            <a:solidFill>
                              <a:schemeClr val="bg2"/>
                            </a:solidFill>
                            <a:effectLst/>
                            <a:latin typeface="Cambria Math" panose="02040503050406030204" pitchFamily="18" charset="0"/>
                            <a:ea typeface="Times New Roman" panose="02020603050405020304" pitchFamily="18" charset="0"/>
                            <a:cs typeface="Times New Roman" panose="02020603050405020304" pitchFamily="18" charset="0"/>
                          </a:rPr>
                          <m:t>𝑆</m:t>
                        </m:r>
                      </m:e>
                      <m:sup>
                        <m:r>
                          <a:rPr lang="en-US" sz="1000" i="1" kern="100">
                            <a:solidFill>
                              <a:schemeClr val="bg2"/>
                            </a:solidFill>
                            <a:effectLst/>
                            <a:latin typeface="Cambria Math" panose="02040503050406030204" pitchFamily="18" charset="0"/>
                            <a:ea typeface="Times New Roman" panose="02020603050405020304" pitchFamily="18" charset="0"/>
                            <a:cs typeface="Times New Roman" panose="02020603050405020304" pitchFamily="18" charset="0"/>
                          </a:rPr>
                          <m:t>𝑀𝑊</m:t>
                        </m:r>
                      </m:sup>
                    </m:sSup>
                    <m:r>
                      <a:rPr lang="en-US" sz="1000" i="1" kern="100">
                        <a:solidFill>
                          <a:schemeClr val="bg2"/>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n-US" sz="1000" i="1" kern="100">
                        <a:solidFill>
                          <a:schemeClr val="bg2"/>
                        </a:solidFill>
                        <a:effectLst/>
                        <a:latin typeface="Cambria Math" panose="02040503050406030204" pitchFamily="18" charset="0"/>
                        <a:ea typeface="Times New Roman" panose="02020603050405020304" pitchFamily="18" charset="0"/>
                        <a:cs typeface="Times New Roman" panose="02020603050405020304" pitchFamily="18" charset="0"/>
                      </a:rPr>
                      <m:t>𝐸𝐶𝑅</m:t>
                    </m:r>
                    <m:sSubSup>
                      <m:sSubSupPr>
                        <m:ctrlPr>
                          <a:rPr lang="en-US" sz="1000" i="1" kern="100">
                            <a:solidFill>
                              <a:schemeClr val="bg2"/>
                            </a:solidFill>
                            <a:effectLst/>
                            <a:latin typeface="Cambria Math" panose="02040503050406030204" pitchFamily="18" charset="0"/>
                            <a:ea typeface="Times New Roman" panose="02020603050405020304" pitchFamily="18" charset="0"/>
                            <a:cs typeface="Times New Roman" panose="02020603050405020304" pitchFamily="18" charset="0"/>
                          </a:rPr>
                        </m:ctrlPr>
                      </m:sSubSupPr>
                      <m:e>
                        <m:r>
                          <a:rPr lang="en-US" sz="1000" i="1" kern="100">
                            <a:solidFill>
                              <a:schemeClr val="bg2"/>
                            </a:solidFill>
                            <a:effectLst/>
                            <a:latin typeface="Cambria Math" panose="02040503050406030204" pitchFamily="18" charset="0"/>
                            <a:ea typeface="Times New Roman" panose="02020603050405020304" pitchFamily="18" charset="0"/>
                            <a:cs typeface="Times New Roman" panose="02020603050405020304" pitchFamily="18" charset="0"/>
                          </a:rPr>
                          <m:t>𝑆</m:t>
                        </m:r>
                      </m:e>
                      <m:sub>
                        <m:r>
                          <a:rPr lang="en-US" sz="1000" i="1" kern="100">
                            <a:solidFill>
                              <a:schemeClr val="bg2"/>
                            </a:solidFill>
                            <a:effectLst/>
                            <a:latin typeface="Cambria Math" panose="02040503050406030204" pitchFamily="18" charset="0"/>
                            <a:ea typeface="Times New Roman" panose="02020603050405020304" pitchFamily="18" charset="0"/>
                            <a:cs typeface="Times New Roman" panose="02020603050405020304" pitchFamily="18" charset="0"/>
                          </a:rPr>
                          <m:t>𝑚𝑎𝑥</m:t>
                        </m:r>
                      </m:sub>
                      <m:sup>
                        <m:r>
                          <a:rPr lang="en-US" sz="1000" i="1" kern="100">
                            <a:solidFill>
                              <a:schemeClr val="bg2"/>
                            </a:solidFill>
                            <a:effectLst/>
                            <a:latin typeface="Cambria Math" panose="02040503050406030204" pitchFamily="18" charset="0"/>
                            <a:ea typeface="Times New Roman" panose="02020603050405020304" pitchFamily="18" charset="0"/>
                            <a:cs typeface="Times New Roman" panose="02020603050405020304" pitchFamily="18" charset="0"/>
                          </a:rPr>
                          <m:t>𝑝𝑐𝑡</m:t>
                        </m:r>
                      </m:sup>
                    </m:sSubSup>
                    <m:r>
                      <a:rPr lang="en-US" sz="1000" i="1" kern="100">
                        <a:solidFill>
                          <a:schemeClr val="bg2"/>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n-US" sz="1000" i="1" kern="100">
                        <a:solidFill>
                          <a:schemeClr val="bg2"/>
                        </a:solidFill>
                        <a:effectLst/>
                        <a:latin typeface="Cambria Math" panose="02040503050406030204" pitchFamily="18" charset="0"/>
                        <a:ea typeface="Times New Roman" panose="02020603050405020304" pitchFamily="18" charset="0"/>
                        <a:cs typeface="Times New Roman" panose="02020603050405020304" pitchFamily="18" charset="0"/>
                      </a:rPr>
                      <m:t>𝐸𝐶𝑅</m:t>
                    </m:r>
                    <m:sSub>
                      <m:sSubPr>
                        <m:ctrlPr>
                          <a:rPr lang="en-US" sz="1000" i="1" kern="100">
                            <a:solidFill>
                              <a:schemeClr val="bg2"/>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1000" i="1" kern="100">
                            <a:solidFill>
                              <a:schemeClr val="bg2"/>
                            </a:solidFill>
                            <a:effectLst/>
                            <a:latin typeface="Cambria Math" panose="02040503050406030204" pitchFamily="18" charset="0"/>
                            <a:ea typeface="Times New Roman" panose="02020603050405020304" pitchFamily="18" charset="0"/>
                            <a:cs typeface="Times New Roman" panose="02020603050405020304" pitchFamily="18" charset="0"/>
                          </a:rPr>
                          <m:t>𝑆</m:t>
                        </m:r>
                      </m:e>
                      <m:sub>
                        <m:r>
                          <a:rPr lang="en-US" sz="1000" i="1" kern="100">
                            <a:solidFill>
                              <a:schemeClr val="bg2"/>
                            </a:solidFill>
                            <a:effectLst/>
                            <a:latin typeface="Cambria Math" panose="02040503050406030204" pitchFamily="18" charset="0"/>
                            <a:ea typeface="Times New Roman" panose="02020603050405020304" pitchFamily="18" charset="0"/>
                            <a:cs typeface="Times New Roman" panose="02020603050405020304" pitchFamily="18" charset="0"/>
                          </a:rPr>
                          <m:t>𝑟𝑒𝑞</m:t>
                        </m:r>
                      </m:sub>
                    </m:sSub>
                  </m:oMath>
                </a14:m>
                <a:endParaRPr lang="en-US" sz="1000" kern="1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p>
                <a:pPr marL="685800" lvl="1" indent="-228600">
                  <a:lnSpc>
                    <a:spcPct val="107000"/>
                  </a:lnSpc>
                  <a:spcBef>
                    <a:spcPts val="0"/>
                  </a:spcBef>
                  <a:spcAft>
                    <a:spcPts val="0"/>
                  </a:spcAft>
                  <a:buFont typeface="+mj-lt"/>
                  <a:buAutoNum type="alphaLcPeriod"/>
                </a:pPr>
                <a14:m>
                  <m:oMath xmlns:m="http://schemas.openxmlformats.org/officeDocument/2006/math">
                    <m:r>
                      <a:rPr lang="en-US" sz="1000" i="1" kern="100">
                        <a:solidFill>
                          <a:schemeClr val="bg2"/>
                        </a:solidFill>
                        <a:effectLst/>
                        <a:latin typeface="Cambria Math" panose="02040503050406030204" pitchFamily="18" charset="0"/>
                        <a:ea typeface="Times New Roman" panose="02020603050405020304" pitchFamily="18" charset="0"/>
                        <a:cs typeface="Times New Roman" panose="02020603050405020304" pitchFamily="18" charset="0"/>
                      </a:rPr>
                      <m:t>𝑅𝑅</m:t>
                    </m:r>
                    <m:sSup>
                      <m:sSupPr>
                        <m:ctrlPr>
                          <a:rPr lang="en-US" sz="1000" i="1" kern="100">
                            <a:solidFill>
                              <a:schemeClr val="bg2"/>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n-US" sz="1000" i="1" kern="100">
                            <a:solidFill>
                              <a:schemeClr val="bg2"/>
                            </a:solidFill>
                            <a:effectLst/>
                            <a:latin typeface="Cambria Math" panose="02040503050406030204" pitchFamily="18" charset="0"/>
                            <a:ea typeface="Times New Roman" panose="02020603050405020304" pitchFamily="18" charset="0"/>
                            <a:cs typeface="Times New Roman" panose="02020603050405020304" pitchFamily="18" charset="0"/>
                          </a:rPr>
                          <m:t>𝑆</m:t>
                        </m:r>
                      </m:e>
                      <m:sup>
                        <m:r>
                          <a:rPr lang="en-US" sz="1000" i="1" kern="100">
                            <a:solidFill>
                              <a:schemeClr val="bg2"/>
                            </a:solidFill>
                            <a:effectLst/>
                            <a:latin typeface="Cambria Math" panose="02040503050406030204" pitchFamily="18" charset="0"/>
                            <a:ea typeface="Times New Roman" panose="02020603050405020304" pitchFamily="18" charset="0"/>
                            <a:cs typeface="Times New Roman" panose="02020603050405020304" pitchFamily="18" charset="0"/>
                          </a:rPr>
                          <m:t>𝑀𝑊</m:t>
                        </m:r>
                      </m:sup>
                    </m:sSup>
                    <m:r>
                      <a:rPr lang="en-US" sz="1000" i="1" kern="100">
                        <a:solidFill>
                          <a:schemeClr val="bg2"/>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n-US" sz="1000" i="1" kern="100">
                        <a:solidFill>
                          <a:schemeClr val="bg2"/>
                        </a:solidFill>
                        <a:effectLst/>
                        <a:latin typeface="Cambria Math" panose="02040503050406030204" pitchFamily="18" charset="0"/>
                        <a:ea typeface="Times New Roman" panose="02020603050405020304" pitchFamily="18" charset="0"/>
                        <a:cs typeface="Times New Roman" panose="02020603050405020304" pitchFamily="18" charset="0"/>
                      </a:rPr>
                      <m:t>𝑅𝑅</m:t>
                    </m:r>
                    <m:sSubSup>
                      <m:sSubSupPr>
                        <m:ctrlPr>
                          <a:rPr lang="en-US" sz="1000" i="1" kern="100">
                            <a:solidFill>
                              <a:schemeClr val="bg2"/>
                            </a:solidFill>
                            <a:effectLst/>
                            <a:latin typeface="Cambria Math" panose="02040503050406030204" pitchFamily="18" charset="0"/>
                            <a:ea typeface="Times New Roman" panose="02020603050405020304" pitchFamily="18" charset="0"/>
                            <a:cs typeface="Times New Roman" panose="02020603050405020304" pitchFamily="18" charset="0"/>
                          </a:rPr>
                        </m:ctrlPr>
                      </m:sSubSupPr>
                      <m:e>
                        <m:r>
                          <a:rPr lang="en-US" sz="1000" i="1" kern="100">
                            <a:solidFill>
                              <a:schemeClr val="bg2"/>
                            </a:solidFill>
                            <a:effectLst/>
                            <a:latin typeface="Cambria Math" panose="02040503050406030204" pitchFamily="18" charset="0"/>
                            <a:ea typeface="Times New Roman" panose="02020603050405020304" pitchFamily="18" charset="0"/>
                            <a:cs typeface="Times New Roman" panose="02020603050405020304" pitchFamily="18" charset="0"/>
                          </a:rPr>
                          <m:t>𝑆</m:t>
                        </m:r>
                      </m:e>
                      <m:sub>
                        <m:r>
                          <a:rPr lang="en-US" sz="1000" i="1" kern="100">
                            <a:solidFill>
                              <a:schemeClr val="bg2"/>
                            </a:solidFill>
                            <a:effectLst/>
                            <a:latin typeface="Cambria Math" panose="02040503050406030204" pitchFamily="18" charset="0"/>
                            <a:ea typeface="Times New Roman" panose="02020603050405020304" pitchFamily="18" charset="0"/>
                            <a:cs typeface="Times New Roman" panose="02020603050405020304" pitchFamily="18" charset="0"/>
                          </a:rPr>
                          <m:t>𝑚𝑎𝑥</m:t>
                        </m:r>
                      </m:sub>
                      <m:sup>
                        <m:r>
                          <a:rPr lang="en-US" sz="1000" i="1" kern="100">
                            <a:solidFill>
                              <a:schemeClr val="bg2"/>
                            </a:solidFill>
                            <a:effectLst/>
                            <a:latin typeface="Cambria Math" panose="02040503050406030204" pitchFamily="18" charset="0"/>
                            <a:ea typeface="Times New Roman" panose="02020603050405020304" pitchFamily="18" charset="0"/>
                            <a:cs typeface="Times New Roman" panose="02020603050405020304" pitchFamily="18" charset="0"/>
                          </a:rPr>
                          <m:t>𝑝𝑐𝑡</m:t>
                        </m:r>
                      </m:sup>
                    </m:sSubSup>
                    <m:r>
                      <a:rPr lang="en-US" sz="1000" i="1" kern="100">
                        <a:solidFill>
                          <a:schemeClr val="bg2"/>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n-US" sz="1000" i="1" kern="100">
                        <a:solidFill>
                          <a:schemeClr val="bg2"/>
                        </a:solidFill>
                        <a:effectLst/>
                        <a:latin typeface="Cambria Math" panose="02040503050406030204" pitchFamily="18" charset="0"/>
                        <a:ea typeface="Times New Roman" panose="02020603050405020304" pitchFamily="18" charset="0"/>
                        <a:cs typeface="Times New Roman" panose="02020603050405020304" pitchFamily="18" charset="0"/>
                      </a:rPr>
                      <m:t>𝑅𝑅</m:t>
                    </m:r>
                    <m:sSub>
                      <m:sSubPr>
                        <m:ctrlPr>
                          <a:rPr lang="en-US" sz="1000" i="1" kern="100">
                            <a:solidFill>
                              <a:schemeClr val="bg2"/>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1000" i="1" kern="100">
                            <a:solidFill>
                              <a:schemeClr val="bg2"/>
                            </a:solidFill>
                            <a:effectLst/>
                            <a:latin typeface="Cambria Math" panose="02040503050406030204" pitchFamily="18" charset="0"/>
                            <a:ea typeface="Times New Roman" panose="02020603050405020304" pitchFamily="18" charset="0"/>
                            <a:cs typeface="Times New Roman" panose="02020603050405020304" pitchFamily="18" charset="0"/>
                          </a:rPr>
                          <m:t>𝑆</m:t>
                        </m:r>
                      </m:e>
                      <m:sub>
                        <m:r>
                          <a:rPr lang="en-US" sz="1000" i="1" kern="100">
                            <a:solidFill>
                              <a:schemeClr val="bg2"/>
                            </a:solidFill>
                            <a:effectLst/>
                            <a:latin typeface="Cambria Math" panose="02040503050406030204" pitchFamily="18" charset="0"/>
                            <a:ea typeface="Times New Roman" panose="02020603050405020304" pitchFamily="18" charset="0"/>
                            <a:cs typeface="Times New Roman" panose="02020603050405020304" pitchFamily="18" charset="0"/>
                          </a:rPr>
                          <m:t>𝑟𝑒𝑞</m:t>
                        </m:r>
                      </m:sub>
                    </m:sSub>
                  </m:oMath>
                </a14:m>
                <a:endParaRPr lang="en-US" sz="1000" kern="1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p>
                <a:pPr marL="685800" lvl="1" indent="-228600">
                  <a:lnSpc>
                    <a:spcPct val="107000"/>
                  </a:lnSpc>
                  <a:spcBef>
                    <a:spcPts val="0"/>
                  </a:spcBef>
                  <a:spcAft>
                    <a:spcPts val="0"/>
                  </a:spcAft>
                  <a:buFont typeface="+mj-lt"/>
                  <a:buAutoNum type="alphaLcPeriod"/>
                </a:pPr>
                <a14:m>
                  <m:oMath xmlns:m="http://schemas.openxmlformats.org/officeDocument/2006/math">
                    <m:r>
                      <a:rPr lang="en-US" sz="1000" i="1" kern="100">
                        <a:solidFill>
                          <a:schemeClr val="bg2"/>
                        </a:solidFill>
                        <a:effectLst/>
                        <a:latin typeface="Cambria Math" panose="02040503050406030204" pitchFamily="18" charset="0"/>
                        <a:ea typeface="Times New Roman" panose="02020603050405020304" pitchFamily="18" charset="0"/>
                        <a:cs typeface="Times New Roman" panose="02020603050405020304" pitchFamily="18" charset="0"/>
                      </a:rPr>
                      <m:t>𝑁𝑜𝑛𝑆𝑝𝑖</m:t>
                    </m:r>
                    <m:sSup>
                      <m:sSupPr>
                        <m:ctrlPr>
                          <a:rPr lang="en-US" sz="1000" i="1" kern="100">
                            <a:solidFill>
                              <a:schemeClr val="bg2"/>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n-US" sz="1000" i="1" kern="100">
                            <a:solidFill>
                              <a:schemeClr val="bg2"/>
                            </a:solidFill>
                            <a:effectLst/>
                            <a:latin typeface="Cambria Math" panose="02040503050406030204" pitchFamily="18" charset="0"/>
                            <a:ea typeface="Times New Roman" panose="02020603050405020304" pitchFamily="18" charset="0"/>
                            <a:cs typeface="Times New Roman" panose="02020603050405020304" pitchFamily="18" charset="0"/>
                          </a:rPr>
                          <m:t>𝑛</m:t>
                        </m:r>
                      </m:e>
                      <m:sup>
                        <m:r>
                          <a:rPr lang="en-US" sz="1000" i="1" kern="100">
                            <a:solidFill>
                              <a:schemeClr val="bg2"/>
                            </a:solidFill>
                            <a:effectLst/>
                            <a:latin typeface="Cambria Math" panose="02040503050406030204" pitchFamily="18" charset="0"/>
                            <a:ea typeface="Times New Roman" panose="02020603050405020304" pitchFamily="18" charset="0"/>
                            <a:cs typeface="Times New Roman" panose="02020603050405020304" pitchFamily="18" charset="0"/>
                          </a:rPr>
                          <m:t>𝑀𝑊</m:t>
                        </m:r>
                      </m:sup>
                    </m:sSup>
                    <m:r>
                      <a:rPr lang="en-US" sz="1000" i="1" kern="100">
                        <a:solidFill>
                          <a:schemeClr val="bg2"/>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n-US" sz="1000" i="1" kern="100">
                        <a:solidFill>
                          <a:schemeClr val="bg2"/>
                        </a:solidFill>
                        <a:effectLst/>
                        <a:latin typeface="Cambria Math" panose="02040503050406030204" pitchFamily="18" charset="0"/>
                        <a:ea typeface="Times New Roman" panose="02020603050405020304" pitchFamily="18" charset="0"/>
                        <a:cs typeface="Times New Roman" panose="02020603050405020304" pitchFamily="18" charset="0"/>
                      </a:rPr>
                      <m:t>𝑀𝐶𝐿</m:t>
                    </m:r>
                    <m:r>
                      <a:rPr lang="en-US" sz="1000" i="1" kern="100">
                        <a:solidFill>
                          <a:schemeClr val="bg2"/>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n-US" sz="1000" i="1" kern="100">
                        <a:solidFill>
                          <a:schemeClr val="bg2"/>
                        </a:solidFill>
                        <a:effectLst/>
                        <a:latin typeface="Cambria Math" panose="02040503050406030204" pitchFamily="18" charset="0"/>
                        <a:ea typeface="Times New Roman" panose="02020603050405020304" pitchFamily="18" charset="0"/>
                        <a:cs typeface="Times New Roman" panose="02020603050405020304" pitchFamily="18" charset="0"/>
                      </a:rPr>
                      <m:t>𝑅𝑒𝑔𝑈</m:t>
                    </m:r>
                    <m:sSup>
                      <m:sSupPr>
                        <m:ctrlPr>
                          <a:rPr lang="en-US" sz="1000" i="1" kern="100">
                            <a:solidFill>
                              <a:schemeClr val="bg2"/>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n-US" sz="1000" i="1" kern="100">
                            <a:solidFill>
                              <a:schemeClr val="bg2"/>
                            </a:solidFill>
                            <a:effectLst/>
                            <a:latin typeface="Cambria Math" panose="02040503050406030204" pitchFamily="18" charset="0"/>
                            <a:ea typeface="Times New Roman" panose="02020603050405020304" pitchFamily="18" charset="0"/>
                            <a:cs typeface="Times New Roman" panose="02020603050405020304" pitchFamily="18" charset="0"/>
                          </a:rPr>
                          <m:t>𝑝</m:t>
                        </m:r>
                      </m:e>
                      <m:sup>
                        <m:r>
                          <a:rPr lang="en-US" sz="1000" i="1" kern="100">
                            <a:solidFill>
                              <a:schemeClr val="bg2"/>
                            </a:solidFill>
                            <a:effectLst/>
                            <a:latin typeface="Cambria Math" panose="02040503050406030204" pitchFamily="18" charset="0"/>
                            <a:ea typeface="Times New Roman" panose="02020603050405020304" pitchFamily="18" charset="0"/>
                            <a:cs typeface="Times New Roman" panose="02020603050405020304" pitchFamily="18" charset="0"/>
                          </a:rPr>
                          <m:t>𝑀𝑊</m:t>
                        </m:r>
                      </m:sup>
                    </m:sSup>
                    <m:r>
                      <a:rPr lang="en-US" sz="1000" i="1" kern="100">
                        <a:solidFill>
                          <a:schemeClr val="bg2"/>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n-US" sz="1000" i="1" kern="100">
                        <a:solidFill>
                          <a:schemeClr val="bg2"/>
                        </a:solidFill>
                        <a:effectLst/>
                        <a:latin typeface="Cambria Math" panose="02040503050406030204" pitchFamily="18" charset="0"/>
                        <a:ea typeface="Times New Roman" panose="02020603050405020304" pitchFamily="18" charset="0"/>
                        <a:cs typeface="Times New Roman" panose="02020603050405020304" pitchFamily="18" charset="0"/>
                      </a:rPr>
                      <m:t>𝑅𝑅</m:t>
                    </m:r>
                    <m:sSup>
                      <m:sSupPr>
                        <m:ctrlPr>
                          <a:rPr lang="en-US" sz="1000" i="1" kern="100">
                            <a:solidFill>
                              <a:schemeClr val="bg2"/>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n-US" sz="1000" i="1" kern="100">
                            <a:solidFill>
                              <a:schemeClr val="bg2"/>
                            </a:solidFill>
                            <a:effectLst/>
                            <a:latin typeface="Cambria Math" panose="02040503050406030204" pitchFamily="18" charset="0"/>
                            <a:ea typeface="Times New Roman" panose="02020603050405020304" pitchFamily="18" charset="0"/>
                            <a:cs typeface="Times New Roman" panose="02020603050405020304" pitchFamily="18" charset="0"/>
                          </a:rPr>
                          <m:t>𝑆</m:t>
                        </m:r>
                      </m:e>
                      <m:sup>
                        <m:r>
                          <a:rPr lang="en-US" sz="1000" i="1" kern="100">
                            <a:solidFill>
                              <a:schemeClr val="bg2"/>
                            </a:solidFill>
                            <a:effectLst/>
                            <a:latin typeface="Cambria Math" panose="02040503050406030204" pitchFamily="18" charset="0"/>
                            <a:ea typeface="Times New Roman" panose="02020603050405020304" pitchFamily="18" charset="0"/>
                            <a:cs typeface="Times New Roman" panose="02020603050405020304" pitchFamily="18" charset="0"/>
                          </a:rPr>
                          <m:t>𝑀𝑊</m:t>
                        </m:r>
                      </m:sup>
                    </m:sSup>
                    <m:r>
                      <a:rPr lang="en-US" sz="1000" i="1" kern="100">
                        <a:solidFill>
                          <a:schemeClr val="bg2"/>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n-US" sz="1000" i="1" kern="100">
                        <a:solidFill>
                          <a:schemeClr val="bg2"/>
                        </a:solidFill>
                        <a:effectLst/>
                        <a:latin typeface="Cambria Math" panose="02040503050406030204" pitchFamily="18" charset="0"/>
                        <a:ea typeface="Times New Roman" panose="02020603050405020304" pitchFamily="18" charset="0"/>
                        <a:cs typeface="Times New Roman" panose="02020603050405020304" pitchFamily="18" charset="0"/>
                      </a:rPr>
                      <m:t>𝐸𝐶𝑅</m:t>
                    </m:r>
                    <m:sSup>
                      <m:sSupPr>
                        <m:ctrlPr>
                          <a:rPr lang="en-US" sz="1000" i="1" kern="100">
                            <a:solidFill>
                              <a:schemeClr val="bg2"/>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n-US" sz="1000" i="1" kern="100">
                            <a:solidFill>
                              <a:schemeClr val="bg2"/>
                            </a:solidFill>
                            <a:effectLst/>
                            <a:latin typeface="Cambria Math" panose="02040503050406030204" pitchFamily="18" charset="0"/>
                            <a:ea typeface="Times New Roman" panose="02020603050405020304" pitchFamily="18" charset="0"/>
                            <a:cs typeface="Times New Roman" panose="02020603050405020304" pitchFamily="18" charset="0"/>
                          </a:rPr>
                          <m:t>𝑆</m:t>
                        </m:r>
                      </m:e>
                      <m:sup>
                        <m:r>
                          <a:rPr lang="en-US" sz="1000" i="1" kern="100">
                            <a:solidFill>
                              <a:schemeClr val="bg2"/>
                            </a:solidFill>
                            <a:effectLst/>
                            <a:latin typeface="Cambria Math" panose="02040503050406030204" pitchFamily="18" charset="0"/>
                            <a:ea typeface="Times New Roman" panose="02020603050405020304" pitchFamily="18" charset="0"/>
                            <a:cs typeface="Times New Roman" panose="02020603050405020304" pitchFamily="18" charset="0"/>
                          </a:rPr>
                          <m:t>𝑀𝑊</m:t>
                        </m:r>
                      </m:sup>
                    </m:sSup>
                  </m:oMath>
                </a14:m>
                <a:endParaRPr lang="en-US" sz="1000" kern="1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Bef>
                    <a:spcPts val="0"/>
                  </a:spcBef>
                  <a:spcAft>
                    <a:spcPts val="0"/>
                  </a:spcAft>
                  <a:buFont typeface="+mj-lt"/>
                  <a:buAutoNum type="arabicPeriod"/>
                </a:pPr>
                <a:r>
                  <a:rPr lang="en-US" sz="1100" kern="100" dirty="0">
                    <a:solidFill>
                      <a:schemeClr val="bg2"/>
                    </a:solidFill>
                    <a:effectLst/>
                    <a:latin typeface="Calibri" panose="020F0502020204030204" pitchFamily="34" charset="0"/>
                    <a:ea typeface="Times New Roman" panose="02020603050405020304" pitchFamily="18" charset="0"/>
                    <a:cs typeface="Times New Roman" panose="02020603050405020304" pitchFamily="18" charset="0"/>
                  </a:rPr>
                  <a:t>Else if </a:t>
                </a:r>
                <a14:m>
                  <m:oMath xmlns:m="http://schemas.openxmlformats.org/officeDocument/2006/math">
                    <m:r>
                      <a:rPr lang="en-US" sz="1100" i="1" kern="100">
                        <a:solidFill>
                          <a:schemeClr val="bg2"/>
                        </a:solidFill>
                        <a:effectLst/>
                        <a:latin typeface="Cambria Math" panose="02040503050406030204" pitchFamily="18" charset="0"/>
                        <a:ea typeface="Calibri" panose="020F0502020204030204" pitchFamily="34" charset="0"/>
                        <a:cs typeface="Times New Roman" panose="02020603050405020304" pitchFamily="18" charset="0"/>
                      </a:rPr>
                      <m:t>𝑅𝑒𝑔𝑈</m:t>
                    </m:r>
                    <m:sSup>
                      <m:sSupPr>
                        <m:ctrlPr>
                          <a:rPr lang="en-US" sz="1100" i="1" kern="100">
                            <a:solidFill>
                              <a:schemeClr val="bg2"/>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1100" i="1" kern="100">
                            <a:solidFill>
                              <a:schemeClr val="bg2"/>
                            </a:solidFill>
                            <a:effectLst/>
                            <a:latin typeface="Cambria Math" panose="02040503050406030204" pitchFamily="18" charset="0"/>
                            <a:ea typeface="Calibri" panose="020F0502020204030204" pitchFamily="34" charset="0"/>
                            <a:cs typeface="Times New Roman" panose="02020603050405020304" pitchFamily="18" charset="0"/>
                          </a:rPr>
                          <m:t>𝑝</m:t>
                        </m:r>
                      </m:e>
                      <m:sup>
                        <m:r>
                          <a:rPr lang="en-US" sz="1100" i="1" kern="100">
                            <a:solidFill>
                              <a:schemeClr val="bg2"/>
                            </a:solidFill>
                            <a:effectLst/>
                            <a:latin typeface="Cambria Math" panose="02040503050406030204" pitchFamily="18" charset="0"/>
                            <a:ea typeface="Calibri" panose="020F0502020204030204" pitchFamily="34" charset="0"/>
                            <a:cs typeface="Times New Roman" panose="02020603050405020304" pitchFamily="18" charset="0"/>
                          </a:rPr>
                          <m:t>𝑝𝑐𝑡</m:t>
                        </m:r>
                      </m:sup>
                    </m:sSup>
                    <m:r>
                      <a:rPr lang="en-US" sz="1100" i="1" kern="100">
                        <a:solidFill>
                          <a:schemeClr val="bg2"/>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100" i="1" kern="100">
                        <a:solidFill>
                          <a:schemeClr val="bg2"/>
                        </a:solidFill>
                        <a:effectLst/>
                        <a:latin typeface="Cambria Math" panose="02040503050406030204" pitchFamily="18" charset="0"/>
                        <a:ea typeface="Calibri" panose="020F0502020204030204" pitchFamily="34" charset="0"/>
                        <a:cs typeface="Times New Roman" panose="02020603050405020304" pitchFamily="18" charset="0"/>
                      </a:rPr>
                      <m:t>𝑅𝑒𝑔𝑈</m:t>
                    </m:r>
                    <m:sSub>
                      <m:sSubPr>
                        <m:ctrlPr>
                          <a:rPr lang="en-US" sz="1100" i="1" kern="100">
                            <a:solidFill>
                              <a:schemeClr val="bg2"/>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100" i="1" kern="100">
                            <a:solidFill>
                              <a:schemeClr val="bg2"/>
                            </a:solidFill>
                            <a:effectLst/>
                            <a:latin typeface="Cambria Math" panose="02040503050406030204" pitchFamily="18" charset="0"/>
                            <a:ea typeface="Calibri" panose="020F0502020204030204" pitchFamily="34" charset="0"/>
                            <a:cs typeface="Times New Roman" panose="02020603050405020304" pitchFamily="18" charset="0"/>
                          </a:rPr>
                          <m:t>𝑝</m:t>
                        </m:r>
                      </m:e>
                      <m:sub>
                        <m:r>
                          <a:rPr lang="en-US" sz="1100" i="1" kern="100">
                            <a:solidFill>
                              <a:schemeClr val="bg2"/>
                            </a:solidFill>
                            <a:effectLst/>
                            <a:latin typeface="Cambria Math" panose="02040503050406030204" pitchFamily="18" charset="0"/>
                            <a:ea typeface="Calibri" panose="020F0502020204030204" pitchFamily="34" charset="0"/>
                            <a:cs typeface="Times New Roman" panose="02020603050405020304" pitchFamily="18" charset="0"/>
                          </a:rPr>
                          <m:t>𝑟𝑒𝑞</m:t>
                        </m:r>
                      </m:sub>
                    </m:sSub>
                    <m:r>
                      <a:rPr lang="en-US" sz="1100" i="1" kern="100">
                        <a:solidFill>
                          <a:schemeClr val="bg2"/>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100" i="1" kern="100">
                        <a:solidFill>
                          <a:schemeClr val="bg2"/>
                        </a:solidFill>
                        <a:effectLst/>
                        <a:latin typeface="Cambria Math" panose="02040503050406030204" pitchFamily="18" charset="0"/>
                        <a:ea typeface="Calibri" panose="020F0502020204030204" pitchFamily="34" charset="0"/>
                        <a:cs typeface="Times New Roman" panose="02020603050405020304" pitchFamily="18" charset="0"/>
                      </a:rPr>
                      <m:t>𝑅𝑅</m:t>
                    </m:r>
                    <m:sSubSup>
                      <m:sSubSupPr>
                        <m:ctrlPr>
                          <a:rPr lang="en-US" sz="1100" i="1" kern="100">
                            <a:solidFill>
                              <a:schemeClr val="bg2"/>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100" i="1" kern="100">
                            <a:solidFill>
                              <a:schemeClr val="bg2"/>
                            </a:solidFill>
                            <a:effectLst/>
                            <a:latin typeface="Cambria Math" panose="02040503050406030204" pitchFamily="18" charset="0"/>
                            <a:ea typeface="Calibri" panose="020F0502020204030204" pitchFamily="34" charset="0"/>
                            <a:cs typeface="Times New Roman" panose="02020603050405020304" pitchFamily="18" charset="0"/>
                          </a:rPr>
                          <m:t>𝑆</m:t>
                        </m:r>
                      </m:e>
                      <m:sub>
                        <m:r>
                          <a:rPr lang="en-US" sz="1100" i="1" kern="100">
                            <a:solidFill>
                              <a:schemeClr val="bg2"/>
                            </a:solidFill>
                            <a:effectLst/>
                            <a:latin typeface="Cambria Math" panose="02040503050406030204" pitchFamily="18" charset="0"/>
                            <a:ea typeface="Calibri" panose="020F0502020204030204" pitchFamily="34" charset="0"/>
                            <a:cs typeface="Times New Roman" panose="02020603050405020304" pitchFamily="18" charset="0"/>
                          </a:rPr>
                          <m:t>𝑚𝑎𝑥</m:t>
                        </m:r>
                      </m:sub>
                      <m:sup>
                        <m:r>
                          <a:rPr lang="en-US" sz="1100" i="1" kern="100">
                            <a:solidFill>
                              <a:schemeClr val="bg2"/>
                            </a:solidFill>
                            <a:effectLst/>
                            <a:latin typeface="Cambria Math" panose="02040503050406030204" pitchFamily="18" charset="0"/>
                            <a:ea typeface="Calibri" panose="020F0502020204030204" pitchFamily="34" charset="0"/>
                            <a:cs typeface="Times New Roman" panose="02020603050405020304" pitchFamily="18" charset="0"/>
                          </a:rPr>
                          <m:t>𝑝𝑐𝑡</m:t>
                        </m:r>
                      </m:sup>
                    </m:sSubSup>
                    <m:r>
                      <a:rPr lang="en-US" sz="1100" i="1" kern="100">
                        <a:solidFill>
                          <a:schemeClr val="bg2"/>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100" i="1" kern="100">
                        <a:solidFill>
                          <a:schemeClr val="bg2"/>
                        </a:solidFill>
                        <a:effectLst/>
                        <a:latin typeface="Cambria Math" panose="02040503050406030204" pitchFamily="18" charset="0"/>
                        <a:ea typeface="Calibri" panose="020F0502020204030204" pitchFamily="34" charset="0"/>
                        <a:cs typeface="Times New Roman" panose="02020603050405020304" pitchFamily="18" charset="0"/>
                      </a:rPr>
                      <m:t>𝑅𝑅</m:t>
                    </m:r>
                    <m:sSub>
                      <m:sSubPr>
                        <m:ctrlPr>
                          <a:rPr lang="en-US" sz="1100" i="1" kern="100">
                            <a:solidFill>
                              <a:schemeClr val="bg2"/>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100" i="1" kern="100">
                            <a:solidFill>
                              <a:schemeClr val="bg2"/>
                            </a:solidFill>
                            <a:effectLst/>
                            <a:latin typeface="Cambria Math" panose="02040503050406030204" pitchFamily="18" charset="0"/>
                            <a:ea typeface="Calibri" panose="020F0502020204030204" pitchFamily="34" charset="0"/>
                            <a:cs typeface="Times New Roman" panose="02020603050405020304" pitchFamily="18" charset="0"/>
                          </a:rPr>
                          <m:t>𝑆</m:t>
                        </m:r>
                      </m:e>
                      <m:sub>
                        <m:r>
                          <a:rPr lang="en-US" sz="1100" i="1" kern="100">
                            <a:solidFill>
                              <a:schemeClr val="bg2"/>
                            </a:solidFill>
                            <a:effectLst/>
                            <a:latin typeface="Cambria Math" panose="02040503050406030204" pitchFamily="18" charset="0"/>
                            <a:ea typeface="Calibri" panose="020F0502020204030204" pitchFamily="34" charset="0"/>
                            <a:cs typeface="Times New Roman" panose="02020603050405020304" pitchFamily="18" charset="0"/>
                          </a:rPr>
                          <m:t>𝑟𝑒𝑞</m:t>
                        </m:r>
                      </m:sub>
                    </m:sSub>
                    <m:r>
                      <a:rPr lang="en-US" sz="1100" i="1" kern="100">
                        <a:solidFill>
                          <a:schemeClr val="bg2"/>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100" i="1" kern="100">
                        <a:solidFill>
                          <a:schemeClr val="bg2"/>
                        </a:solidFill>
                        <a:effectLst/>
                        <a:latin typeface="Cambria Math" panose="02040503050406030204" pitchFamily="18" charset="0"/>
                        <a:ea typeface="Calibri" panose="020F0502020204030204" pitchFamily="34" charset="0"/>
                        <a:cs typeface="Times New Roman" panose="02020603050405020304" pitchFamily="18" charset="0"/>
                      </a:rPr>
                      <m:t>𝐸𝐶𝑅</m:t>
                    </m:r>
                    <m:sSubSup>
                      <m:sSubSupPr>
                        <m:ctrlPr>
                          <a:rPr lang="en-US" sz="1100" i="1" kern="100">
                            <a:solidFill>
                              <a:schemeClr val="bg2"/>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100" i="1" kern="100">
                            <a:solidFill>
                              <a:schemeClr val="bg2"/>
                            </a:solidFill>
                            <a:effectLst/>
                            <a:latin typeface="Cambria Math" panose="02040503050406030204" pitchFamily="18" charset="0"/>
                            <a:ea typeface="Calibri" panose="020F0502020204030204" pitchFamily="34" charset="0"/>
                            <a:cs typeface="Times New Roman" panose="02020603050405020304" pitchFamily="18" charset="0"/>
                          </a:rPr>
                          <m:t>𝑆</m:t>
                        </m:r>
                      </m:e>
                      <m:sub>
                        <m:r>
                          <a:rPr lang="en-US" sz="1100" i="1" kern="100">
                            <a:solidFill>
                              <a:schemeClr val="bg2"/>
                            </a:solidFill>
                            <a:effectLst/>
                            <a:latin typeface="Cambria Math" panose="02040503050406030204" pitchFamily="18" charset="0"/>
                            <a:ea typeface="Calibri" panose="020F0502020204030204" pitchFamily="34" charset="0"/>
                            <a:cs typeface="Times New Roman" panose="02020603050405020304" pitchFamily="18" charset="0"/>
                          </a:rPr>
                          <m:t>𝑚𝑖𝑛</m:t>
                        </m:r>
                      </m:sub>
                      <m:sup>
                        <m:r>
                          <a:rPr lang="en-US" sz="1100" i="1" kern="100">
                            <a:solidFill>
                              <a:schemeClr val="bg2"/>
                            </a:solidFill>
                            <a:effectLst/>
                            <a:latin typeface="Cambria Math" panose="02040503050406030204" pitchFamily="18" charset="0"/>
                            <a:ea typeface="Calibri" panose="020F0502020204030204" pitchFamily="34" charset="0"/>
                            <a:cs typeface="Times New Roman" panose="02020603050405020304" pitchFamily="18" charset="0"/>
                          </a:rPr>
                          <m:t>𝑀𝑊</m:t>
                        </m:r>
                      </m:sup>
                    </m:sSubSup>
                    <m:r>
                      <a:rPr lang="en-US" sz="1100" i="1" kern="100">
                        <a:solidFill>
                          <a:schemeClr val="bg2"/>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100" i="1" kern="100">
                        <a:solidFill>
                          <a:schemeClr val="bg2"/>
                        </a:solidFill>
                        <a:effectLst/>
                        <a:latin typeface="Cambria Math" panose="02040503050406030204" pitchFamily="18" charset="0"/>
                        <a:ea typeface="Calibri" panose="020F0502020204030204" pitchFamily="34" charset="0"/>
                        <a:cs typeface="Times New Roman" panose="02020603050405020304" pitchFamily="18" charset="0"/>
                      </a:rPr>
                      <m:t>𝑁𝑜𝑛𝑆𝑝𝑖</m:t>
                    </m:r>
                    <m:sSubSup>
                      <m:sSubSupPr>
                        <m:ctrlPr>
                          <a:rPr lang="en-US" sz="1100" i="1" kern="100">
                            <a:solidFill>
                              <a:schemeClr val="bg2"/>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100" i="1" kern="100">
                            <a:solidFill>
                              <a:schemeClr val="bg2"/>
                            </a:solidFill>
                            <a:effectLst/>
                            <a:latin typeface="Cambria Math" panose="02040503050406030204" pitchFamily="18" charset="0"/>
                            <a:ea typeface="Calibri" panose="020F0502020204030204" pitchFamily="34" charset="0"/>
                            <a:cs typeface="Times New Roman" panose="02020603050405020304" pitchFamily="18" charset="0"/>
                          </a:rPr>
                          <m:t>𝑛</m:t>
                        </m:r>
                      </m:e>
                      <m:sub>
                        <m:r>
                          <a:rPr lang="en-US" sz="1100" i="1" kern="100">
                            <a:solidFill>
                              <a:schemeClr val="bg2"/>
                            </a:solidFill>
                            <a:effectLst/>
                            <a:latin typeface="Cambria Math" panose="02040503050406030204" pitchFamily="18" charset="0"/>
                            <a:ea typeface="Calibri" panose="020F0502020204030204" pitchFamily="34" charset="0"/>
                            <a:cs typeface="Times New Roman" panose="02020603050405020304" pitchFamily="18" charset="0"/>
                          </a:rPr>
                          <m:t>𝑚𝑖𝑛</m:t>
                        </m:r>
                      </m:sub>
                      <m:sup>
                        <m:r>
                          <a:rPr lang="en-US" sz="1100" i="1" kern="100">
                            <a:solidFill>
                              <a:schemeClr val="bg2"/>
                            </a:solidFill>
                            <a:effectLst/>
                            <a:latin typeface="Cambria Math" panose="02040503050406030204" pitchFamily="18" charset="0"/>
                            <a:ea typeface="Calibri" panose="020F0502020204030204" pitchFamily="34" charset="0"/>
                            <a:cs typeface="Times New Roman" panose="02020603050405020304" pitchFamily="18" charset="0"/>
                          </a:rPr>
                          <m:t>𝑀𝑊</m:t>
                        </m:r>
                      </m:sup>
                    </m:sSubSup>
                    <m:r>
                      <a:rPr lang="en-US" sz="1100" i="1" kern="100">
                        <a:solidFill>
                          <a:schemeClr val="bg2"/>
                        </a:solidFill>
                        <a:effectLst/>
                        <a:latin typeface="Cambria Math" panose="02040503050406030204" pitchFamily="18" charset="0"/>
                        <a:ea typeface="Calibri" panose="020F0502020204030204" pitchFamily="34" charset="0"/>
                        <a:cs typeface="Times New Roman" panose="02020603050405020304" pitchFamily="18" charset="0"/>
                      </a:rPr>
                      <m:t>&gt;</m:t>
                    </m:r>
                    <m:r>
                      <a:rPr lang="en-US" sz="1100" i="1" kern="100">
                        <a:solidFill>
                          <a:schemeClr val="bg2"/>
                        </a:solidFill>
                        <a:effectLst/>
                        <a:latin typeface="Cambria Math" panose="02040503050406030204" pitchFamily="18" charset="0"/>
                        <a:ea typeface="Calibri" panose="020F0502020204030204" pitchFamily="34" charset="0"/>
                        <a:cs typeface="Times New Roman" panose="02020603050405020304" pitchFamily="18" charset="0"/>
                      </a:rPr>
                      <m:t>𝑀𝐶𝐿</m:t>
                    </m:r>
                  </m:oMath>
                </a14:m>
                <a:r>
                  <a:rPr lang="en-US" sz="1100" kern="100" dirty="0">
                    <a:solidFill>
                      <a:schemeClr val="bg2"/>
                    </a:solidFill>
                    <a:effectLst/>
                    <a:latin typeface="Calibri" panose="020F0502020204030204" pitchFamily="34" charset="0"/>
                    <a:ea typeface="Times New Roman" panose="02020603050405020304" pitchFamily="18" charset="0"/>
                    <a:cs typeface="Times New Roman" panose="02020603050405020304" pitchFamily="18" charset="0"/>
                  </a:rPr>
                  <a:t>:</a:t>
                </a:r>
                <a:endParaRPr lang="en-US" sz="1100" kern="1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p>
                <a:pPr marL="685800" lvl="1" indent="-228600">
                  <a:lnSpc>
                    <a:spcPct val="107000"/>
                  </a:lnSpc>
                  <a:spcBef>
                    <a:spcPts val="0"/>
                  </a:spcBef>
                  <a:spcAft>
                    <a:spcPts val="0"/>
                  </a:spcAft>
                  <a:buFont typeface="+mj-lt"/>
                  <a:buAutoNum type="alphaLcPeriod"/>
                </a:pPr>
                <a14:m>
                  <m:oMath xmlns:m="http://schemas.openxmlformats.org/officeDocument/2006/math">
                    <m:r>
                      <a:rPr lang="en-US" sz="1000" i="1" kern="100">
                        <a:solidFill>
                          <a:schemeClr val="bg2"/>
                        </a:solidFill>
                        <a:effectLst/>
                        <a:latin typeface="Cambria Math" panose="02040503050406030204" pitchFamily="18" charset="0"/>
                        <a:ea typeface="Times New Roman" panose="02020603050405020304" pitchFamily="18" charset="0"/>
                        <a:cs typeface="Times New Roman" panose="02020603050405020304" pitchFamily="18" charset="0"/>
                      </a:rPr>
                      <m:t>𝐸𝐶𝑅</m:t>
                    </m:r>
                    <m:sSup>
                      <m:sSupPr>
                        <m:ctrlPr>
                          <a:rPr lang="en-US" sz="1000" i="1" kern="100">
                            <a:solidFill>
                              <a:schemeClr val="bg2"/>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n-US" sz="1000" i="1" kern="100">
                            <a:solidFill>
                              <a:schemeClr val="bg2"/>
                            </a:solidFill>
                            <a:effectLst/>
                            <a:latin typeface="Cambria Math" panose="02040503050406030204" pitchFamily="18" charset="0"/>
                            <a:ea typeface="Times New Roman" panose="02020603050405020304" pitchFamily="18" charset="0"/>
                            <a:cs typeface="Times New Roman" panose="02020603050405020304" pitchFamily="18" charset="0"/>
                          </a:rPr>
                          <m:t>𝑆</m:t>
                        </m:r>
                      </m:e>
                      <m:sup>
                        <m:r>
                          <a:rPr lang="en-US" sz="1000" i="1" kern="100">
                            <a:solidFill>
                              <a:schemeClr val="bg2"/>
                            </a:solidFill>
                            <a:effectLst/>
                            <a:latin typeface="Cambria Math" panose="02040503050406030204" pitchFamily="18" charset="0"/>
                            <a:ea typeface="Times New Roman" panose="02020603050405020304" pitchFamily="18" charset="0"/>
                            <a:cs typeface="Times New Roman" panose="02020603050405020304" pitchFamily="18" charset="0"/>
                          </a:rPr>
                          <m:t>𝑀𝑊</m:t>
                        </m:r>
                      </m:sup>
                    </m:sSup>
                    <m:r>
                      <a:rPr lang="en-US" sz="1000" i="1" kern="100">
                        <a:solidFill>
                          <a:schemeClr val="bg2"/>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000" i="1" kern="100">
                        <a:solidFill>
                          <a:schemeClr val="bg2"/>
                        </a:solidFill>
                        <a:effectLst/>
                        <a:latin typeface="Cambria Math" panose="02040503050406030204" pitchFamily="18" charset="0"/>
                        <a:ea typeface="Calibri" panose="020F0502020204030204" pitchFamily="34" charset="0"/>
                        <a:cs typeface="Times New Roman" panose="02020603050405020304" pitchFamily="18" charset="0"/>
                      </a:rPr>
                      <m:t>𝐸𝐶𝑅</m:t>
                    </m:r>
                    <m:sSubSup>
                      <m:sSubSupPr>
                        <m:ctrlPr>
                          <a:rPr lang="en-US" sz="1000" i="1" kern="100">
                            <a:solidFill>
                              <a:schemeClr val="bg2"/>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000" i="1" kern="100">
                            <a:solidFill>
                              <a:schemeClr val="bg2"/>
                            </a:solidFill>
                            <a:effectLst/>
                            <a:latin typeface="Cambria Math" panose="02040503050406030204" pitchFamily="18" charset="0"/>
                            <a:ea typeface="Calibri" panose="020F0502020204030204" pitchFamily="34" charset="0"/>
                            <a:cs typeface="Times New Roman" panose="02020603050405020304" pitchFamily="18" charset="0"/>
                          </a:rPr>
                          <m:t>𝑆</m:t>
                        </m:r>
                      </m:e>
                      <m:sub>
                        <m:r>
                          <a:rPr lang="en-US" sz="1000" i="1" kern="100">
                            <a:solidFill>
                              <a:schemeClr val="bg2"/>
                            </a:solidFill>
                            <a:effectLst/>
                            <a:latin typeface="Cambria Math" panose="02040503050406030204" pitchFamily="18" charset="0"/>
                            <a:ea typeface="Calibri" panose="020F0502020204030204" pitchFamily="34" charset="0"/>
                            <a:cs typeface="Times New Roman" panose="02020603050405020304" pitchFamily="18" charset="0"/>
                          </a:rPr>
                          <m:t>𝑚𝑖𝑛</m:t>
                        </m:r>
                      </m:sub>
                      <m:sup>
                        <m:r>
                          <a:rPr lang="en-US" sz="1000" i="1" kern="100">
                            <a:solidFill>
                              <a:schemeClr val="bg2"/>
                            </a:solidFill>
                            <a:effectLst/>
                            <a:latin typeface="Cambria Math" panose="02040503050406030204" pitchFamily="18" charset="0"/>
                            <a:ea typeface="Calibri" panose="020F0502020204030204" pitchFamily="34" charset="0"/>
                            <a:cs typeface="Times New Roman" panose="02020603050405020304" pitchFamily="18" charset="0"/>
                          </a:rPr>
                          <m:t>𝑀𝑊</m:t>
                        </m:r>
                      </m:sup>
                    </m:sSubSup>
                  </m:oMath>
                </a14:m>
                <a:endParaRPr lang="en-US" sz="1000" kern="1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p>
                <a:pPr marL="685800" lvl="1" indent="-228600">
                  <a:lnSpc>
                    <a:spcPct val="107000"/>
                  </a:lnSpc>
                  <a:spcBef>
                    <a:spcPts val="0"/>
                  </a:spcBef>
                  <a:spcAft>
                    <a:spcPts val="0"/>
                  </a:spcAft>
                  <a:buFont typeface="+mj-lt"/>
                  <a:buAutoNum type="alphaLcPeriod"/>
                </a:pPr>
                <a14:m>
                  <m:oMath xmlns:m="http://schemas.openxmlformats.org/officeDocument/2006/math">
                    <m:r>
                      <a:rPr lang="en-US" sz="1000" i="1" kern="100">
                        <a:solidFill>
                          <a:schemeClr val="bg2"/>
                        </a:solidFill>
                        <a:effectLst/>
                        <a:latin typeface="Cambria Math" panose="02040503050406030204" pitchFamily="18" charset="0"/>
                        <a:ea typeface="Times New Roman" panose="02020603050405020304" pitchFamily="18" charset="0"/>
                        <a:cs typeface="Times New Roman" panose="02020603050405020304" pitchFamily="18" charset="0"/>
                      </a:rPr>
                      <m:t>𝑅𝑅</m:t>
                    </m:r>
                    <m:sSup>
                      <m:sSupPr>
                        <m:ctrlPr>
                          <a:rPr lang="en-US" sz="1000" i="1" kern="100">
                            <a:solidFill>
                              <a:schemeClr val="bg2"/>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n-US" sz="1000" i="1" kern="100">
                            <a:solidFill>
                              <a:schemeClr val="bg2"/>
                            </a:solidFill>
                            <a:effectLst/>
                            <a:latin typeface="Cambria Math" panose="02040503050406030204" pitchFamily="18" charset="0"/>
                            <a:ea typeface="Times New Roman" panose="02020603050405020304" pitchFamily="18" charset="0"/>
                            <a:cs typeface="Times New Roman" panose="02020603050405020304" pitchFamily="18" charset="0"/>
                          </a:rPr>
                          <m:t>𝑆</m:t>
                        </m:r>
                      </m:e>
                      <m:sup>
                        <m:r>
                          <a:rPr lang="en-US" sz="1000" i="1" kern="100">
                            <a:solidFill>
                              <a:schemeClr val="bg2"/>
                            </a:solidFill>
                            <a:effectLst/>
                            <a:latin typeface="Cambria Math" panose="02040503050406030204" pitchFamily="18" charset="0"/>
                            <a:ea typeface="Times New Roman" panose="02020603050405020304" pitchFamily="18" charset="0"/>
                            <a:cs typeface="Times New Roman" panose="02020603050405020304" pitchFamily="18" charset="0"/>
                          </a:rPr>
                          <m:t>𝑀𝑊</m:t>
                        </m:r>
                      </m:sup>
                    </m:sSup>
                    <m:r>
                      <a:rPr lang="en-US" sz="1000" i="1" kern="100">
                        <a:solidFill>
                          <a:schemeClr val="bg2"/>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000" i="1" kern="100">
                        <a:solidFill>
                          <a:schemeClr val="bg2"/>
                        </a:solidFill>
                        <a:effectLst/>
                        <a:latin typeface="Cambria Math" panose="02040503050406030204" pitchFamily="18" charset="0"/>
                        <a:ea typeface="Calibri" panose="020F0502020204030204" pitchFamily="34" charset="0"/>
                        <a:cs typeface="Times New Roman" panose="02020603050405020304" pitchFamily="18" charset="0"/>
                      </a:rPr>
                      <m:t>𝑅𝑅</m:t>
                    </m:r>
                    <m:sSubSup>
                      <m:sSubSupPr>
                        <m:ctrlPr>
                          <a:rPr lang="en-US" sz="1000" i="1" kern="100">
                            <a:solidFill>
                              <a:schemeClr val="bg2"/>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000" i="1" kern="100">
                            <a:solidFill>
                              <a:schemeClr val="bg2"/>
                            </a:solidFill>
                            <a:effectLst/>
                            <a:latin typeface="Cambria Math" panose="02040503050406030204" pitchFamily="18" charset="0"/>
                            <a:ea typeface="Calibri" panose="020F0502020204030204" pitchFamily="34" charset="0"/>
                            <a:cs typeface="Times New Roman" panose="02020603050405020304" pitchFamily="18" charset="0"/>
                          </a:rPr>
                          <m:t>𝑆</m:t>
                        </m:r>
                      </m:e>
                      <m:sub>
                        <m:r>
                          <a:rPr lang="en-US" sz="1000" i="1" kern="100">
                            <a:solidFill>
                              <a:schemeClr val="bg2"/>
                            </a:solidFill>
                            <a:effectLst/>
                            <a:latin typeface="Cambria Math" panose="02040503050406030204" pitchFamily="18" charset="0"/>
                            <a:ea typeface="Calibri" panose="020F0502020204030204" pitchFamily="34" charset="0"/>
                            <a:cs typeface="Times New Roman" panose="02020603050405020304" pitchFamily="18" charset="0"/>
                          </a:rPr>
                          <m:t>𝑚𝑎𝑥</m:t>
                        </m:r>
                      </m:sub>
                      <m:sup>
                        <m:r>
                          <a:rPr lang="en-US" sz="1000" i="1" kern="100">
                            <a:solidFill>
                              <a:schemeClr val="bg2"/>
                            </a:solidFill>
                            <a:effectLst/>
                            <a:latin typeface="Cambria Math" panose="02040503050406030204" pitchFamily="18" charset="0"/>
                            <a:ea typeface="Calibri" panose="020F0502020204030204" pitchFamily="34" charset="0"/>
                            <a:cs typeface="Times New Roman" panose="02020603050405020304" pitchFamily="18" charset="0"/>
                          </a:rPr>
                          <m:t>𝑝𝑐𝑡</m:t>
                        </m:r>
                      </m:sup>
                    </m:sSubSup>
                    <m:r>
                      <a:rPr lang="en-US" sz="1000" i="1" kern="100">
                        <a:solidFill>
                          <a:schemeClr val="bg2"/>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000" i="1" kern="100">
                        <a:solidFill>
                          <a:schemeClr val="bg2"/>
                        </a:solidFill>
                        <a:effectLst/>
                        <a:latin typeface="Cambria Math" panose="02040503050406030204" pitchFamily="18" charset="0"/>
                        <a:ea typeface="Calibri" panose="020F0502020204030204" pitchFamily="34" charset="0"/>
                        <a:cs typeface="Times New Roman" panose="02020603050405020304" pitchFamily="18" charset="0"/>
                      </a:rPr>
                      <m:t>𝑅𝑅</m:t>
                    </m:r>
                    <m:sSub>
                      <m:sSubPr>
                        <m:ctrlPr>
                          <a:rPr lang="en-US" sz="1000" i="1" kern="100">
                            <a:solidFill>
                              <a:schemeClr val="bg2"/>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000" i="1" kern="100">
                            <a:solidFill>
                              <a:schemeClr val="bg2"/>
                            </a:solidFill>
                            <a:effectLst/>
                            <a:latin typeface="Cambria Math" panose="02040503050406030204" pitchFamily="18" charset="0"/>
                            <a:ea typeface="Calibri" panose="020F0502020204030204" pitchFamily="34" charset="0"/>
                            <a:cs typeface="Times New Roman" panose="02020603050405020304" pitchFamily="18" charset="0"/>
                          </a:rPr>
                          <m:t>𝑆</m:t>
                        </m:r>
                      </m:e>
                      <m:sub>
                        <m:r>
                          <a:rPr lang="en-US" sz="1000" i="1" kern="100">
                            <a:solidFill>
                              <a:schemeClr val="bg2"/>
                            </a:solidFill>
                            <a:effectLst/>
                            <a:latin typeface="Cambria Math" panose="02040503050406030204" pitchFamily="18" charset="0"/>
                            <a:ea typeface="Calibri" panose="020F0502020204030204" pitchFamily="34" charset="0"/>
                            <a:cs typeface="Times New Roman" panose="02020603050405020304" pitchFamily="18" charset="0"/>
                          </a:rPr>
                          <m:t>𝑟𝑒𝑞</m:t>
                        </m:r>
                      </m:sub>
                    </m:sSub>
                    <m:r>
                      <a:rPr lang="en-US" sz="1000" i="1" kern="100">
                        <a:solidFill>
                          <a:schemeClr val="bg2"/>
                        </a:solidFill>
                        <a:effectLst/>
                        <a:latin typeface="Cambria Math" panose="02040503050406030204" pitchFamily="18" charset="0"/>
                        <a:ea typeface="Calibri" panose="020F0502020204030204" pitchFamily="34" charset="0"/>
                        <a:cs typeface="Times New Roman" panose="02020603050405020304" pitchFamily="18" charset="0"/>
                      </a:rPr>
                      <m:t>−</m:t>
                    </m:r>
                    <m:d>
                      <m:dPr>
                        <m:ctrlPr>
                          <a:rPr lang="en-US" sz="1000" i="1" kern="100">
                            <a:solidFill>
                              <a:schemeClr val="bg2"/>
                            </a:solidFill>
                            <a:effectLst/>
                            <a:latin typeface="Cambria Math" panose="02040503050406030204" pitchFamily="18" charset="0"/>
                            <a:ea typeface="Calibri" panose="020F0502020204030204" pitchFamily="34" charset="0"/>
                            <a:cs typeface="Times New Roman" panose="02020603050405020304" pitchFamily="18" charset="0"/>
                          </a:rPr>
                        </m:ctrlPr>
                      </m:dPr>
                      <m:e>
                        <m:r>
                          <a:rPr lang="en-US" sz="1000" i="1" kern="100">
                            <a:solidFill>
                              <a:schemeClr val="bg2"/>
                            </a:solidFill>
                            <a:effectLst/>
                            <a:latin typeface="Cambria Math" panose="02040503050406030204" pitchFamily="18" charset="0"/>
                            <a:ea typeface="Calibri" panose="020F0502020204030204" pitchFamily="34" charset="0"/>
                            <a:cs typeface="Times New Roman" panose="02020603050405020304" pitchFamily="18" charset="0"/>
                          </a:rPr>
                          <m:t>𝑅𝑅</m:t>
                        </m:r>
                        <m:sSubSup>
                          <m:sSubSupPr>
                            <m:ctrlPr>
                              <a:rPr lang="en-US" sz="1000" i="1" kern="100">
                                <a:solidFill>
                                  <a:schemeClr val="bg2"/>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000" i="1" kern="100">
                                <a:solidFill>
                                  <a:schemeClr val="bg2"/>
                                </a:solidFill>
                                <a:effectLst/>
                                <a:latin typeface="Cambria Math" panose="02040503050406030204" pitchFamily="18" charset="0"/>
                                <a:ea typeface="Calibri" panose="020F0502020204030204" pitchFamily="34" charset="0"/>
                                <a:cs typeface="Times New Roman" panose="02020603050405020304" pitchFamily="18" charset="0"/>
                              </a:rPr>
                              <m:t>𝑆</m:t>
                            </m:r>
                          </m:e>
                          <m:sub>
                            <m:r>
                              <a:rPr lang="en-US" sz="1000" i="1" kern="100">
                                <a:solidFill>
                                  <a:schemeClr val="bg2"/>
                                </a:solidFill>
                                <a:effectLst/>
                                <a:latin typeface="Cambria Math" panose="02040503050406030204" pitchFamily="18" charset="0"/>
                                <a:ea typeface="Calibri" panose="020F0502020204030204" pitchFamily="34" charset="0"/>
                                <a:cs typeface="Times New Roman" panose="02020603050405020304" pitchFamily="18" charset="0"/>
                              </a:rPr>
                              <m:t>𝑚𝑎𝑥</m:t>
                            </m:r>
                          </m:sub>
                          <m:sup>
                            <m:r>
                              <a:rPr lang="en-US" sz="1000" i="1" kern="100">
                                <a:solidFill>
                                  <a:schemeClr val="bg2"/>
                                </a:solidFill>
                                <a:effectLst/>
                                <a:latin typeface="Cambria Math" panose="02040503050406030204" pitchFamily="18" charset="0"/>
                                <a:ea typeface="Calibri" panose="020F0502020204030204" pitchFamily="34" charset="0"/>
                                <a:cs typeface="Times New Roman" panose="02020603050405020304" pitchFamily="18" charset="0"/>
                              </a:rPr>
                              <m:t>𝑝𝑐𝑡</m:t>
                            </m:r>
                          </m:sup>
                        </m:sSubSup>
                        <m:r>
                          <a:rPr lang="en-US" sz="1000" i="1" kern="100">
                            <a:solidFill>
                              <a:schemeClr val="bg2"/>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000" i="1" kern="100">
                            <a:solidFill>
                              <a:schemeClr val="bg2"/>
                            </a:solidFill>
                            <a:effectLst/>
                            <a:latin typeface="Cambria Math" panose="02040503050406030204" pitchFamily="18" charset="0"/>
                            <a:ea typeface="Calibri" panose="020F0502020204030204" pitchFamily="34" charset="0"/>
                            <a:cs typeface="Times New Roman" panose="02020603050405020304" pitchFamily="18" charset="0"/>
                          </a:rPr>
                          <m:t>𝑅𝑅</m:t>
                        </m:r>
                        <m:sSub>
                          <m:sSubPr>
                            <m:ctrlPr>
                              <a:rPr lang="en-US" sz="1000" i="1" kern="100">
                                <a:solidFill>
                                  <a:schemeClr val="bg2"/>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000" i="1" kern="100">
                                <a:solidFill>
                                  <a:schemeClr val="bg2"/>
                                </a:solidFill>
                                <a:effectLst/>
                                <a:latin typeface="Cambria Math" panose="02040503050406030204" pitchFamily="18" charset="0"/>
                                <a:ea typeface="Calibri" panose="020F0502020204030204" pitchFamily="34" charset="0"/>
                                <a:cs typeface="Times New Roman" panose="02020603050405020304" pitchFamily="18" charset="0"/>
                              </a:rPr>
                              <m:t>𝑆</m:t>
                            </m:r>
                          </m:e>
                          <m:sub>
                            <m:r>
                              <a:rPr lang="en-US" sz="1000" i="1" kern="100">
                                <a:solidFill>
                                  <a:schemeClr val="bg2"/>
                                </a:solidFill>
                                <a:effectLst/>
                                <a:latin typeface="Cambria Math" panose="02040503050406030204" pitchFamily="18" charset="0"/>
                                <a:ea typeface="Calibri" panose="020F0502020204030204" pitchFamily="34" charset="0"/>
                                <a:cs typeface="Times New Roman" panose="02020603050405020304" pitchFamily="18" charset="0"/>
                              </a:rPr>
                              <m:t>𝑟𝑒𝑞</m:t>
                            </m:r>
                          </m:sub>
                        </m:sSub>
                        <m:r>
                          <a:rPr lang="en-US" sz="1000" i="1" kern="100">
                            <a:solidFill>
                              <a:schemeClr val="bg2"/>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000" i="1" kern="100">
                            <a:solidFill>
                              <a:schemeClr val="bg2"/>
                            </a:solidFill>
                            <a:effectLst/>
                            <a:latin typeface="Cambria Math" panose="02040503050406030204" pitchFamily="18" charset="0"/>
                            <a:ea typeface="Calibri" panose="020F0502020204030204" pitchFamily="34" charset="0"/>
                            <a:cs typeface="Times New Roman" panose="02020603050405020304" pitchFamily="18" charset="0"/>
                          </a:rPr>
                          <m:t>𝑅𝑒𝑔𝑈</m:t>
                        </m:r>
                        <m:sSup>
                          <m:sSupPr>
                            <m:ctrlPr>
                              <a:rPr lang="en-US" sz="1000" i="1" kern="100">
                                <a:solidFill>
                                  <a:schemeClr val="bg2"/>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1000" i="1" kern="100">
                                <a:solidFill>
                                  <a:schemeClr val="bg2"/>
                                </a:solidFill>
                                <a:effectLst/>
                                <a:latin typeface="Cambria Math" panose="02040503050406030204" pitchFamily="18" charset="0"/>
                                <a:ea typeface="Calibri" panose="020F0502020204030204" pitchFamily="34" charset="0"/>
                                <a:cs typeface="Times New Roman" panose="02020603050405020304" pitchFamily="18" charset="0"/>
                              </a:rPr>
                              <m:t>𝑝</m:t>
                            </m:r>
                          </m:e>
                          <m:sup>
                            <m:r>
                              <a:rPr lang="en-US" sz="1000" i="1" kern="100">
                                <a:solidFill>
                                  <a:schemeClr val="bg2"/>
                                </a:solidFill>
                                <a:effectLst/>
                                <a:latin typeface="Cambria Math" panose="02040503050406030204" pitchFamily="18" charset="0"/>
                                <a:ea typeface="Calibri" panose="020F0502020204030204" pitchFamily="34" charset="0"/>
                                <a:cs typeface="Times New Roman" panose="02020603050405020304" pitchFamily="18" charset="0"/>
                              </a:rPr>
                              <m:t>𝑝𝑐𝑡</m:t>
                            </m:r>
                          </m:sup>
                        </m:sSup>
                        <m:r>
                          <a:rPr lang="en-US" sz="1000" i="1" kern="100">
                            <a:solidFill>
                              <a:schemeClr val="bg2"/>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n-US" sz="1000" i="1" kern="100">
                            <a:solidFill>
                              <a:schemeClr val="bg2"/>
                            </a:solidFill>
                            <a:effectLst/>
                            <a:latin typeface="Cambria Math" panose="02040503050406030204" pitchFamily="18" charset="0"/>
                            <a:ea typeface="Times New Roman" panose="02020603050405020304" pitchFamily="18" charset="0"/>
                            <a:cs typeface="Times New Roman" panose="02020603050405020304" pitchFamily="18" charset="0"/>
                          </a:rPr>
                          <m:t>𝑅𝑒𝑔𝑈</m:t>
                        </m:r>
                        <m:sSub>
                          <m:sSubPr>
                            <m:ctrlPr>
                              <a:rPr lang="en-US" sz="1000" i="1" kern="100">
                                <a:solidFill>
                                  <a:schemeClr val="bg2"/>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1000" i="1" kern="100">
                                <a:solidFill>
                                  <a:schemeClr val="bg2"/>
                                </a:solidFill>
                                <a:effectLst/>
                                <a:latin typeface="Cambria Math" panose="02040503050406030204" pitchFamily="18" charset="0"/>
                                <a:ea typeface="Times New Roman" panose="02020603050405020304" pitchFamily="18" charset="0"/>
                                <a:cs typeface="Times New Roman" panose="02020603050405020304" pitchFamily="18" charset="0"/>
                              </a:rPr>
                              <m:t>𝑝</m:t>
                            </m:r>
                          </m:e>
                          <m:sub>
                            <m:r>
                              <a:rPr lang="en-US" sz="1000" i="1" kern="100">
                                <a:solidFill>
                                  <a:schemeClr val="bg2"/>
                                </a:solidFill>
                                <a:effectLst/>
                                <a:latin typeface="Cambria Math" panose="02040503050406030204" pitchFamily="18" charset="0"/>
                                <a:ea typeface="Times New Roman" panose="02020603050405020304" pitchFamily="18" charset="0"/>
                                <a:cs typeface="Times New Roman" panose="02020603050405020304" pitchFamily="18" charset="0"/>
                              </a:rPr>
                              <m:t>𝑟𝑒𝑞</m:t>
                            </m:r>
                          </m:sub>
                        </m:sSub>
                        <m:r>
                          <a:rPr lang="en-US" sz="1000" i="1" kern="100">
                            <a:solidFill>
                              <a:schemeClr val="bg2"/>
                            </a:solidFill>
                            <a:effectLst/>
                            <a:latin typeface="Cambria Math" panose="02040503050406030204" pitchFamily="18" charset="0"/>
                            <a:ea typeface="Calibri" panose="020F0502020204030204" pitchFamily="34" charset="0"/>
                            <a:cs typeface="Times New Roman" panose="02020603050405020304" pitchFamily="18" charset="0"/>
                          </a:rPr>
                          <m:t>−</m:t>
                        </m:r>
                        <m:d>
                          <m:dPr>
                            <m:ctrlPr>
                              <a:rPr lang="en-US" sz="1000" i="1" kern="100">
                                <a:solidFill>
                                  <a:schemeClr val="bg2"/>
                                </a:solidFill>
                                <a:effectLst/>
                                <a:latin typeface="Cambria Math" panose="02040503050406030204" pitchFamily="18" charset="0"/>
                                <a:ea typeface="Calibri" panose="020F0502020204030204" pitchFamily="34" charset="0"/>
                                <a:cs typeface="Times New Roman" panose="02020603050405020304" pitchFamily="18" charset="0"/>
                              </a:rPr>
                            </m:ctrlPr>
                          </m:dPr>
                          <m:e>
                            <m:r>
                              <a:rPr lang="en-US" sz="1000" i="1" kern="100">
                                <a:solidFill>
                                  <a:schemeClr val="bg2"/>
                                </a:solidFill>
                                <a:effectLst/>
                                <a:latin typeface="Cambria Math" panose="02040503050406030204" pitchFamily="18" charset="0"/>
                                <a:ea typeface="Calibri" panose="020F0502020204030204" pitchFamily="34" charset="0"/>
                                <a:cs typeface="Times New Roman" panose="02020603050405020304" pitchFamily="18" charset="0"/>
                              </a:rPr>
                              <m:t>𝑀𝐶𝐿</m:t>
                            </m:r>
                            <m:r>
                              <a:rPr lang="en-US" sz="1000" i="1" kern="100">
                                <a:solidFill>
                                  <a:schemeClr val="bg2"/>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000" i="1" kern="100">
                                <a:solidFill>
                                  <a:schemeClr val="bg2"/>
                                </a:solidFill>
                                <a:effectLst/>
                                <a:latin typeface="Cambria Math" panose="02040503050406030204" pitchFamily="18" charset="0"/>
                                <a:ea typeface="Calibri" panose="020F0502020204030204" pitchFamily="34" charset="0"/>
                                <a:cs typeface="Times New Roman" panose="02020603050405020304" pitchFamily="18" charset="0"/>
                              </a:rPr>
                              <m:t>𝐸𝐶𝑅</m:t>
                            </m:r>
                            <m:sSubSup>
                              <m:sSubSupPr>
                                <m:ctrlPr>
                                  <a:rPr lang="en-US" sz="1000" i="1" kern="100">
                                    <a:solidFill>
                                      <a:schemeClr val="bg2"/>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000" i="1" kern="100">
                                    <a:solidFill>
                                      <a:schemeClr val="bg2"/>
                                    </a:solidFill>
                                    <a:effectLst/>
                                    <a:latin typeface="Cambria Math" panose="02040503050406030204" pitchFamily="18" charset="0"/>
                                    <a:ea typeface="Calibri" panose="020F0502020204030204" pitchFamily="34" charset="0"/>
                                    <a:cs typeface="Times New Roman" panose="02020603050405020304" pitchFamily="18" charset="0"/>
                                  </a:rPr>
                                  <m:t>𝑆</m:t>
                                </m:r>
                              </m:e>
                              <m:sub>
                                <m:r>
                                  <a:rPr lang="en-US" sz="1000" i="1" kern="100">
                                    <a:solidFill>
                                      <a:schemeClr val="bg2"/>
                                    </a:solidFill>
                                    <a:effectLst/>
                                    <a:latin typeface="Cambria Math" panose="02040503050406030204" pitchFamily="18" charset="0"/>
                                    <a:ea typeface="Calibri" panose="020F0502020204030204" pitchFamily="34" charset="0"/>
                                    <a:cs typeface="Times New Roman" panose="02020603050405020304" pitchFamily="18" charset="0"/>
                                  </a:rPr>
                                  <m:t>𝑚𝑖𝑛</m:t>
                                </m:r>
                              </m:sub>
                              <m:sup>
                                <m:r>
                                  <a:rPr lang="en-US" sz="1000" i="1" kern="100">
                                    <a:solidFill>
                                      <a:schemeClr val="bg2"/>
                                    </a:solidFill>
                                    <a:effectLst/>
                                    <a:latin typeface="Cambria Math" panose="02040503050406030204" pitchFamily="18" charset="0"/>
                                    <a:ea typeface="Calibri" panose="020F0502020204030204" pitchFamily="34" charset="0"/>
                                    <a:cs typeface="Times New Roman" panose="02020603050405020304" pitchFamily="18" charset="0"/>
                                  </a:rPr>
                                  <m:t>𝑀𝑊</m:t>
                                </m:r>
                              </m:sup>
                            </m:sSubSup>
                            <m:r>
                              <a:rPr lang="en-US" sz="1000" i="1" kern="100">
                                <a:solidFill>
                                  <a:schemeClr val="bg2"/>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000" i="1" kern="100">
                                <a:solidFill>
                                  <a:schemeClr val="bg2"/>
                                </a:solidFill>
                                <a:effectLst/>
                                <a:latin typeface="Cambria Math" panose="02040503050406030204" pitchFamily="18" charset="0"/>
                                <a:ea typeface="Calibri" panose="020F0502020204030204" pitchFamily="34" charset="0"/>
                                <a:cs typeface="Times New Roman" panose="02020603050405020304" pitchFamily="18" charset="0"/>
                              </a:rPr>
                              <m:t>𝑁𝑜𝑛𝑆𝑝𝑖</m:t>
                            </m:r>
                            <m:sSubSup>
                              <m:sSubSupPr>
                                <m:ctrlPr>
                                  <a:rPr lang="en-US" sz="1000" i="1" kern="100">
                                    <a:solidFill>
                                      <a:schemeClr val="bg2"/>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000" i="1" kern="100">
                                    <a:solidFill>
                                      <a:schemeClr val="bg2"/>
                                    </a:solidFill>
                                    <a:effectLst/>
                                    <a:latin typeface="Cambria Math" panose="02040503050406030204" pitchFamily="18" charset="0"/>
                                    <a:ea typeface="Calibri" panose="020F0502020204030204" pitchFamily="34" charset="0"/>
                                    <a:cs typeface="Times New Roman" panose="02020603050405020304" pitchFamily="18" charset="0"/>
                                  </a:rPr>
                                  <m:t>𝑛</m:t>
                                </m:r>
                              </m:e>
                              <m:sub>
                                <m:r>
                                  <a:rPr lang="en-US" sz="1000" i="1" kern="100">
                                    <a:solidFill>
                                      <a:schemeClr val="bg2"/>
                                    </a:solidFill>
                                    <a:effectLst/>
                                    <a:latin typeface="Cambria Math" panose="02040503050406030204" pitchFamily="18" charset="0"/>
                                    <a:ea typeface="Calibri" panose="020F0502020204030204" pitchFamily="34" charset="0"/>
                                    <a:cs typeface="Times New Roman" panose="02020603050405020304" pitchFamily="18" charset="0"/>
                                  </a:rPr>
                                  <m:t>𝑚𝑖𝑛</m:t>
                                </m:r>
                              </m:sub>
                              <m:sup>
                                <m:r>
                                  <a:rPr lang="en-US" sz="1000" i="1" kern="100">
                                    <a:solidFill>
                                      <a:schemeClr val="bg2"/>
                                    </a:solidFill>
                                    <a:effectLst/>
                                    <a:latin typeface="Cambria Math" panose="02040503050406030204" pitchFamily="18" charset="0"/>
                                    <a:ea typeface="Calibri" panose="020F0502020204030204" pitchFamily="34" charset="0"/>
                                    <a:cs typeface="Times New Roman" panose="02020603050405020304" pitchFamily="18" charset="0"/>
                                  </a:rPr>
                                  <m:t>𝑀𝑊</m:t>
                                </m:r>
                              </m:sup>
                            </m:sSubSup>
                          </m:e>
                        </m:d>
                      </m:e>
                    </m:d>
                  </m:oMath>
                </a14:m>
                <a:endParaRPr lang="en-US" sz="1000" kern="1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p>
                <a:pPr marL="685800" lvl="1" indent="-228600">
                  <a:lnSpc>
                    <a:spcPct val="107000"/>
                  </a:lnSpc>
                  <a:spcBef>
                    <a:spcPts val="0"/>
                  </a:spcBef>
                  <a:spcAft>
                    <a:spcPts val="0"/>
                  </a:spcAft>
                  <a:buFont typeface="+mj-lt"/>
                  <a:buAutoNum type="alphaLcPeriod"/>
                </a:pPr>
                <a14:m>
                  <m:oMath xmlns:m="http://schemas.openxmlformats.org/officeDocument/2006/math">
                    <m:r>
                      <a:rPr lang="en-US" sz="1000" i="1" kern="100">
                        <a:solidFill>
                          <a:schemeClr val="bg2"/>
                        </a:solidFill>
                        <a:effectLst/>
                        <a:latin typeface="Cambria Math" panose="02040503050406030204" pitchFamily="18" charset="0"/>
                        <a:ea typeface="Times New Roman" panose="02020603050405020304" pitchFamily="18" charset="0"/>
                        <a:cs typeface="Times New Roman" panose="02020603050405020304" pitchFamily="18" charset="0"/>
                      </a:rPr>
                      <m:t>𝑁𝑜𝑛𝑆𝑝𝑖</m:t>
                    </m:r>
                    <m:sSup>
                      <m:sSupPr>
                        <m:ctrlPr>
                          <a:rPr lang="en-US" sz="1000" i="1" kern="100">
                            <a:solidFill>
                              <a:schemeClr val="bg2"/>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n-US" sz="1000" i="1" kern="100">
                            <a:solidFill>
                              <a:schemeClr val="bg2"/>
                            </a:solidFill>
                            <a:effectLst/>
                            <a:latin typeface="Cambria Math" panose="02040503050406030204" pitchFamily="18" charset="0"/>
                            <a:ea typeface="Times New Roman" panose="02020603050405020304" pitchFamily="18" charset="0"/>
                            <a:cs typeface="Times New Roman" panose="02020603050405020304" pitchFamily="18" charset="0"/>
                          </a:rPr>
                          <m:t>𝑛</m:t>
                        </m:r>
                      </m:e>
                      <m:sup>
                        <m:r>
                          <a:rPr lang="en-US" sz="1000" i="1" kern="100">
                            <a:solidFill>
                              <a:schemeClr val="bg2"/>
                            </a:solidFill>
                            <a:effectLst/>
                            <a:latin typeface="Cambria Math" panose="02040503050406030204" pitchFamily="18" charset="0"/>
                            <a:ea typeface="Times New Roman" panose="02020603050405020304" pitchFamily="18" charset="0"/>
                            <a:cs typeface="Times New Roman" panose="02020603050405020304" pitchFamily="18" charset="0"/>
                          </a:rPr>
                          <m:t>𝑀𝑊</m:t>
                        </m:r>
                      </m:sup>
                    </m:sSup>
                    <m:r>
                      <a:rPr lang="en-US" sz="1000" i="1" kern="100">
                        <a:solidFill>
                          <a:schemeClr val="bg2"/>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000" i="1" kern="100">
                        <a:solidFill>
                          <a:schemeClr val="bg2"/>
                        </a:solidFill>
                        <a:effectLst/>
                        <a:latin typeface="Cambria Math" panose="02040503050406030204" pitchFamily="18" charset="0"/>
                        <a:ea typeface="Calibri" panose="020F0502020204030204" pitchFamily="34" charset="0"/>
                        <a:cs typeface="Times New Roman" panose="02020603050405020304" pitchFamily="18" charset="0"/>
                      </a:rPr>
                      <m:t>𝑁𝑜𝑛𝑆𝑝𝑖</m:t>
                    </m:r>
                    <m:sSubSup>
                      <m:sSubSupPr>
                        <m:ctrlPr>
                          <a:rPr lang="en-US" sz="1000" i="1" kern="100">
                            <a:solidFill>
                              <a:schemeClr val="bg2"/>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000" i="1" kern="100">
                            <a:solidFill>
                              <a:schemeClr val="bg2"/>
                            </a:solidFill>
                            <a:effectLst/>
                            <a:latin typeface="Cambria Math" panose="02040503050406030204" pitchFamily="18" charset="0"/>
                            <a:ea typeface="Calibri" panose="020F0502020204030204" pitchFamily="34" charset="0"/>
                            <a:cs typeface="Times New Roman" panose="02020603050405020304" pitchFamily="18" charset="0"/>
                          </a:rPr>
                          <m:t>𝑛</m:t>
                        </m:r>
                      </m:e>
                      <m:sub>
                        <m:r>
                          <a:rPr lang="en-US" sz="1000" i="1" kern="100">
                            <a:solidFill>
                              <a:schemeClr val="bg2"/>
                            </a:solidFill>
                            <a:effectLst/>
                            <a:latin typeface="Cambria Math" panose="02040503050406030204" pitchFamily="18" charset="0"/>
                            <a:ea typeface="Calibri" panose="020F0502020204030204" pitchFamily="34" charset="0"/>
                            <a:cs typeface="Times New Roman" panose="02020603050405020304" pitchFamily="18" charset="0"/>
                          </a:rPr>
                          <m:t>𝑚𝑖𝑛</m:t>
                        </m:r>
                      </m:sub>
                      <m:sup>
                        <m:r>
                          <a:rPr lang="en-US" sz="1000" i="1" kern="100">
                            <a:solidFill>
                              <a:schemeClr val="bg2"/>
                            </a:solidFill>
                            <a:effectLst/>
                            <a:latin typeface="Cambria Math" panose="02040503050406030204" pitchFamily="18" charset="0"/>
                            <a:ea typeface="Calibri" panose="020F0502020204030204" pitchFamily="34" charset="0"/>
                            <a:cs typeface="Times New Roman" panose="02020603050405020304" pitchFamily="18" charset="0"/>
                          </a:rPr>
                          <m:t>𝑀𝑊</m:t>
                        </m:r>
                      </m:sup>
                    </m:sSubSup>
                  </m:oMath>
                </a14:m>
                <a:endParaRPr lang="en-US" sz="1100" kern="1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Bef>
                    <a:spcPts val="0"/>
                  </a:spcBef>
                  <a:spcAft>
                    <a:spcPts val="0"/>
                  </a:spcAft>
                  <a:buFont typeface="+mj-lt"/>
                  <a:buAutoNum type="arabicPeriod"/>
                </a:pPr>
                <a:r>
                  <a:rPr lang="en-US" sz="1100" kern="100" dirty="0">
                    <a:solidFill>
                      <a:schemeClr val="bg2"/>
                    </a:solidFill>
                    <a:effectLst/>
                    <a:latin typeface="Calibri" panose="020F0502020204030204" pitchFamily="34" charset="0"/>
                    <a:ea typeface="Times New Roman" panose="02020603050405020304" pitchFamily="18" charset="0"/>
                    <a:cs typeface="Times New Roman" panose="02020603050405020304" pitchFamily="18" charset="0"/>
                  </a:rPr>
                  <a:t>Otherwise: </a:t>
                </a:r>
                <a14:m>
                  <m:oMath xmlns:m="http://schemas.openxmlformats.org/officeDocument/2006/math">
                    <m:r>
                      <a:rPr lang="en-US" sz="1100" i="1" kern="100">
                        <a:solidFill>
                          <a:schemeClr val="bg2"/>
                        </a:solidFill>
                        <a:effectLst/>
                        <a:latin typeface="Cambria Math" panose="02040503050406030204" pitchFamily="18" charset="0"/>
                        <a:ea typeface="Calibri" panose="020F0502020204030204" pitchFamily="34" charset="0"/>
                        <a:cs typeface="Times New Roman" panose="02020603050405020304" pitchFamily="18" charset="0"/>
                      </a:rPr>
                      <m:t>𝑅𝑒𝑔𝑈</m:t>
                    </m:r>
                    <m:sSup>
                      <m:sSupPr>
                        <m:ctrlPr>
                          <a:rPr lang="en-US" sz="1100" i="1" kern="100">
                            <a:solidFill>
                              <a:schemeClr val="bg2"/>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1100" i="1" kern="100">
                            <a:solidFill>
                              <a:schemeClr val="bg2"/>
                            </a:solidFill>
                            <a:effectLst/>
                            <a:latin typeface="Cambria Math" panose="02040503050406030204" pitchFamily="18" charset="0"/>
                            <a:ea typeface="Calibri" panose="020F0502020204030204" pitchFamily="34" charset="0"/>
                            <a:cs typeface="Times New Roman" panose="02020603050405020304" pitchFamily="18" charset="0"/>
                          </a:rPr>
                          <m:t>𝑝</m:t>
                        </m:r>
                      </m:e>
                      <m:sup>
                        <m:r>
                          <a:rPr lang="en-US" sz="1100" i="1" kern="100">
                            <a:solidFill>
                              <a:schemeClr val="bg2"/>
                            </a:solidFill>
                            <a:effectLst/>
                            <a:latin typeface="Cambria Math" panose="02040503050406030204" pitchFamily="18" charset="0"/>
                            <a:ea typeface="Calibri" panose="020F0502020204030204" pitchFamily="34" charset="0"/>
                            <a:cs typeface="Times New Roman" panose="02020603050405020304" pitchFamily="18" charset="0"/>
                          </a:rPr>
                          <m:t>𝑝𝑐𝑡</m:t>
                        </m:r>
                      </m:sup>
                    </m:sSup>
                    <m:r>
                      <a:rPr lang="en-US" sz="1100" i="1" kern="100">
                        <a:solidFill>
                          <a:schemeClr val="bg2"/>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100" i="1" kern="100">
                        <a:solidFill>
                          <a:schemeClr val="bg2"/>
                        </a:solidFill>
                        <a:effectLst/>
                        <a:latin typeface="Cambria Math" panose="02040503050406030204" pitchFamily="18" charset="0"/>
                        <a:ea typeface="Calibri" panose="020F0502020204030204" pitchFamily="34" charset="0"/>
                        <a:cs typeface="Times New Roman" panose="02020603050405020304" pitchFamily="18" charset="0"/>
                      </a:rPr>
                      <m:t>𝑅𝑒𝑔𝑈</m:t>
                    </m:r>
                    <m:sSub>
                      <m:sSubPr>
                        <m:ctrlPr>
                          <a:rPr lang="en-US" sz="1100" i="1" kern="100">
                            <a:solidFill>
                              <a:schemeClr val="bg2"/>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100" i="1" kern="100">
                            <a:solidFill>
                              <a:schemeClr val="bg2"/>
                            </a:solidFill>
                            <a:effectLst/>
                            <a:latin typeface="Cambria Math" panose="02040503050406030204" pitchFamily="18" charset="0"/>
                            <a:ea typeface="Calibri" panose="020F0502020204030204" pitchFamily="34" charset="0"/>
                            <a:cs typeface="Times New Roman" panose="02020603050405020304" pitchFamily="18" charset="0"/>
                          </a:rPr>
                          <m:t>𝑝</m:t>
                        </m:r>
                      </m:e>
                      <m:sub>
                        <m:r>
                          <a:rPr lang="en-US" sz="1100" i="1" kern="100">
                            <a:solidFill>
                              <a:schemeClr val="bg2"/>
                            </a:solidFill>
                            <a:effectLst/>
                            <a:latin typeface="Cambria Math" panose="02040503050406030204" pitchFamily="18" charset="0"/>
                            <a:ea typeface="Calibri" panose="020F0502020204030204" pitchFamily="34" charset="0"/>
                            <a:cs typeface="Times New Roman" panose="02020603050405020304" pitchFamily="18" charset="0"/>
                          </a:rPr>
                          <m:t>𝑟𝑒𝑞</m:t>
                        </m:r>
                      </m:sub>
                    </m:sSub>
                    <m:r>
                      <a:rPr lang="en-US" sz="1100" i="1" kern="100">
                        <a:solidFill>
                          <a:schemeClr val="bg2"/>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100" i="1" kern="100">
                        <a:solidFill>
                          <a:schemeClr val="bg2"/>
                        </a:solidFill>
                        <a:effectLst/>
                        <a:latin typeface="Cambria Math" panose="02040503050406030204" pitchFamily="18" charset="0"/>
                        <a:ea typeface="Calibri" panose="020F0502020204030204" pitchFamily="34" charset="0"/>
                        <a:cs typeface="Times New Roman" panose="02020603050405020304" pitchFamily="18" charset="0"/>
                      </a:rPr>
                      <m:t>𝑅𝑅</m:t>
                    </m:r>
                    <m:sSubSup>
                      <m:sSubSupPr>
                        <m:ctrlPr>
                          <a:rPr lang="en-US" sz="1100" i="1" kern="100">
                            <a:solidFill>
                              <a:schemeClr val="bg2"/>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100" i="1" kern="100">
                            <a:solidFill>
                              <a:schemeClr val="bg2"/>
                            </a:solidFill>
                            <a:effectLst/>
                            <a:latin typeface="Cambria Math" panose="02040503050406030204" pitchFamily="18" charset="0"/>
                            <a:ea typeface="Calibri" panose="020F0502020204030204" pitchFamily="34" charset="0"/>
                            <a:cs typeface="Times New Roman" panose="02020603050405020304" pitchFamily="18" charset="0"/>
                          </a:rPr>
                          <m:t>𝑆</m:t>
                        </m:r>
                      </m:e>
                      <m:sub>
                        <m:r>
                          <a:rPr lang="en-US" sz="1100" i="1" kern="100">
                            <a:solidFill>
                              <a:schemeClr val="bg2"/>
                            </a:solidFill>
                            <a:effectLst/>
                            <a:latin typeface="Cambria Math" panose="02040503050406030204" pitchFamily="18" charset="0"/>
                            <a:ea typeface="Calibri" panose="020F0502020204030204" pitchFamily="34" charset="0"/>
                            <a:cs typeface="Times New Roman" panose="02020603050405020304" pitchFamily="18" charset="0"/>
                          </a:rPr>
                          <m:t>𝑚𝑎𝑥</m:t>
                        </m:r>
                      </m:sub>
                      <m:sup>
                        <m:r>
                          <a:rPr lang="en-US" sz="1100" i="1" kern="100">
                            <a:solidFill>
                              <a:schemeClr val="bg2"/>
                            </a:solidFill>
                            <a:effectLst/>
                            <a:latin typeface="Cambria Math" panose="02040503050406030204" pitchFamily="18" charset="0"/>
                            <a:ea typeface="Calibri" panose="020F0502020204030204" pitchFamily="34" charset="0"/>
                            <a:cs typeface="Times New Roman" panose="02020603050405020304" pitchFamily="18" charset="0"/>
                          </a:rPr>
                          <m:t>𝑝𝑐𝑡</m:t>
                        </m:r>
                      </m:sup>
                    </m:sSubSup>
                    <m:r>
                      <a:rPr lang="en-US" sz="1100" i="1" kern="100">
                        <a:solidFill>
                          <a:schemeClr val="bg2"/>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100" i="1" kern="100">
                        <a:solidFill>
                          <a:schemeClr val="bg2"/>
                        </a:solidFill>
                        <a:effectLst/>
                        <a:latin typeface="Cambria Math" panose="02040503050406030204" pitchFamily="18" charset="0"/>
                        <a:ea typeface="Calibri" panose="020F0502020204030204" pitchFamily="34" charset="0"/>
                        <a:cs typeface="Times New Roman" panose="02020603050405020304" pitchFamily="18" charset="0"/>
                      </a:rPr>
                      <m:t>𝑅𝑅</m:t>
                    </m:r>
                    <m:sSub>
                      <m:sSubPr>
                        <m:ctrlPr>
                          <a:rPr lang="en-US" sz="1100" i="1" kern="100">
                            <a:solidFill>
                              <a:schemeClr val="bg2"/>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100" i="1" kern="100">
                            <a:solidFill>
                              <a:schemeClr val="bg2"/>
                            </a:solidFill>
                            <a:effectLst/>
                            <a:latin typeface="Cambria Math" panose="02040503050406030204" pitchFamily="18" charset="0"/>
                            <a:ea typeface="Calibri" panose="020F0502020204030204" pitchFamily="34" charset="0"/>
                            <a:cs typeface="Times New Roman" panose="02020603050405020304" pitchFamily="18" charset="0"/>
                          </a:rPr>
                          <m:t>𝑆</m:t>
                        </m:r>
                      </m:e>
                      <m:sub>
                        <m:r>
                          <a:rPr lang="en-US" sz="1100" i="1" kern="100">
                            <a:solidFill>
                              <a:schemeClr val="bg2"/>
                            </a:solidFill>
                            <a:effectLst/>
                            <a:latin typeface="Cambria Math" panose="02040503050406030204" pitchFamily="18" charset="0"/>
                            <a:ea typeface="Calibri" panose="020F0502020204030204" pitchFamily="34" charset="0"/>
                            <a:cs typeface="Times New Roman" panose="02020603050405020304" pitchFamily="18" charset="0"/>
                          </a:rPr>
                          <m:t>𝑟𝑒𝑞</m:t>
                        </m:r>
                      </m:sub>
                    </m:sSub>
                    <m:r>
                      <a:rPr lang="en-US" sz="1100" i="1" kern="100">
                        <a:solidFill>
                          <a:schemeClr val="bg2"/>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100" i="1" kern="100">
                        <a:solidFill>
                          <a:schemeClr val="bg2"/>
                        </a:solidFill>
                        <a:effectLst/>
                        <a:latin typeface="Cambria Math" panose="02040503050406030204" pitchFamily="18" charset="0"/>
                        <a:ea typeface="Calibri" panose="020F0502020204030204" pitchFamily="34" charset="0"/>
                        <a:cs typeface="Times New Roman" panose="02020603050405020304" pitchFamily="18" charset="0"/>
                      </a:rPr>
                      <m:t>𝐸𝐶𝑅</m:t>
                    </m:r>
                    <m:sSubSup>
                      <m:sSubSupPr>
                        <m:ctrlPr>
                          <a:rPr lang="en-US" sz="1100" i="1" kern="100">
                            <a:solidFill>
                              <a:schemeClr val="bg2"/>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100" i="1" kern="100">
                            <a:solidFill>
                              <a:schemeClr val="bg2"/>
                            </a:solidFill>
                            <a:effectLst/>
                            <a:latin typeface="Cambria Math" panose="02040503050406030204" pitchFamily="18" charset="0"/>
                            <a:ea typeface="Calibri" panose="020F0502020204030204" pitchFamily="34" charset="0"/>
                            <a:cs typeface="Times New Roman" panose="02020603050405020304" pitchFamily="18" charset="0"/>
                          </a:rPr>
                          <m:t>𝑆</m:t>
                        </m:r>
                      </m:e>
                      <m:sub>
                        <m:r>
                          <a:rPr lang="en-US" sz="1100" i="1" kern="100">
                            <a:solidFill>
                              <a:schemeClr val="bg2"/>
                            </a:solidFill>
                            <a:effectLst/>
                            <a:latin typeface="Cambria Math" panose="02040503050406030204" pitchFamily="18" charset="0"/>
                            <a:ea typeface="Calibri" panose="020F0502020204030204" pitchFamily="34" charset="0"/>
                            <a:cs typeface="Times New Roman" panose="02020603050405020304" pitchFamily="18" charset="0"/>
                          </a:rPr>
                          <m:t>𝑚𝑎𝑥</m:t>
                        </m:r>
                      </m:sub>
                      <m:sup>
                        <m:r>
                          <a:rPr lang="en-US" sz="1100" i="1" kern="100">
                            <a:solidFill>
                              <a:schemeClr val="bg2"/>
                            </a:solidFill>
                            <a:effectLst/>
                            <a:latin typeface="Cambria Math" panose="02040503050406030204" pitchFamily="18" charset="0"/>
                            <a:ea typeface="Calibri" panose="020F0502020204030204" pitchFamily="34" charset="0"/>
                            <a:cs typeface="Times New Roman" panose="02020603050405020304" pitchFamily="18" charset="0"/>
                          </a:rPr>
                          <m:t>𝑝𝑐𝑡</m:t>
                        </m:r>
                      </m:sup>
                    </m:sSubSup>
                    <m:r>
                      <a:rPr lang="en-US" sz="1100" i="1" kern="100">
                        <a:solidFill>
                          <a:schemeClr val="bg2"/>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100" i="1" kern="100">
                        <a:solidFill>
                          <a:schemeClr val="bg2"/>
                        </a:solidFill>
                        <a:effectLst/>
                        <a:latin typeface="Cambria Math" panose="02040503050406030204" pitchFamily="18" charset="0"/>
                        <a:ea typeface="Calibri" panose="020F0502020204030204" pitchFamily="34" charset="0"/>
                        <a:cs typeface="Times New Roman" panose="02020603050405020304" pitchFamily="18" charset="0"/>
                      </a:rPr>
                      <m:t>𝐸𝐶𝑅</m:t>
                    </m:r>
                    <m:sSub>
                      <m:sSubPr>
                        <m:ctrlPr>
                          <a:rPr lang="en-US" sz="1100" i="1" kern="100">
                            <a:solidFill>
                              <a:schemeClr val="bg2"/>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100" i="1" kern="100">
                            <a:solidFill>
                              <a:schemeClr val="bg2"/>
                            </a:solidFill>
                            <a:effectLst/>
                            <a:latin typeface="Cambria Math" panose="02040503050406030204" pitchFamily="18" charset="0"/>
                            <a:ea typeface="Calibri" panose="020F0502020204030204" pitchFamily="34" charset="0"/>
                            <a:cs typeface="Times New Roman" panose="02020603050405020304" pitchFamily="18" charset="0"/>
                          </a:rPr>
                          <m:t>𝑆</m:t>
                        </m:r>
                      </m:e>
                      <m:sub>
                        <m:r>
                          <a:rPr lang="en-US" sz="1100" i="1" kern="100">
                            <a:solidFill>
                              <a:schemeClr val="bg2"/>
                            </a:solidFill>
                            <a:effectLst/>
                            <a:latin typeface="Cambria Math" panose="02040503050406030204" pitchFamily="18" charset="0"/>
                            <a:ea typeface="Calibri" panose="020F0502020204030204" pitchFamily="34" charset="0"/>
                            <a:cs typeface="Times New Roman" panose="02020603050405020304" pitchFamily="18" charset="0"/>
                          </a:rPr>
                          <m:t>𝑟𝑒𝑞</m:t>
                        </m:r>
                      </m:sub>
                    </m:sSub>
                    <m:r>
                      <a:rPr lang="en-US" sz="1100" i="1" kern="100">
                        <a:solidFill>
                          <a:schemeClr val="bg2"/>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100" i="1" kern="100">
                        <a:solidFill>
                          <a:schemeClr val="bg2"/>
                        </a:solidFill>
                        <a:effectLst/>
                        <a:latin typeface="Cambria Math" panose="02040503050406030204" pitchFamily="18" charset="0"/>
                        <a:ea typeface="Calibri" panose="020F0502020204030204" pitchFamily="34" charset="0"/>
                        <a:cs typeface="Times New Roman" panose="02020603050405020304" pitchFamily="18" charset="0"/>
                      </a:rPr>
                      <m:t>𝑁𝑜𝑛𝑆𝑝𝑖</m:t>
                    </m:r>
                    <m:sSubSup>
                      <m:sSubSupPr>
                        <m:ctrlPr>
                          <a:rPr lang="en-US" sz="1100" i="1" kern="100">
                            <a:solidFill>
                              <a:schemeClr val="bg2"/>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100" i="1" kern="100">
                            <a:solidFill>
                              <a:schemeClr val="bg2"/>
                            </a:solidFill>
                            <a:effectLst/>
                            <a:latin typeface="Cambria Math" panose="02040503050406030204" pitchFamily="18" charset="0"/>
                            <a:ea typeface="Calibri" panose="020F0502020204030204" pitchFamily="34" charset="0"/>
                            <a:cs typeface="Times New Roman" panose="02020603050405020304" pitchFamily="18" charset="0"/>
                          </a:rPr>
                          <m:t>𝑛</m:t>
                        </m:r>
                      </m:e>
                      <m:sub>
                        <m:r>
                          <a:rPr lang="en-US" sz="1100" i="1" kern="100">
                            <a:solidFill>
                              <a:schemeClr val="bg2"/>
                            </a:solidFill>
                            <a:effectLst/>
                            <a:latin typeface="Cambria Math" panose="02040503050406030204" pitchFamily="18" charset="0"/>
                            <a:ea typeface="Calibri" panose="020F0502020204030204" pitchFamily="34" charset="0"/>
                            <a:cs typeface="Times New Roman" panose="02020603050405020304" pitchFamily="18" charset="0"/>
                          </a:rPr>
                          <m:t>𝑚𝑖𝑛</m:t>
                        </m:r>
                      </m:sub>
                      <m:sup>
                        <m:r>
                          <a:rPr lang="en-US" sz="1100" i="1" kern="100">
                            <a:solidFill>
                              <a:schemeClr val="bg2"/>
                            </a:solidFill>
                            <a:effectLst/>
                            <a:latin typeface="Cambria Math" panose="02040503050406030204" pitchFamily="18" charset="0"/>
                            <a:ea typeface="Calibri" panose="020F0502020204030204" pitchFamily="34" charset="0"/>
                            <a:cs typeface="Times New Roman" panose="02020603050405020304" pitchFamily="18" charset="0"/>
                          </a:rPr>
                          <m:t>𝑀𝑊</m:t>
                        </m:r>
                      </m:sup>
                    </m:sSubSup>
                    <m:r>
                      <a:rPr lang="en-US" sz="1100" i="1" kern="100">
                        <a:solidFill>
                          <a:schemeClr val="bg2"/>
                        </a:solidFill>
                        <a:effectLst/>
                        <a:latin typeface="Cambria Math" panose="02040503050406030204" pitchFamily="18" charset="0"/>
                        <a:ea typeface="Calibri" panose="020F0502020204030204" pitchFamily="34" charset="0"/>
                        <a:cs typeface="Times New Roman" panose="02020603050405020304" pitchFamily="18" charset="0"/>
                      </a:rPr>
                      <m:t>&gt;</m:t>
                    </m:r>
                    <m:r>
                      <a:rPr lang="en-US" sz="1100" i="1" kern="100">
                        <a:solidFill>
                          <a:schemeClr val="bg2"/>
                        </a:solidFill>
                        <a:effectLst/>
                        <a:latin typeface="Cambria Math" panose="02040503050406030204" pitchFamily="18" charset="0"/>
                        <a:ea typeface="Calibri" panose="020F0502020204030204" pitchFamily="34" charset="0"/>
                        <a:cs typeface="Times New Roman" panose="02020603050405020304" pitchFamily="18" charset="0"/>
                      </a:rPr>
                      <m:t>𝑀𝐶𝐿</m:t>
                    </m:r>
                  </m:oMath>
                </a14:m>
                <a:endParaRPr lang="en-US" sz="1100" kern="1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p>
                <a:pPr marL="685800" lvl="1" indent="-228600">
                  <a:lnSpc>
                    <a:spcPct val="107000"/>
                  </a:lnSpc>
                  <a:spcBef>
                    <a:spcPts val="0"/>
                  </a:spcBef>
                  <a:spcAft>
                    <a:spcPts val="0"/>
                  </a:spcAft>
                  <a:buFont typeface="+mj-lt"/>
                  <a:buAutoNum type="alphaLcPeriod"/>
                </a:pPr>
                <a14:m>
                  <m:oMath xmlns:m="http://schemas.openxmlformats.org/officeDocument/2006/math">
                    <m:r>
                      <a:rPr lang="en-US" sz="1000" i="1" kern="100">
                        <a:solidFill>
                          <a:schemeClr val="bg2"/>
                        </a:solidFill>
                        <a:effectLst/>
                        <a:latin typeface="Cambria Math" panose="02040503050406030204" pitchFamily="18" charset="0"/>
                        <a:ea typeface="Calibri" panose="020F0502020204030204" pitchFamily="34" charset="0"/>
                        <a:cs typeface="Times New Roman" panose="02020603050405020304" pitchFamily="18" charset="0"/>
                      </a:rPr>
                      <m:t>𝑅𝑅</m:t>
                    </m:r>
                    <m:sSup>
                      <m:sSupPr>
                        <m:ctrlPr>
                          <a:rPr lang="en-US" sz="1000" i="1" kern="100">
                            <a:solidFill>
                              <a:schemeClr val="bg2"/>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1000" i="1" kern="100">
                            <a:solidFill>
                              <a:schemeClr val="bg2"/>
                            </a:solidFill>
                            <a:effectLst/>
                            <a:latin typeface="Cambria Math" panose="02040503050406030204" pitchFamily="18" charset="0"/>
                            <a:ea typeface="Calibri" panose="020F0502020204030204" pitchFamily="34" charset="0"/>
                            <a:cs typeface="Times New Roman" panose="02020603050405020304" pitchFamily="18" charset="0"/>
                          </a:rPr>
                          <m:t>𝑆</m:t>
                        </m:r>
                      </m:e>
                      <m:sup>
                        <m:r>
                          <a:rPr lang="en-US" sz="1000" i="1" kern="100">
                            <a:solidFill>
                              <a:schemeClr val="bg2"/>
                            </a:solidFill>
                            <a:effectLst/>
                            <a:latin typeface="Cambria Math" panose="02040503050406030204" pitchFamily="18" charset="0"/>
                            <a:ea typeface="Calibri" panose="020F0502020204030204" pitchFamily="34" charset="0"/>
                            <a:cs typeface="Times New Roman" panose="02020603050405020304" pitchFamily="18" charset="0"/>
                          </a:rPr>
                          <m:t>𝑀𝑊</m:t>
                        </m:r>
                      </m:sup>
                    </m:sSup>
                    <m:r>
                      <a:rPr lang="en-US" sz="1000" i="1" kern="100">
                        <a:solidFill>
                          <a:schemeClr val="bg2"/>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000" i="1" kern="100">
                        <a:solidFill>
                          <a:schemeClr val="bg2"/>
                        </a:solidFill>
                        <a:effectLst/>
                        <a:latin typeface="Cambria Math" panose="02040503050406030204" pitchFamily="18" charset="0"/>
                        <a:ea typeface="Calibri" panose="020F0502020204030204" pitchFamily="34" charset="0"/>
                        <a:cs typeface="Times New Roman" panose="02020603050405020304" pitchFamily="18" charset="0"/>
                      </a:rPr>
                      <m:t>𝑅𝑅</m:t>
                    </m:r>
                    <m:sSubSup>
                      <m:sSubSupPr>
                        <m:ctrlPr>
                          <a:rPr lang="en-US" sz="1000" i="1" kern="100">
                            <a:solidFill>
                              <a:schemeClr val="bg2"/>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000" i="1" kern="100">
                            <a:solidFill>
                              <a:schemeClr val="bg2"/>
                            </a:solidFill>
                            <a:effectLst/>
                            <a:latin typeface="Cambria Math" panose="02040503050406030204" pitchFamily="18" charset="0"/>
                            <a:ea typeface="Calibri" panose="020F0502020204030204" pitchFamily="34" charset="0"/>
                            <a:cs typeface="Times New Roman" panose="02020603050405020304" pitchFamily="18" charset="0"/>
                          </a:rPr>
                          <m:t>𝑆</m:t>
                        </m:r>
                      </m:e>
                      <m:sub>
                        <m:r>
                          <a:rPr lang="en-US" sz="1000" i="1" kern="100">
                            <a:solidFill>
                              <a:schemeClr val="bg2"/>
                            </a:solidFill>
                            <a:effectLst/>
                            <a:latin typeface="Cambria Math" panose="02040503050406030204" pitchFamily="18" charset="0"/>
                            <a:ea typeface="Calibri" panose="020F0502020204030204" pitchFamily="34" charset="0"/>
                            <a:cs typeface="Times New Roman" panose="02020603050405020304" pitchFamily="18" charset="0"/>
                          </a:rPr>
                          <m:t>𝑚𝑎𝑥</m:t>
                        </m:r>
                      </m:sub>
                      <m:sup>
                        <m:r>
                          <a:rPr lang="en-US" sz="1000" i="1" kern="100">
                            <a:solidFill>
                              <a:schemeClr val="bg2"/>
                            </a:solidFill>
                            <a:effectLst/>
                            <a:latin typeface="Cambria Math" panose="02040503050406030204" pitchFamily="18" charset="0"/>
                            <a:ea typeface="Calibri" panose="020F0502020204030204" pitchFamily="34" charset="0"/>
                            <a:cs typeface="Times New Roman" panose="02020603050405020304" pitchFamily="18" charset="0"/>
                          </a:rPr>
                          <m:t>𝑝𝑐𝑡</m:t>
                        </m:r>
                      </m:sup>
                    </m:sSubSup>
                    <m:r>
                      <a:rPr lang="en-US" sz="1000" i="1" kern="100">
                        <a:solidFill>
                          <a:schemeClr val="bg2"/>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000" i="1" kern="100">
                        <a:solidFill>
                          <a:schemeClr val="bg2"/>
                        </a:solidFill>
                        <a:effectLst/>
                        <a:latin typeface="Cambria Math" panose="02040503050406030204" pitchFamily="18" charset="0"/>
                        <a:ea typeface="Calibri" panose="020F0502020204030204" pitchFamily="34" charset="0"/>
                        <a:cs typeface="Times New Roman" panose="02020603050405020304" pitchFamily="18" charset="0"/>
                      </a:rPr>
                      <m:t>𝑅𝑅</m:t>
                    </m:r>
                    <m:sSub>
                      <m:sSubPr>
                        <m:ctrlPr>
                          <a:rPr lang="en-US" sz="1000" i="1" kern="100">
                            <a:solidFill>
                              <a:schemeClr val="bg2"/>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000" i="1" kern="100">
                            <a:solidFill>
                              <a:schemeClr val="bg2"/>
                            </a:solidFill>
                            <a:effectLst/>
                            <a:latin typeface="Cambria Math" panose="02040503050406030204" pitchFamily="18" charset="0"/>
                            <a:ea typeface="Calibri" panose="020F0502020204030204" pitchFamily="34" charset="0"/>
                            <a:cs typeface="Times New Roman" panose="02020603050405020304" pitchFamily="18" charset="0"/>
                          </a:rPr>
                          <m:t>𝑆</m:t>
                        </m:r>
                      </m:e>
                      <m:sub>
                        <m:r>
                          <a:rPr lang="en-US" sz="1000" i="1" kern="100">
                            <a:solidFill>
                              <a:schemeClr val="bg2"/>
                            </a:solidFill>
                            <a:effectLst/>
                            <a:latin typeface="Cambria Math" panose="02040503050406030204" pitchFamily="18" charset="0"/>
                            <a:ea typeface="Calibri" panose="020F0502020204030204" pitchFamily="34" charset="0"/>
                            <a:cs typeface="Times New Roman" panose="02020603050405020304" pitchFamily="18" charset="0"/>
                          </a:rPr>
                          <m:t>𝑟𝑒𝑞</m:t>
                        </m:r>
                      </m:sub>
                    </m:sSub>
                    <m:r>
                      <a:rPr lang="en-US" sz="1000" i="1" kern="100">
                        <a:solidFill>
                          <a:schemeClr val="bg2"/>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1000" i="1" kern="100">
                            <a:solidFill>
                              <a:schemeClr val="bg2"/>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1000" i="1" kern="100">
                            <a:solidFill>
                              <a:schemeClr val="bg2"/>
                            </a:solidFill>
                            <a:effectLst/>
                            <a:latin typeface="Cambria Math" panose="02040503050406030204" pitchFamily="18" charset="0"/>
                            <a:ea typeface="Calibri" panose="020F0502020204030204" pitchFamily="34" charset="0"/>
                            <a:cs typeface="Times New Roman" panose="02020603050405020304" pitchFamily="18" charset="0"/>
                          </a:rPr>
                          <m:t>1</m:t>
                        </m:r>
                      </m:num>
                      <m:den>
                        <m:r>
                          <a:rPr lang="en-US" sz="1000" i="1" kern="100">
                            <a:solidFill>
                              <a:schemeClr val="bg2"/>
                            </a:solidFill>
                            <a:effectLst/>
                            <a:latin typeface="Cambria Math" panose="02040503050406030204" pitchFamily="18" charset="0"/>
                            <a:ea typeface="Calibri" panose="020F0502020204030204" pitchFamily="34" charset="0"/>
                            <a:cs typeface="Times New Roman" panose="02020603050405020304" pitchFamily="18" charset="0"/>
                          </a:rPr>
                          <m:t>2</m:t>
                        </m:r>
                      </m:den>
                    </m:f>
                    <m:d>
                      <m:dPr>
                        <m:ctrlPr>
                          <a:rPr lang="en-US" sz="1000" i="1" kern="100">
                            <a:solidFill>
                              <a:schemeClr val="bg2"/>
                            </a:solidFill>
                            <a:effectLst/>
                            <a:latin typeface="Cambria Math" panose="02040503050406030204" pitchFamily="18" charset="0"/>
                            <a:ea typeface="Calibri" panose="020F0502020204030204" pitchFamily="34" charset="0"/>
                            <a:cs typeface="Times New Roman" panose="02020603050405020304" pitchFamily="18" charset="0"/>
                          </a:rPr>
                        </m:ctrlPr>
                      </m:dPr>
                      <m:e>
                        <m:r>
                          <a:rPr lang="en-US" sz="1000" i="1" kern="100">
                            <a:solidFill>
                              <a:schemeClr val="bg2"/>
                            </a:solidFill>
                            <a:effectLst/>
                            <a:latin typeface="Cambria Math" panose="02040503050406030204" pitchFamily="18" charset="0"/>
                            <a:ea typeface="Calibri" panose="020F0502020204030204" pitchFamily="34" charset="0"/>
                            <a:cs typeface="Times New Roman" panose="02020603050405020304" pitchFamily="18" charset="0"/>
                          </a:rPr>
                          <m:t>𝑅𝑒𝑔𝑈</m:t>
                        </m:r>
                        <m:sSup>
                          <m:sSupPr>
                            <m:ctrlPr>
                              <a:rPr lang="en-US" sz="1000" i="1" kern="100">
                                <a:solidFill>
                                  <a:schemeClr val="bg2"/>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1000" i="1" kern="100">
                                <a:solidFill>
                                  <a:schemeClr val="bg2"/>
                                </a:solidFill>
                                <a:effectLst/>
                                <a:latin typeface="Cambria Math" panose="02040503050406030204" pitchFamily="18" charset="0"/>
                                <a:ea typeface="Calibri" panose="020F0502020204030204" pitchFamily="34" charset="0"/>
                                <a:cs typeface="Times New Roman" panose="02020603050405020304" pitchFamily="18" charset="0"/>
                              </a:rPr>
                              <m:t>𝑝</m:t>
                            </m:r>
                          </m:e>
                          <m:sup>
                            <m:r>
                              <a:rPr lang="en-US" sz="1000" i="1" kern="100">
                                <a:solidFill>
                                  <a:schemeClr val="bg2"/>
                                </a:solidFill>
                                <a:effectLst/>
                                <a:latin typeface="Cambria Math" panose="02040503050406030204" pitchFamily="18" charset="0"/>
                                <a:ea typeface="Calibri" panose="020F0502020204030204" pitchFamily="34" charset="0"/>
                                <a:cs typeface="Times New Roman" panose="02020603050405020304" pitchFamily="18" charset="0"/>
                              </a:rPr>
                              <m:t>𝑝𝑐𝑡</m:t>
                            </m:r>
                          </m:sup>
                        </m:sSup>
                        <m:r>
                          <a:rPr lang="en-US" sz="1000" i="1" kern="100">
                            <a:solidFill>
                              <a:schemeClr val="bg2"/>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000" i="1" kern="100">
                            <a:solidFill>
                              <a:schemeClr val="bg2"/>
                            </a:solidFill>
                            <a:effectLst/>
                            <a:latin typeface="Cambria Math" panose="02040503050406030204" pitchFamily="18" charset="0"/>
                            <a:ea typeface="Calibri" panose="020F0502020204030204" pitchFamily="34" charset="0"/>
                            <a:cs typeface="Times New Roman" panose="02020603050405020304" pitchFamily="18" charset="0"/>
                          </a:rPr>
                          <m:t>𝑅𝑒𝑔𝑈</m:t>
                        </m:r>
                        <m:sSub>
                          <m:sSubPr>
                            <m:ctrlPr>
                              <a:rPr lang="en-US" sz="1000" i="1" kern="100">
                                <a:solidFill>
                                  <a:schemeClr val="bg2"/>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000" i="1" kern="100">
                                <a:solidFill>
                                  <a:schemeClr val="bg2"/>
                                </a:solidFill>
                                <a:effectLst/>
                                <a:latin typeface="Cambria Math" panose="02040503050406030204" pitchFamily="18" charset="0"/>
                                <a:ea typeface="Calibri" panose="020F0502020204030204" pitchFamily="34" charset="0"/>
                                <a:cs typeface="Times New Roman" panose="02020603050405020304" pitchFamily="18" charset="0"/>
                              </a:rPr>
                              <m:t>𝑝</m:t>
                            </m:r>
                          </m:e>
                          <m:sub>
                            <m:r>
                              <a:rPr lang="en-US" sz="1000" i="1" kern="100">
                                <a:solidFill>
                                  <a:schemeClr val="bg2"/>
                                </a:solidFill>
                                <a:effectLst/>
                                <a:latin typeface="Cambria Math" panose="02040503050406030204" pitchFamily="18" charset="0"/>
                                <a:ea typeface="Calibri" panose="020F0502020204030204" pitchFamily="34" charset="0"/>
                                <a:cs typeface="Times New Roman" panose="02020603050405020304" pitchFamily="18" charset="0"/>
                              </a:rPr>
                              <m:t>𝑟𝑒𝑞</m:t>
                            </m:r>
                          </m:sub>
                        </m:sSub>
                        <m:r>
                          <a:rPr lang="en-US" sz="1000" i="1" kern="100">
                            <a:solidFill>
                              <a:schemeClr val="bg2"/>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000" i="1" kern="100">
                            <a:solidFill>
                              <a:schemeClr val="bg2"/>
                            </a:solidFill>
                            <a:effectLst/>
                            <a:latin typeface="Cambria Math" panose="02040503050406030204" pitchFamily="18" charset="0"/>
                            <a:ea typeface="Calibri" panose="020F0502020204030204" pitchFamily="34" charset="0"/>
                            <a:cs typeface="Times New Roman" panose="02020603050405020304" pitchFamily="18" charset="0"/>
                          </a:rPr>
                          <m:t>𝑅𝑅</m:t>
                        </m:r>
                        <m:sSubSup>
                          <m:sSubSupPr>
                            <m:ctrlPr>
                              <a:rPr lang="en-US" sz="1000" i="1" kern="100">
                                <a:solidFill>
                                  <a:schemeClr val="bg2"/>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000" i="1" kern="100">
                                <a:solidFill>
                                  <a:schemeClr val="bg2"/>
                                </a:solidFill>
                                <a:effectLst/>
                                <a:latin typeface="Cambria Math" panose="02040503050406030204" pitchFamily="18" charset="0"/>
                                <a:ea typeface="Calibri" panose="020F0502020204030204" pitchFamily="34" charset="0"/>
                                <a:cs typeface="Times New Roman" panose="02020603050405020304" pitchFamily="18" charset="0"/>
                              </a:rPr>
                              <m:t>𝑆</m:t>
                            </m:r>
                          </m:e>
                          <m:sub>
                            <m:r>
                              <a:rPr lang="en-US" sz="1000" i="1" kern="100">
                                <a:solidFill>
                                  <a:schemeClr val="bg2"/>
                                </a:solidFill>
                                <a:effectLst/>
                                <a:latin typeface="Cambria Math" panose="02040503050406030204" pitchFamily="18" charset="0"/>
                                <a:ea typeface="Calibri" panose="020F0502020204030204" pitchFamily="34" charset="0"/>
                                <a:cs typeface="Times New Roman" panose="02020603050405020304" pitchFamily="18" charset="0"/>
                              </a:rPr>
                              <m:t>𝑚𝑎𝑥</m:t>
                            </m:r>
                          </m:sub>
                          <m:sup>
                            <m:r>
                              <a:rPr lang="en-US" sz="1000" i="1" kern="100">
                                <a:solidFill>
                                  <a:schemeClr val="bg2"/>
                                </a:solidFill>
                                <a:effectLst/>
                                <a:latin typeface="Cambria Math" panose="02040503050406030204" pitchFamily="18" charset="0"/>
                                <a:ea typeface="Calibri" panose="020F0502020204030204" pitchFamily="34" charset="0"/>
                                <a:cs typeface="Times New Roman" panose="02020603050405020304" pitchFamily="18" charset="0"/>
                              </a:rPr>
                              <m:t>𝑝𝑐𝑡</m:t>
                            </m:r>
                          </m:sup>
                        </m:sSubSup>
                        <m:r>
                          <a:rPr lang="en-US" sz="1000" i="1" kern="100">
                            <a:solidFill>
                              <a:schemeClr val="bg2"/>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000" i="1" kern="100">
                            <a:solidFill>
                              <a:schemeClr val="bg2"/>
                            </a:solidFill>
                            <a:effectLst/>
                            <a:latin typeface="Cambria Math" panose="02040503050406030204" pitchFamily="18" charset="0"/>
                            <a:ea typeface="Calibri" panose="020F0502020204030204" pitchFamily="34" charset="0"/>
                            <a:cs typeface="Times New Roman" panose="02020603050405020304" pitchFamily="18" charset="0"/>
                          </a:rPr>
                          <m:t>𝑅𝑅</m:t>
                        </m:r>
                        <m:sSub>
                          <m:sSubPr>
                            <m:ctrlPr>
                              <a:rPr lang="en-US" sz="1000" i="1" kern="100">
                                <a:solidFill>
                                  <a:schemeClr val="bg2"/>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000" i="1" kern="100">
                                <a:solidFill>
                                  <a:schemeClr val="bg2"/>
                                </a:solidFill>
                                <a:effectLst/>
                                <a:latin typeface="Cambria Math" panose="02040503050406030204" pitchFamily="18" charset="0"/>
                                <a:ea typeface="Calibri" panose="020F0502020204030204" pitchFamily="34" charset="0"/>
                                <a:cs typeface="Times New Roman" panose="02020603050405020304" pitchFamily="18" charset="0"/>
                              </a:rPr>
                              <m:t>𝑆</m:t>
                            </m:r>
                          </m:e>
                          <m:sub>
                            <m:r>
                              <a:rPr lang="en-US" sz="1000" i="1" kern="100">
                                <a:solidFill>
                                  <a:schemeClr val="bg2"/>
                                </a:solidFill>
                                <a:effectLst/>
                                <a:latin typeface="Cambria Math" panose="02040503050406030204" pitchFamily="18" charset="0"/>
                                <a:ea typeface="Calibri" panose="020F0502020204030204" pitchFamily="34" charset="0"/>
                                <a:cs typeface="Times New Roman" panose="02020603050405020304" pitchFamily="18" charset="0"/>
                              </a:rPr>
                              <m:t>𝑟𝑒𝑞</m:t>
                            </m:r>
                          </m:sub>
                        </m:sSub>
                        <m:r>
                          <a:rPr lang="en-US" sz="1000" i="1" kern="100">
                            <a:solidFill>
                              <a:schemeClr val="bg2"/>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000" i="1" kern="100">
                            <a:solidFill>
                              <a:schemeClr val="bg2"/>
                            </a:solidFill>
                            <a:effectLst/>
                            <a:latin typeface="Cambria Math" panose="02040503050406030204" pitchFamily="18" charset="0"/>
                            <a:ea typeface="Calibri" panose="020F0502020204030204" pitchFamily="34" charset="0"/>
                            <a:cs typeface="Times New Roman" panose="02020603050405020304" pitchFamily="18" charset="0"/>
                          </a:rPr>
                          <m:t>𝐸𝐶𝑅</m:t>
                        </m:r>
                        <m:sSubSup>
                          <m:sSubSupPr>
                            <m:ctrlPr>
                              <a:rPr lang="en-US" sz="1000" i="1" kern="100">
                                <a:solidFill>
                                  <a:schemeClr val="bg2"/>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000" i="1" kern="100">
                                <a:solidFill>
                                  <a:schemeClr val="bg2"/>
                                </a:solidFill>
                                <a:effectLst/>
                                <a:latin typeface="Cambria Math" panose="02040503050406030204" pitchFamily="18" charset="0"/>
                                <a:ea typeface="Calibri" panose="020F0502020204030204" pitchFamily="34" charset="0"/>
                                <a:cs typeface="Times New Roman" panose="02020603050405020304" pitchFamily="18" charset="0"/>
                              </a:rPr>
                              <m:t>𝑆</m:t>
                            </m:r>
                          </m:e>
                          <m:sub>
                            <m:r>
                              <a:rPr lang="en-US" sz="1000" i="1" kern="100">
                                <a:solidFill>
                                  <a:schemeClr val="bg2"/>
                                </a:solidFill>
                                <a:effectLst/>
                                <a:latin typeface="Cambria Math" panose="02040503050406030204" pitchFamily="18" charset="0"/>
                                <a:ea typeface="Calibri" panose="020F0502020204030204" pitchFamily="34" charset="0"/>
                                <a:cs typeface="Times New Roman" panose="02020603050405020304" pitchFamily="18" charset="0"/>
                              </a:rPr>
                              <m:t>𝑚𝑎𝑥</m:t>
                            </m:r>
                          </m:sub>
                          <m:sup>
                            <m:r>
                              <a:rPr lang="en-US" sz="1000" i="1" kern="100">
                                <a:solidFill>
                                  <a:schemeClr val="bg2"/>
                                </a:solidFill>
                                <a:effectLst/>
                                <a:latin typeface="Cambria Math" panose="02040503050406030204" pitchFamily="18" charset="0"/>
                                <a:ea typeface="Calibri" panose="020F0502020204030204" pitchFamily="34" charset="0"/>
                                <a:cs typeface="Times New Roman" panose="02020603050405020304" pitchFamily="18" charset="0"/>
                              </a:rPr>
                              <m:t>𝑝𝑐𝑡</m:t>
                            </m:r>
                          </m:sup>
                        </m:sSubSup>
                        <m:r>
                          <a:rPr lang="en-US" sz="1000" i="1" kern="100">
                            <a:solidFill>
                              <a:schemeClr val="bg2"/>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000" i="1" kern="100">
                            <a:solidFill>
                              <a:schemeClr val="bg2"/>
                            </a:solidFill>
                            <a:effectLst/>
                            <a:latin typeface="Cambria Math" panose="02040503050406030204" pitchFamily="18" charset="0"/>
                            <a:ea typeface="Calibri" panose="020F0502020204030204" pitchFamily="34" charset="0"/>
                            <a:cs typeface="Times New Roman" panose="02020603050405020304" pitchFamily="18" charset="0"/>
                          </a:rPr>
                          <m:t>𝐸𝐶𝑅</m:t>
                        </m:r>
                        <m:sSub>
                          <m:sSubPr>
                            <m:ctrlPr>
                              <a:rPr lang="en-US" sz="1000" i="1" kern="100">
                                <a:solidFill>
                                  <a:schemeClr val="bg2"/>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000" i="1" kern="100">
                                <a:solidFill>
                                  <a:schemeClr val="bg2"/>
                                </a:solidFill>
                                <a:effectLst/>
                                <a:latin typeface="Cambria Math" panose="02040503050406030204" pitchFamily="18" charset="0"/>
                                <a:ea typeface="Calibri" panose="020F0502020204030204" pitchFamily="34" charset="0"/>
                                <a:cs typeface="Times New Roman" panose="02020603050405020304" pitchFamily="18" charset="0"/>
                              </a:rPr>
                              <m:t>𝑆</m:t>
                            </m:r>
                          </m:e>
                          <m:sub>
                            <m:r>
                              <a:rPr lang="en-US" sz="1000" i="1" kern="100">
                                <a:solidFill>
                                  <a:schemeClr val="bg2"/>
                                </a:solidFill>
                                <a:effectLst/>
                                <a:latin typeface="Cambria Math" panose="02040503050406030204" pitchFamily="18" charset="0"/>
                                <a:ea typeface="Calibri" panose="020F0502020204030204" pitchFamily="34" charset="0"/>
                                <a:cs typeface="Times New Roman" panose="02020603050405020304" pitchFamily="18" charset="0"/>
                              </a:rPr>
                              <m:t>𝑟𝑒𝑞</m:t>
                            </m:r>
                          </m:sub>
                        </m:sSub>
                        <m:r>
                          <a:rPr lang="en-US" sz="1000" i="1" kern="100">
                            <a:solidFill>
                              <a:schemeClr val="bg2"/>
                            </a:solidFill>
                            <a:effectLst/>
                            <a:latin typeface="Cambria Math" panose="02040503050406030204" pitchFamily="18" charset="0"/>
                            <a:ea typeface="Calibri" panose="020F0502020204030204" pitchFamily="34" charset="0"/>
                            <a:cs typeface="Times New Roman" panose="02020603050405020304" pitchFamily="18" charset="0"/>
                          </a:rPr>
                          <m:t>−</m:t>
                        </m:r>
                        <m:d>
                          <m:dPr>
                            <m:ctrlPr>
                              <a:rPr lang="en-US" sz="1000" i="1" kern="100">
                                <a:solidFill>
                                  <a:schemeClr val="bg2"/>
                                </a:solidFill>
                                <a:effectLst/>
                                <a:latin typeface="Cambria Math" panose="02040503050406030204" pitchFamily="18" charset="0"/>
                                <a:ea typeface="Calibri" panose="020F0502020204030204" pitchFamily="34" charset="0"/>
                                <a:cs typeface="Times New Roman" panose="02020603050405020304" pitchFamily="18" charset="0"/>
                              </a:rPr>
                            </m:ctrlPr>
                          </m:dPr>
                          <m:e>
                            <m:r>
                              <a:rPr lang="en-US" sz="1000" i="1" kern="100">
                                <a:solidFill>
                                  <a:schemeClr val="bg2"/>
                                </a:solidFill>
                                <a:effectLst/>
                                <a:latin typeface="Cambria Math" panose="02040503050406030204" pitchFamily="18" charset="0"/>
                                <a:ea typeface="Calibri" panose="020F0502020204030204" pitchFamily="34" charset="0"/>
                                <a:cs typeface="Times New Roman" panose="02020603050405020304" pitchFamily="18" charset="0"/>
                              </a:rPr>
                              <m:t>𝑀𝐶𝐿</m:t>
                            </m:r>
                            <m:r>
                              <a:rPr lang="en-US" sz="1000" i="1" kern="100">
                                <a:solidFill>
                                  <a:schemeClr val="bg2"/>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000" i="1" kern="100">
                                <a:solidFill>
                                  <a:schemeClr val="bg2"/>
                                </a:solidFill>
                                <a:effectLst/>
                                <a:latin typeface="Cambria Math" panose="02040503050406030204" pitchFamily="18" charset="0"/>
                                <a:ea typeface="Calibri" panose="020F0502020204030204" pitchFamily="34" charset="0"/>
                                <a:cs typeface="Times New Roman" panose="02020603050405020304" pitchFamily="18" charset="0"/>
                              </a:rPr>
                              <m:t>𝑁𝑜𝑛𝑆𝑝𝑖</m:t>
                            </m:r>
                            <m:sSubSup>
                              <m:sSubSupPr>
                                <m:ctrlPr>
                                  <a:rPr lang="en-US" sz="1000" i="1" kern="100">
                                    <a:solidFill>
                                      <a:schemeClr val="bg2"/>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000" i="1" kern="100">
                                    <a:solidFill>
                                      <a:schemeClr val="bg2"/>
                                    </a:solidFill>
                                    <a:effectLst/>
                                    <a:latin typeface="Cambria Math" panose="02040503050406030204" pitchFamily="18" charset="0"/>
                                    <a:ea typeface="Calibri" panose="020F0502020204030204" pitchFamily="34" charset="0"/>
                                    <a:cs typeface="Times New Roman" panose="02020603050405020304" pitchFamily="18" charset="0"/>
                                  </a:rPr>
                                  <m:t>𝑛</m:t>
                                </m:r>
                              </m:e>
                              <m:sub>
                                <m:r>
                                  <a:rPr lang="en-US" sz="1000" i="1" kern="100">
                                    <a:solidFill>
                                      <a:schemeClr val="bg2"/>
                                    </a:solidFill>
                                    <a:effectLst/>
                                    <a:latin typeface="Cambria Math" panose="02040503050406030204" pitchFamily="18" charset="0"/>
                                    <a:ea typeface="Calibri" panose="020F0502020204030204" pitchFamily="34" charset="0"/>
                                    <a:cs typeface="Times New Roman" panose="02020603050405020304" pitchFamily="18" charset="0"/>
                                  </a:rPr>
                                  <m:t>𝑚𝑖𝑛</m:t>
                                </m:r>
                              </m:sub>
                              <m:sup>
                                <m:r>
                                  <a:rPr lang="en-US" sz="1000" i="1" kern="100">
                                    <a:solidFill>
                                      <a:schemeClr val="bg2"/>
                                    </a:solidFill>
                                    <a:effectLst/>
                                    <a:latin typeface="Cambria Math" panose="02040503050406030204" pitchFamily="18" charset="0"/>
                                    <a:ea typeface="Calibri" panose="020F0502020204030204" pitchFamily="34" charset="0"/>
                                    <a:cs typeface="Times New Roman" panose="02020603050405020304" pitchFamily="18" charset="0"/>
                                  </a:rPr>
                                  <m:t>𝑀𝑊</m:t>
                                </m:r>
                              </m:sup>
                            </m:sSubSup>
                          </m:e>
                        </m:d>
                      </m:e>
                    </m:d>
                  </m:oMath>
                </a14:m>
                <a:endParaRPr lang="en-US" sz="1000" kern="1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p>
                <a:pPr marL="685800" lvl="1" indent="-228600">
                  <a:lnSpc>
                    <a:spcPct val="107000"/>
                  </a:lnSpc>
                  <a:spcBef>
                    <a:spcPts val="0"/>
                  </a:spcBef>
                  <a:spcAft>
                    <a:spcPts val="0"/>
                  </a:spcAft>
                  <a:buFont typeface="+mj-lt"/>
                  <a:buAutoNum type="alphaLcPeriod"/>
                </a:pPr>
                <a14:m>
                  <m:oMath xmlns:m="http://schemas.openxmlformats.org/officeDocument/2006/math">
                    <m:r>
                      <a:rPr lang="en-US" sz="1000" i="1" kern="100">
                        <a:solidFill>
                          <a:schemeClr val="bg2"/>
                        </a:solidFill>
                        <a:effectLst/>
                        <a:latin typeface="Cambria Math" panose="02040503050406030204" pitchFamily="18" charset="0"/>
                        <a:ea typeface="Times New Roman" panose="02020603050405020304" pitchFamily="18" charset="0"/>
                        <a:cs typeface="Times New Roman" panose="02020603050405020304" pitchFamily="18" charset="0"/>
                      </a:rPr>
                      <m:t>𝐸𝐶𝑅</m:t>
                    </m:r>
                    <m:sSup>
                      <m:sSupPr>
                        <m:ctrlPr>
                          <a:rPr lang="en-US" sz="1000" i="1" kern="100">
                            <a:solidFill>
                              <a:schemeClr val="bg2"/>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n-US" sz="1000" i="1" kern="100">
                            <a:solidFill>
                              <a:schemeClr val="bg2"/>
                            </a:solidFill>
                            <a:effectLst/>
                            <a:latin typeface="Cambria Math" panose="02040503050406030204" pitchFamily="18" charset="0"/>
                            <a:ea typeface="Times New Roman" panose="02020603050405020304" pitchFamily="18" charset="0"/>
                            <a:cs typeface="Times New Roman" panose="02020603050405020304" pitchFamily="18" charset="0"/>
                          </a:rPr>
                          <m:t>𝑆</m:t>
                        </m:r>
                      </m:e>
                      <m:sup>
                        <m:r>
                          <a:rPr lang="en-US" sz="1000" i="1" kern="100">
                            <a:solidFill>
                              <a:schemeClr val="bg2"/>
                            </a:solidFill>
                            <a:effectLst/>
                            <a:latin typeface="Cambria Math" panose="02040503050406030204" pitchFamily="18" charset="0"/>
                            <a:ea typeface="Times New Roman" panose="02020603050405020304" pitchFamily="18" charset="0"/>
                            <a:cs typeface="Times New Roman" panose="02020603050405020304" pitchFamily="18" charset="0"/>
                          </a:rPr>
                          <m:t>𝑀𝑊</m:t>
                        </m:r>
                      </m:sup>
                    </m:sSup>
                    <m:r>
                      <a:rPr lang="en-US" sz="1000" i="1" kern="100">
                        <a:solidFill>
                          <a:schemeClr val="bg2"/>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n-US" sz="1000" i="1" kern="100">
                        <a:solidFill>
                          <a:schemeClr val="bg2"/>
                        </a:solidFill>
                        <a:effectLst/>
                        <a:latin typeface="Cambria Math" panose="02040503050406030204" pitchFamily="18" charset="0"/>
                        <a:ea typeface="Times New Roman" panose="02020603050405020304" pitchFamily="18" charset="0"/>
                        <a:cs typeface="Times New Roman" panose="02020603050405020304" pitchFamily="18" charset="0"/>
                      </a:rPr>
                      <m:t>𝐸𝐶𝑅</m:t>
                    </m:r>
                    <m:sSubSup>
                      <m:sSubSupPr>
                        <m:ctrlPr>
                          <a:rPr lang="en-US" sz="1000" i="1" kern="100">
                            <a:solidFill>
                              <a:schemeClr val="bg2"/>
                            </a:solidFill>
                            <a:effectLst/>
                            <a:latin typeface="Cambria Math" panose="02040503050406030204" pitchFamily="18" charset="0"/>
                            <a:ea typeface="Times New Roman" panose="02020603050405020304" pitchFamily="18" charset="0"/>
                            <a:cs typeface="Times New Roman" panose="02020603050405020304" pitchFamily="18" charset="0"/>
                          </a:rPr>
                        </m:ctrlPr>
                      </m:sSubSupPr>
                      <m:e>
                        <m:r>
                          <a:rPr lang="en-US" sz="1000" i="1" kern="100">
                            <a:solidFill>
                              <a:schemeClr val="bg2"/>
                            </a:solidFill>
                            <a:effectLst/>
                            <a:latin typeface="Cambria Math" panose="02040503050406030204" pitchFamily="18" charset="0"/>
                            <a:ea typeface="Times New Roman" panose="02020603050405020304" pitchFamily="18" charset="0"/>
                            <a:cs typeface="Times New Roman" panose="02020603050405020304" pitchFamily="18" charset="0"/>
                          </a:rPr>
                          <m:t>𝑆</m:t>
                        </m:r>
                      </m:e>
                      <m:sub>
                        <m:r>
                          <a:rPr lang="en-US" sz="1000" i="1" kern="100">
                            <a:solidFill>
                              <a:schemeClr val="bg2"/>
                            </a:solidFill>
                            <a:effectLst/>
                            <a:latin typeface="Cambria Math" panose="02040503050406030204" pitchFamily="18" charset="0"/>
                            <a:ea typeface="Times New Roman" panose="02020603050405020304" pitchFamily="18" charset="0"/>
                            <a:cs typeface="Times New Roman" panose="02020603050405020304" pitchFamily="18" charset="0"/>
                          </a:rPr>
                          <m:t>𝑚𝑎𝑥</m:t>
                        </m:r>
                      </m:sub>
                      <m:sup>
                        <m:r>
                          <a:rPr lang="en-US" sz="1000" i="1" kern="100">
                            <a:solidFill>
                              <a:schemeClr val="bg2"/>
                            </a:solidFill>
                            <a:effectLst/>
                            <a:latin typeface="Cambria Math" panose="02040503050406030204" pitchFamily="18" charset="0"/>
                            <a:ea typeface="Times New Roman" panose="02020603050405020304" pitchFamily="18" charset="0"/>
                            <a:cs typeface="Times New Roman" panose="02020603050405020304" pitchFamily="18" charset="0"/>
                          </a:rPr>
                          <m:t>𝑝𝑐𝑡</m:t>
                        </m:r>
                      </m:sup>
                    </m:sSubSup>
                    <m:r>
                      <a:rPr lang="en-US" sz="1000" i="1" kern="100">
                        <a:solidFill>
                          <a:schemeClr val="bg2"/>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n-US" sz="1000" i="1" kern="100">
                        <a:solidFill>
                          <a:schemeClr val="bg2"/>
                        </a:solidFill>
                        <a:effectLst/>
                        <a:latin typeface="Cambria Math" panose="02040503050406030204" pitchFamily="18" charset="0"/>
                        <a:ea typeface="Times New Roman" panose="02020603050405020304" pitchFamily="18" charset="0"/>
                        <a:cs typeface="Times New Roman" panose="02020603050405020304" pitchFamily="18" charset="0"/>
                      </a:rPr>
                      <m:t>𝐸𝐶𝑅</m:t>
                    </m:r>
                    <m:sSub>
                      <m:sSubPr>
                        <m:ctrlPr>
                          <a:rPr lang="en-US" sz="1000" i="1" kern="100">
                            <a:solidFill>
                              <a:schemeClr val="bg2"/>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1000" i="1" kern="100">
                            <a:solidFill>
                              <a:schemeClr val="bg2"/>
                            </a:solidFill>
                            <a:effectLst/>
                            <a:latin typeface="Cambria Math" panose="02040503050406030204" pitchFamily="18" charset="0"/>
                            <a:ea typeface="Times New Roman" panose="02020603050405020304" pitchFamily="18" charset="0"/>
                            <a:cs typeface="Times New Roman" panose="02020603050405020304" pitchFamily="18" charset="0"/>
                          </a:rPr>
                          <m:t>𝑆</m:t>
                        </m:r>
                      </m:e>
                      <m:sub>
                        <m:r>
                          <a:rPr lang="en-US" sz="1000" i="1" kern="100">
                            <a:solidFill>
                              <a:schemeClr val="bg2"/>
                            </a:solidFill>
                            <a:effectLst/>
                            <a:latin typeface="Cambria Math" panose="02040503050406030204" pitchFamily="18" charset="0"/>
                            <a:ea typeface="Times New Roman" panose="02020603050405020304" pitchFamily="18" charset="0"/>
                            <a:cs typeface="Times New Roman" panose="02020603050405020304" pitchFamily="18" charset="0"/>
                          </a:rPr>
                          <m:t>𝑟𝑒𝑞</m:t>
                        </m:r>
                      </m:sub>
                    </m:sSub>
                    <m:r>
                      <a:rPr lang="en-US" sz="1000" i="1" kern="100">
                        <a:solidFill>
                          <a:schemeClr val="bg2"/>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1000" i="1" kern="100">
                            <a:solidFill>
                              <a:schemeClr val="bg2"/>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1000" i="1" kern="100">
                            <a:solidFill>
                              <a:schemeClr val="bg2"/>
                            </a:solidFill>
                            <a:effectLst/>
                            <a:latin typeface="Cambria Math" panose="02040503050406030204" pitchFamily="18" charset="0"/>
                            <a:ea typeface="Calibri" panose="020F0502020204030204" pitchFamily="34" charset="0"/>
                            <a:cs typeface="Times New Roman" panose="02020603050405020304" pitchFamily="18" charset="0"/>
                          </a:rPr>
                          <m:t>1</m:t>
                        </m:r>
                      </m:num>
                      <m:den>
                        <m:r>
                          <a:rPr lang="en-US" sz="1000" i="1" kern="100">
                            <a:solidFill>
                              <a:schemeClr val="bg2"/>
                            </a:solidFill>
                            <a:effectLst/>
                            <a:latin typeface="Cambria Math" panose="02040503050406030204" pitchFamily="18" charset="0"/>
                            <a:ea typeface="Calibri" panose="020F0502020204030204" pitchFamily="34" charset="0"/>
                            <a:cs typeface="Times New Roman" panose="02020603050405020304" pitchFamily="18" charset="0"/>
                          </a:rPr>
                          <m:t>2</m:t>
                        </m:r>
                      </m:den>
                    </m:f>
                    <m:d>
                      <m:dPr>
                        <m:ctrlPr>
                          <a:rPr lang="en-US" sz="1000" i="1" kern="100">
                            <a:solidFill>
                              <a:schemeClr val="bg2"/>
                            </a:solidFill>
                            <a:effectLst/>
                            <a:latin typeface="Cambria Math" panose="02040503050406030204" pitchFamily="18" charset="0"/>
                            <a:ea typeface="Calibri" panose="020F0502020204030204" pitchFamily="34" charset="0"/>
                            <a:cs typeface="Times New Roman" panose="02020603050405020304" pitchFamily="18" charset="0"/>
                          </a:rPr>
                        </m:ctrlPr>
                      </m:dPr>
                      <m:e>
                        <m:r>
                          <a:rPr lang="en-US" sz="1000" i="1" kern="100">
                            <a:solidFill>
                              <a:schemeClr val="bg2"/>
                            </a:solidFill>
                            <a:effectLst/>
                            <a:latin typeface="Cambria Math" panose="02040503050406030204" pitchFamily="18" charset="0"/>
                            <a:ea typeface="Calibri" panose="020F0502020204030204" pitchFamily="34" charset="0"/>
                            <a:cs typeface="Times New Roman" panose="02020603050405020304" pitchFamily="18" charset="0"/>
                          </a:rPr>
                          <m:t>𝑅𝑒𝑔𝑈</m:t>
                        </m:r>
                        <m:sSup>
                          <m:sSupPr>
                            <m:ctrlPr>
                              <a:rPr lang="en-US" sz="1000" i="1" kern="100">
                                <a:solidFill>
                                  <a:schemeClr val="bg2"/>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1000" i="1" kern="100">
                                <a:solidFill>
                                  <a:schemeClr val="bg2"/>
                                </a:solidFill>
                                <a:effectLst/>
                                <a:latin typeface="Cambria Math" panose="02040503050406030204" pitchFamily="18" charset="0"/>
                                <a:ea typeface="Calibri" panose="020F0502020204030204" pitchFamily="34" charset="0"/>
                                <a:cs typeface="Times New Roman" panose="02020603050405020304" pitchFamily="18" charset="0"/>
                              </a:rPr>
                              <m:t>𝑝</m:t>
                            </m:r>
                          </m:e>
                          <m:sup>
                            <m:r>
                              <a:rPr lang="en-US" sz="1000" i="1" kern="100">
                                <a:solidFill>
                                  <a:schemeClr val="bg2"/>
                                </a:solidFill>
                                <a:effectLst/>
                                <a:latin typeface="Cambria Math" panose="02040503050406030204" pitchFamily="18" charset="0"/>
                                <a:ea typeface="Calibri" panose="020F0502020204030204" pitchFamily="34" charset="0"/>
                                <a:cs typeface="Times New Roman" panose="02020603050405020304" pitchFamily="18" charset="0"/>
                              </a:rPr>
                              <m:t>𝑝𝑐𝑡</m:t>
                            </m:r>
                          </m:sup>
                        </m:sSup>
                        <m:r>
                          <a:rPr lang="en-US" sz="1000" i="1" kern="100">
                            <a:solidFill>
                              <a:schemeClr val="bg2"/>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000" i="1" kern="100">
                            <a:solidFill>
                              <a:schemeClr val="bg2"/>
                            </a:solidFill>
                            <a:effectLst/>
                            <a:latin typeface="Cambria Math" panose="02040503050406030204" pitchFamily="18" charset="0"/>
                            <a:ea typeface="Calibri" panose="020F0502020204030204" pitchFamily="34" charset="0"/>
                            <a:cs typeface="Times New Roman" panose="02020603050405020304" pitchFamily="18" charset="0"/>
                          </a:rPr>
                          <m:t>𝑅𝑒𝑔𝑈</m:t>
                        </m:r>
                        <m:sSub>
                          <m:sSubPr>
                            <m:ctrlPr>
                              <a:rPr lang="en-US" sz="1000" i="1" kern="100">
                                <a:solidFill>
                                  <a:schemeClr val="bg2"/>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000" i="1" kern="100">
                                <a:solidFill>
                                  <a:schemeClr val="bg2"/>
                                </a:solidFill>
                                <a:effectLst/>
                                <a:latin typeface="Cambria Math" panose="02040503050406030204" pitchFamily="18" charset="0"/>
                                <a:ea typeface="Calibri" panose="020F0502020204030204" pitchFamily="34" charset="0"/>
                                <a:cs typeface="Times New Roman" panose="02020603050405020304" pitchFamily="18" charset="0"/>
                              </a:rPr>
                              <m:t>𝑝</m:t>
                            </m:r>
                          </m:e>
                          <m:sub>
                            <m:r>
                              <a:rPr lang="en-US" sz="1000" i="1" kern="100">
                                <a:solidFill>
                                  <a:schemeClr val="bg2"/>
                                </a:solidFill>
                                <a:effectLst/>
                                <a:latin typeface="Cambria Math" panose="02040503050406030204" pitchFamily="18" charset="0"/>
                                <a:ea typeface="Calibri" panose="020F0502020204030204" pitchFamily="34" charset="0"/>
                                <a:cs typeface="Times New Roman" panose="02020603050405020304" pitchFamily="18" charset="0"/>
                              </a:rPr>
                              <m:t>𝑟𝑒𝑞</m:t>
                            </m:r>
                          </m:sub>
                        </m:sSub>
                        <m:r>
                          <a:rPr lang="en-US" sz="1000" i="1" kern="100">
                            <a:solidFill>
                              <a:schemeClr val="bg2"/>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000" i="1" kern="100">
                            <a:solidFill>
                              <a:schemeClr val="bg2"/>
                            </a:solidFill>
                            <a:effectLst/>
                            <a:latin typeface="Cambria Math" panose="02040503050406030204" pitchFamily="18" charset="0"/>
                            <a:ea typeface="Calibri" panose="020F0502020204030204" pitchFamily="34" charset="0"/>
                            <a:cs typeface="Times New Roman" panose="02020603050405020304" pitchFamily="18" charset="0"/>
                          </a:rPr>
                          <m:t>𝑅𝑅</m:t>
                        </m:r>
                        <m:sSubSup>
                          <m:sSubSupPr>
                            <m:ctrlPr>
                              <a:rPr lang="en-US" sz="1000" i="1" kern="100">
                                <a:solidFill>
                                  <a:schemeClr val="bg2"/>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000" i="1" kern="100">
                                <a:solidFill>
                                  <a:schemeClr val="bg2"/>
                                </a:solidFill>
                                <a:effectLst/>
                                <a:latin typeface="Cambria Math" panose="02040503050406030204" pitchFamily="18" charset="0"/>
                                <a:ea typeface="Calibri" panose="020F0502020204030204" pitchFamily="34" charset="0"/>
                                <a:cs typeface="Times New Roman" panose="02020603050405020304" pitchFamily="18" charset="0"/>
                              </a:rPr>
                              <m:t>𝑆</m:t>
                            </m:r>
                          </m:e>
                          <m:sub>
                            <m:r>
                              <a:rPr lang="en-US" sz="1000" i="1" kern="100">
                                <a:solidFill>
                                  <a:schemeClr val="bg2"/>
                                </a:solidFill>
                                <a:effectLst/>
                                <a:latin typeface="Cambria Math" panose="02040503050406030204" pitchFamily="18" charset="0"/>
                                <a:ea typeface="Calibri" panose="020F0502020204030204" pitchFamily="34" charset="0"/>
                                <a:cs typeface="Times New Roman" panose="02020603050405020304" pitchFamily="18" charset="0"/>
                              </a:rPr>
                              <m:t>𝑚𝑎𝑥</m:t>
                            </m:r>
                          </m:sub>
                          <m:sup>
                            <m:r>
                              <a:rPr lang="en-US" sz="1000" i="1" kern="100">
                                <a:solidFill>
                                  <a:schemeClr val="bg2"/>
                                </a:solidFill>
                                <a:effectLst/>
                                <a:latin typeface="Cambria Math" panose="02040503050406030204" pitchFamily="18" charset="0"/>
                                <a:ea typeface="Calibri" panose="020F0502020204030204" pitchFamily="34" charset="0"/>
                                <a:cs typeface="Times New Roman" panose="02020603050405020304" pitchFamily="18" charset="0"/>
                              </a:rPr>
                              <m:t>𝑝𝑐𝑡</m:t>
                            </m:r>
                          </m:sup>
                        </m:sSubSup>
                        <m:r>
                          <a:rPr lang="en-US" sz="1000" i="1" kern="100">
                            <a:solidFill>
                              <a:schemeClr val="bg2"/>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000" i="1" kern="100">
                            <a:solidFill>
                              <a:schemeClr val="bg2"/>
                            </a:solidFill>
                            <a:effectLst/>
                            <a:latin typeface="Cambria Math" panose="02040503050406030204" pitchFamily="18" charset="0"/>
                            <a:ea typeface="Calibri" panose="020F0502020204030204" pitchFamily="34" charset="0"/>
                            <a:cs typeface="Times New Roman" panose="02020603050405020304" pitchFamily="18" charset="0"/>
                          </a:rPr>
                          <m:t>𝑅𝑅</m:t>
                        </m:r>
                        <m:sSub>
                          <m:sSubPr>
                            <m:ctrlPr>
                              <a:rPr lang="en-US" sz="1000" i="1" kern="100">
                                <a:solidFill>
                                  <a:schemeClr val="bg2"/>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000" i="1" kern="100">
                                <a:solidFill>
                                  <a:schemeClr val="bg2"/>
                                </a:solidFill>
                                <a:effectLst/>
                                <a:latin typeface="Cambria Math" panose="02040503050406030204" pitchFamily="18" charset="0"/>
                                <a:ea typeface="Calibri" panose="020F0502020204030204" pitchFamily="34" charset="0"/>
                                <a:cs typeface="Times New Roman" panose="02020603050405020304" pitchFamily="18" charset="0"/>
                              </a:rPr>
                              <m:t>𝑆</m:t>
                            </m:r>
                          </m:e>
                          <m:sub>
                            <m:r>
                              <a:rPr lang="en-US" sz="1000" i="1" kern="100">
                                <a:solidFill>
                                  <a:schemeClr val="bg2"/>
                                </a:solidFill>
                                <a:effectLst/>
                                <a:latin typeface="Cambria Math" panose="02040503050406030204" pitchFamily="18" charset="0"/>
                                <a:ea typeface="Calibri" panose="020F0502020204030204" pitchFamily="34" charset="0"/>
                                <a:cs typeface="Times New Roman" panose="02020603050405020304" pitchFamily="18" charset="0"/>
                              </a:rPr>
                              <m:t>𝑟𝑒𝑞</m:t>
                            </m:r>
                          </m:sub>
                        </m:sSub>
                        <m:r>
                          <a:rPr lang="en-US" sz="1000" i="1" kern="100">
                            <a:solidFill>
                              <a:schemeClr val="bg2"/>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000" i="1" kern="100">
                            <a:solidFill>
                              <a:schemeClr val="bg2"/>
                            </a:solidFill>
                            <a:effectLst/>
                            <a:latin typeface="Cambria Math" panose="02040503050406030204" pitchFamily="18" charset="0"/>
                            <a:ea typeface="Calibri" panose="020F0502020204030204" pitchFamily="34" charset="0"/>
                            <a:cs typeface="Times New Roman" panose="02020603050405020304" pitchFamily="18" charset="0"/>
                          </a:rPr>
                          <m:t>𝐸𝐶𝑅</m:t>
                        </m:r>
                        <m:sSubSup>
                          <m:sSubSupPr>
                            <m:ctrlPr>
                              <a:rPr lang="en-US" sz="1000" i="1" kern="100">
                                <a:solidFill>
                                  <a:schemeClr val="bg2"/>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000" i="1" kern="100">
                                <a:solidFill>
                                  <a:schemeClr val="bg2"/>
                                </a:solidFill>
                                <a:effectLst/>
                                <a:latin typeface="Cambria Math" panose="02040503050406030204" pitchFamily="18" charset="0"/>
                                <a:ea typeface="Calibri" panose="020F0502020204030204" pitchFamily="34" charset="0"/>
                                <a:cs typeface="Times New Roman" panose="02020603050405020304" pitchFamily="18" charset="0"/>
                              </a:rPr>
                              <m:t>𝑆</m:t>
                            </m:r>
                          </m:e>
                          <m:sub>
                            <m:r>
                              <a:rPr lang="en-US" sz="1000" i="1" kern="100">
                                <a:solidFill>
                                  <a:schemeClr val="bg2"/>
                                </a:solidFill>
                                <a:effectLst/>
                                <a:latin typeface="Cambria Math" panose="02040503050406030204" pitchFamily="18" charset="0"/>
                                <a:ea typeface="Calibri" panose="020F0502020204030204" pitchFamily="34" charset="0"/>
                                <a:cs typeface="Times New Roman" panose="02020603050405020304" pitchFamily="18" charset="0"/>
                              </a:rPr>
                              <m:t>𝑚𝑎𝑥</m:t>
                            </m:r>
                          </m:sub>
                          <m:sup>
                            <m:r>
                              <a:rPr lang="en-US" sz="1000" i="1" kern="100">
                                <a:solidFill>
                                  <a:schemeClr val="bg2"/>
                                </a:solidFill>
                                <a:effectLst/>
                                <a:latin typeface="Cambria Math" panose="02040503050406030204" pitchFamily="18" charset="0"/>
                                <a:ea typeface="Calibri" panose="020F0502020204030204" pitchFamily="34" charset="0"/>
                                <a:cs typeface="Times New Roman" panose="02020603050405020304" pitchFamily="18" charset="0"/>
                              </a:rPr>
                              <m:t>𝑝𝑐𝑡</m:t>
                            </m:r>
                          </m:sup>
                        </m:sSubSup>
                        <m:r>
                          <a:rPr lang="en-US" sz="1000" i="1" kern="100">
                            <a:solidFill>
                              <a:schemeClr val="bg2"/>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000" i="1" kern="100">
                            <a:solidFill>
                              <a:schemeClr val="bg2"/>
                            </a:solidFill>
                            <a:effectLst/>
                            <a:latin typeface="Cambria Math" panose="02040503050406030204" pitchFamily="18" charset="0"/>
                            <a:ea typeface="Calibri" panose="020F0502020204030204" pitchFamily="34" charset="0"/>
                            <a:cs typeface="Times New Roman" panose="02020603050405020304" pitchFamily="18" charset="0"/>
                          </a:rPr>
                          <m:t>𝐸𝐶𝑅</m:t>
                        </m:r>
                        <m:sSub>
                          <m:sSubPr>
                            <m:ctrlPr>
                              <a:rPr lang="en-US" sz="1000" i="1" kern="100">
                                <a:solidFill>
                                  <a:schemeClr val="bg2"/>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000" i="1" kern="100">
                                <a:solidFill>
                                  <a:schemeClr val="bg2"/>
                                </a:solidFill>
                                <a:effectLst/>
                                <a:latin typeface="Cambria Math" panose="02040503050406030204" pitchFamily="18" charset="0"/>
                                <a:ea typeface="Calibri" panose="020F0502020204030204" pitchFamily="34" charset="0"/>
                                <a:cs typeface="Times New Roman" panose="02020603050405020304" pitchFamily="18" charset="0"/>
                              </a:rPr>
                              <m:t>𝑆</m:t>
                            </m:r>
                          </m:e>
                          <m:sub>
                            <m:r>
                              <a:rPr lang="en-US" sz="1000" i="1" kern="100">
                                <a:solidFill>
                                  <a:schemeClr val="bg2"/>
                                </a:solidFill>
                                <a:effectLst/>
                                <a:latin typeface="Cambria Math" panose="02040503050406030204" pitchFamily="18" charset="0"/>
                                <a:ea typeface="Calibri" panose="020F0502020204030204" pitchFamily="34" charset="0"/>
                                <a:cs typeface="Times New Roman" panose="02020603050405020304" pitchFamily="18" charset="0"/>
                              </a:rPr>
                              <m:t>𝑟𝑒𝑞</m:t>
                            </m:r>
                          </m:sub>
                        </m:sSub>
                        <m:r>
                          <a:rPr lang="en-US" sz="1000" i="1" kern="100">
                            <a:solidFill>
                              <a:schemeClr val="bg2"/>
                            </a:solidFill>
                            <a:effectLst/>
                            <a:latin typeface="Cambria Math" panose="02040503050406030204" pitchFamily="18" charset="0"/>
                            <a:ea typeface="Calibri" panose="020F0502020204030204" pitchFamily="34" charset="0"/>
                            <a:cs typeface="Times New Roman" panose="02020603050405020304" pitchFamily="18" charset="0"/>
                          </a:rPr>
                          <m:t>−</m:t>
                        </m:r>
                        <m:d>
                          <m:dPr>
                            <m:ctrlPr>
                              <a:rPr lang="en-US" sz="1000" i="1" kern="100">
                                <a:solidFill>
                                  <a:schemeClr val="bg2"/>
                                </a:solidFill>
                                <a:effectLst/>
                                <a:latin typeface="Cambria Math" panose="02040503050406030204" pitchFamily="18" charset="0"/>
                                <a:ea typeface="Calibri" panose="020F0502020204030204" pitchFamily="34" charset="0"/>
                                <a:cs typeface="Times New Roman" panose="02020603050405020304" pitchFamily="18" charset="0"/>
                              </a:rPr>
                            </m:ctrlPr>
                          </m:dPr>
                          <m:e>
                            <m:r>
                              <a:rPr lang="en-US" sz="1000" i="1" kern="100">
                                <a:solidFill>
                                  <a:schemeClr val="bg2"/>
                                </a:solidFill>
                                <a:effectLst/>
                                <a:latin typeface="Cambria Math" panose="02040503050406030204" pitchFamily="18" charset="0"/>
                                <a:ea typeface="Calibri" panose="020F0502020204030204" pitchFamily="34" charset="0"/>
                                <a:cs typeface="Times New Roman" panose="02020603050405020304" pitchFamily="18" charset="0"/>
                              </a:rPr>
                              <m:t>𝑀𝐶𝐿</m:t>
                            </m:r>
                            <m:r>
                              <a:rPr lang="en-US" sz="1000" i="1" kern="100">
                                <a:solidFill>
                                  <a:schemeClr val="bg2"/>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000" i="1" kern="100">
                                <a:solidFill>
                                  <a:schemeClr val="bg2"/>
                                </a:solidFill>
                                <a:effectLst/>
                                <a:latin typeface="Cambria Math" panose="02040503050406030204" pitchFamily="18" charset="0"/>
                                <a:ea typeface="Calibri" panose="020F0502020204030204" pitchFamily="34" charset="0"/>
                                <a:cs typeface="Times New Roman" panose="02020603050405020304" pitchFamily="18" charset="0"/>
                              </a:rPr>
                              <m:t>𝑁𝑜𝑛𝑆𝑝𝑖</m:t>
                            </m:r>
                            <m:sSubSup>
                              <m:sSubSupPr>
                                <m:ctrlPr>
                                  <a:rPr lang="en-US" sz="1000" i="1" kern="100">
                                    <a:solidFill>
                                      <a:schemeClr val="bg2"/>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000" i="1" kern="100">
                                    <a:solidFill>
                                      <a:schemeClr val="bg2"/>
                                    </a:solidFill>
                                    <a:effectLst/>
                                    <a:latin typeface="Cambria Math" panose="02040503050406030204" pitchFamily="18" charset="0"/>
                                    <a:ea typeface="Calibri" panose="020F0502020204030204" pitchFamily="34" charset="0"/>
                                    <a:cs typeface="Times New Roman" panose="02020603050405020304" pitchFamily="18" charset="0"/>
                                  </a:rPr>
                                  <m:t>𝑛</m:t>
                                </m:r>
                              </m:e>
                              <m:sub>
                                <m:r>
                                  <a:rPr lang="en-US" sz="1000" i="1" kern="100">
                                    <a:solidFill>
                                      <a:schemeClr val="bg2"/>
                                    </a:solidFill>
                                    <a:effectLst/>
                                    <a:latin typeface="Cambria Math" panose="02040503050406030204" pitchFamily="18" charset="0"/>
                                    <a:ea typeface="Calibri" panose="020F0502020204030204" pitchFamily="34" charset="0"/>
                                    <a:cs typeface="Times New Roman" panose="02020603050405020304" pitchFamily="18" charset="0"/>
                                  </a:rPr>
                                  <m:t>𝑚𝑖𝑛</m:t>
                                </m:r>
                              </m:sub>
                              <m:sup>
                                <m:r>
                                  <a:rPr lang="en-US" sz="1000" i="1" kern="100">
                                    <a:solidFill>
                                      <a:schemeClr val="bg2"/>
                                    </a:solidFill>
                                    <a:effectLst/>
                                    <a:latin typeface="Cambria Math" panose="02040503050406030204" pitchFamily="18" charset="0"/>
                                    <a:ea typeface="Calibri" panose="020F0502020204030204" pitchFamily="34" charset="0"/>
                                    <a:cs typeface="Times New Roman" panose="02020603050405020304" pitchFamily="18" charset="0"/>
                                  </a:rPr>
                                  <m:t>𝑀𝑊</m:t>
                                </m:r>
                              </m:sup>
                            </m:sSubSup>
                          </m:e>
                        </m:d>
                      </m:e>
                    </m:d>
                  </m:oMath>
                </a14:m>
                <a:endParaRPr lang="en-US" sz="1000" kern="1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p>
                <a:pPr marL="685800" lvl="1" indent="-228600">
                  <a:lnSpc>
                    <a:spcPct val="107000"/>
                  </a:lnSpc>
                  <a:spcBef>
                    <a:spcPts val="0"/>
                  </a:spcBef>
                  <a:spcAft>
                    <a:spcPts val="0"/>
                  </a:spcAft>
                  <a:buFont typeface="+mj-lt"/>
                  <a:buAutoNum type="alphaLcPeriod"/>
                </a:pPr>
                <a14:m>
                  <m:oMath xmlns:m="http://schemas.openxmlformats.org/officeDocument/2006/math">
                    <m:r>
                      <a:rPr lang="en-US" sz="1000" i="1" kern="100">
                        <a:solidFill>
                          <a:schemeClr val="bg2"/>
                        </a:solidFill>
                        <a:effectLst/>
                        <a:latin typeface="Cambria Math" panose="02040503050406030204" pitchFamily="18" charset="0"/>
                        <a:ea typeface="Times New Roman" panose="02020603050405020304" pitchFamily="18" charset="0"/>
                        <a:cs typeface="Times New Roman" panose="02020603050405020304" pitchFamily="18" charset="0"/>
                      </a:rPr>
                      <m:t>𝑁𝑜𝑛𝑆𝑝𝑖</m:t>
                    </m:r>
                    <m:sSup>
                      <m:sSupPr>
                        <m:ctrlPr>
                          <a:rPr lang="en-US" sz="1000" i="1" kern="100">
                            <a:solidFill>
                              <a:schemeClr val="bg2"/>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n-US" sz="1000" i="1" kern="100">
                            <a:solidFill>
                              <a:schemeClr val="bg2"/>
                            </a:solidFill>
                            <a:effectLst/>
                            <a:latin typeface="Cambria Math" panose="02040503050406030204" pitchFamily="18" charset="0"/>
                            <a:ea typeface="Times New Roman" panose="02020603050405020304" pitchFamily="18" charset="0"/>
                            <a:cs typeface="Times New Roman" panose="02020603050405020304" pitchFamily="18" charset="0"/>
                          </a:rPr>
                          <m:t>𝑛</m:t>
                        </m:r>
                      </m:e>
                      <m:sup>
                        <m:r>
                          <a:rPr lang="en-US" sz="1000" i="1" kern="100">
                            <a:solidFill>
                              <a:schemeClr val="bg2"/>
                            </a:solidFill>
                            <a:effectLst/>
                            <a:latin typeface="Cambria Math" panose="02040503050406030204" pitchFamily="18" charset="0"/>
                            <a:ea typeface="Times New Roman" panose="02020603050405020304" pitchFamily="18" charset="0"/>
                            <a:cs typeface="Times New Roman" panose="02020603050405020304" pitchFamily="18" charset="0"/>
                          </a:rPr>
                          <m:t>𝑀𝑊</m:t>
                        </m:r>
                      </m:sup>
                    </m:sSup>
                    <m:r>
                      <a:rPr lang="en-US" sz="1000" i="1" kern="100">
                        <a:solidFill>
                          <a:schemeClr val="bg2"/>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n-US" sz="1000" i="1" kern="100">
                        <a:solidFill>
                          <a:schemeClr val="bg2"/>
                        </a:solidFill>
                        <a:effectLst/>
                        <a:latin typeface="Cambria Math" panose="02040503050406030204" pitchFamily="18" charset="0"/>
                        <a:ea typeface="Times New Roman" panose="02020603050405020304" pitchFamily="18" charset="0"/>
                        <a:cs typeface="Times New Roman" panose="02020603050405020304" pitchFamily="18" charset="0"/>
                      </a:rPr>
                      <m:t>𝑁𝑜𝑛𝑆𝑝𝑖</m:t>
                    </m:r>
                    <m:sSubSup>
                      <m:sSubSupPr>
                        <m:ctrlPr>
                          <a:rPr lang="en-US" sz="1000" i="1" kern="100">
                            <a:solidFill>
                              <a:schemeClr val="bg2"/>
                            </a:solidFill>
                            <a:effectLst/>
                            <a:latin typeface="Cambria Math" panose="02040503050406030204" pitchFamily="18" charset="0"/>
                            <a:ea typeface="Times New Roman" panose="02020603050405020304" pitchFamily="18" charset="0"/>
                            <a:cs typeface="Times New Roman" panose="02020603050405020304" pitchFamily="18" charset="0"/>
                          </a:rPr>
                        </m:ctrlPr>
                      </m:sSubSupPr>
                      <m:e>
                        <m:r>
                          <a:rPr lang="en-US" sz="1000" i="1" kern="100">
                            <a:solidFill>
                              <a:schemeClr val="bg2"/>
                            </a:solidFill>
                            <a:effectLst/>
                            <a:latin typeface="Cambria Math" panose="02040503050406030204" pitchFamily="18" charset="0"/>
                            <a:ea typeface="Times New Roman" panose="02020603050405020304" pitchFamily="18" charset="0"/>
                            <a:cs typeface="Times New Roman" panose="02020603050405020304" pitchFamily="18" charset="0"/>
                          </a:rPr>
                          <m:t>𝑛</m:t>
                        </m:r>
                      </m:e>
                      <m:sub>
                        <m:r>
                          <a:rPr lang="en-US" sz="1000" i="1" kern="100">
                            <a:solidFill>
                              <a:schemeClr val="bg2"/>
                            </a:solidFill>
                            <a:effectLst/>
                            <a:latin typeface="Cambria Math" panose="02040503050406030204" pitchFamily="18" charset="0"/>
                            <a:ea typeface="Times New Roman" panose="02020603050405020304" pitchFamily="18" charset="0"/>
                            <a:cs typeface="Times New Roman" panose="02020603050405020304" pitchFamily="18" charset="0"/>
                          </a:rPr>
                          <m:t>𝑚𝑖𝑛</m:t>
                        </m:r>
                      </m:sub>
                      <m:sup>
                        <m:r>
                          <a:rPr lang="en-US" sz="1000" i="1" kern="100">
                            <a:solidFill>
                              <a:schemeClr val="bg2"/>
                            </a:solidFill>
                            <a:effectLst/>
                            <a:latin typeface="Cambria Math" panose="02040503050406030204" pitchFamily="18" charset="0"/>
                            <a:ea typeface="Times New Roman" panose="02020603050405020304" pitchFamily="18" charset="0"/>
                            <a:cs typeface="Times New Roman" panose="02020603050405020304" pitchFamily="18" charset="0"/>
                          </a:rPr>
                          <m:t>𝑀𝑊</m:t>
                        </m:r>
                      </m:sup>
                    </m:sSubSup>
                  </m:oMath>
                </a14:m>
                <a:endParaRPr lang="en-US" sz="1100" kern="1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spcAft>
                    <a:spcPts val="0"/>
                  </a:spcAft>
                </a:pPr>
                <a:endParaRPr lang="en-US" sz="1100" kern="1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spcAft>
                    <a:spcPts val="0"/>
                  </a:spcAft>
                </a:pPr>
                <a:endParaRPr lang="en-US" sz="1100" kern="1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spcAft>
                    <a:spcPts val="0"/>
                  </a:spcAft>
                </a:pPr>
                <a:r>
                  <a:rPr lang="en-US" sz="1100" kern="1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rPr>
                  <a:t>Using the 8/19/24 19:00 delivery hour as an example:</a:t>
                </a:r>
              </a:p>
              <a:p>
                <a:pPr marL="685800" lvl="1" indent="-228600">
                  <a:lnSpc>
                    <a:spcPct val="107000"/>
                  </a:lnSpc>
                  <a:spcBef>
                    <a:spcPts val="0"/>
                  </a:spcBef>
                  <a:spcAft>
                    <a:spcPts val="0"/>
                  </a:spcAft>
                  <a:buFont typeface="+mj-lt"/>
                  <a:buAutoNum type="arabicPeriod"/>
                </a:pPr>
                <a:r>
                  <a:rPr lang="en-US" sz="1100" kern="1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rPr>
                  <a:t>RegUp: 544 MW of 604 MW requirement</a:t>
                </a:r>
              </a:p>
              <a:p>
                <a:pPr marL="685800" lvl="1" indent="-228600">
                  <a:lnSpc>
                    <a:spcPct val="107000"/>
                  </a:lnSpc>
                  <a:spcBef>
                    <a:spcPts val="0"/>
                  </a:spcBef>
                  <a:spcAft>
                    <a:spcPts val="0"/>
                  </a:spcAft>
                  <a:buFont typeface="+mj-lt"/>
                  <a:buAutoNum type="arabicPeriod"/>
                </a:pPr>
                <a:r>
                  <a:rPr lang="en-US" sz="1100" kern="1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rPr>
                  <a:t>RRS: 1,714 MW of 2,300 MW requirement</a:t>
                </a:r>
              </a:p>
              <a:p>
                <a:pPr marL="685800" lvl="1" indent="-228600">
                  <a:lnSpc>
                    <a:spcPct val="107000"/>
                  </a:lnSpc>
                  <a:spcBef>
                    <a:spcPts val="0"/>
                  </a:spcBef>
                  <a:spcAft>
                    <a:spcPts val="0"/>
                  </a:spcAft>
                  <a:buFont typeface="+mj-lt"/>
                  <a:buAutoNum type="arabicPeriod"/>
                </a:pPr>
                <a:r>
                  <a:rPr lang="en-US" sz="1100" kern="1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rPr>
                  <a:t>ECRS: 642 MW of 2,559 MW requirement</a:t>
                </a:r>
              </a:p>
              <a:p>
                <a:pPr marL="685800" lvl="1" indent="-228600">
                  <a:lnSpc>
                    <a:spcPct val="107000"/>
                  </a:lnSpc>
                  <a:spcBef>
                    <a:spcPts val="0"/>
                  </a:spcBef>
                  <a:spcAft>
                    <a:spcPts val="800"/>
                  </a:spcAft>
                  <a:buFont typeface="+mj-lt"/>
                  <a:buAutoNum type="arabicPeriod"/>
                </a:pPr>
                <a:r>
                  <a:rPr lang="en-US" sz="1100" kern="1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rPr>
                  <a:t>Non-Spin: 100 MW of 3,725 MW requirement</a:t>
                </a:r>
              </a:p>
            </p:txBody>
          </p:sp>
        </mc:Choice>
        <mc:Fallback xmlns="">
          <p:sp>
            <p:nvSpPr>
              <p:cNvPr id="6" name="TextBox 5">
                <a:extLst>
                  <a:ext uri="{FF2B5EF4-FFF2-40B4-BE49-F238E27FC236}">
                    <a16:creationId xmlns:a16="http://schemas.microsoft.com/office/drawing/2014/main" id="{AEB4821C-65DA-FBD4-09A4-B20C5EEF8569}"/>
                  </a:ext>
                </a:extLst>
              </p:cNvPr>
              <p:cNvSpPr txBox="1">
                <a:spLocks noRot="1" noChangeAspect="1" noMove="1" noResize="1" noEditPoints="1" noAdjustHandles="1" noChangeArrowheads="1" noChangeShapeType="1" noTextEdit="1"/>
              </p:cNvSpPr>
              <p:nvPr/>
            </p:nvSpPr>
            <p:spPr>
              <a:xfrm>
                <a:off x="1549290" y="1803570"/>
                <a:ext cx="7554780" cy="4427430"/>
              </a:xfrm>
              <a:prstGeom prst="rect">
                <a:avLst/>
              </a:prstGeo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86277833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3"/>
          <p:cNvSpPr>
            <a:spLocks noGrp="1" noChangeArrowheads="1"/>
          </p:cNvSpPr>
          <p:nvPr>
            <p:ph idx="1"/>
          </p:nvPr>
        </p:nvSpPr>
        <p:spPr>
          <a:xfrm>
            <a:off x="1418492" y="1752600"/>
            <a:ext cx="7649308" cy="4696116"/>
          </a:xfrm>
        </p:spPr>
        <p:txBody>
          <a:bodyPr lIns="91426" tIns="45713" rIns="91426" bIns="45713" anchor="t"/>
          <a:lstStyle/>
          <a:p>
            <a:r>
              <a:rPr kumimoji="0" lang="en-US" altLang="en-US" sz="1600">
                <a:solidFill>
                  <a:srgbClr val="000000"/>
                </a:solidFill>
                <a:latin typeface="Segoe UI" panose="020B0502040204020203" pitchFamily="34" charset="0"/>
                <a:ea typeface="Times New Roman" panose="02020603050405020304" pitchFamily="18" charset="0"/>
                <a:cs typeface="Segoe UI" panose="020B0502040204020203" pitchFamily="34" charset="0"/>
              </a:rPr>
              <a:t>Additional design parameters to limit RegUp and RRS shortages:</a:t>
            </a:r>
          </a:p>
          <a:p>
            <a:pPr lvl="1"/>
            <a:r>
              <a:rPr kumimoji="0" lang="en-US" altLang="en-US" sz="1600">
                <a:solidFill>
                  <a:srgbClr val="000000"/>
                </a:solidFill>
                <a:latin typeface="Segoe UI" panose="020B0502040204020203" pitchFamily="34" charset="0"/>
                <a:ea typeface="Times New Roman" panose="02020603050405020304" pitchFamily="18" charset="0"/>
                <a:cs typeface="Segoe UI" panose="020B0502040204020203" pitchFamily="34" charset="0"/>
              </a:rPr>
              <a:t>Min RegUp price: $250/MWh</a:t>
            </a:r>
          </a:p>
          <a:p>
            <a:pPr lvl="1"/>
            <a:r>
              <a:rPr kumimoji="0" lang="en-US" altLang="en-US" sz="1600">
                <a:solidFill>
                  <a:srgbClr val="000000"/>
                </a:solidFill>
                <a:latin typeface="Segoe UI" panose="020B0502040204020203" pitchFamily="34" charset="0"/>
                <a:ea typeface="Times New Roman" panose="02020603050405020304" pitchFamily="18" charset="0"/>
                <a:cs typeface="Segoe UI" panose="020B0502040204020203" pitchFamily="34" charset="0"/>
              </a:rPr>
              <a:t>Min RRS price: $100/MWh</a:t>
            </a:r>
          </a:p>
          <a:p>
            <a:r>
              <a:rPr kumimoji="0" lang="en-US" altLang="en-US" sz="1600">
                <a:solidFill>
                  <a:srgbClr val="000000"/>
                </a:solidFill>
                <a:latin typeface="Segoe UI" panose="020B0502040204020203" pitchFamily="34" charset="0"/>
                <a:ea typeface="Times New Roman" panose="02020603050405020304" pitchFamily="18" charset="0"/>
                <a:cs typeface="Segoe UI" panose="020B0502040204020203" pitchFamily="34" charset="0"/>
              </a:rPr>
              <a:t>Disaggregation process:</a:t>
            </a:r>
          </a:p>
          <a:p>
            <a:pPr lvl="1"/>
            <a:r>
              <a:rPr kumimoji="0" lang="en-US" altLang="en-US" sz="1600">
                <a:solidFill>
                  <a:srgbClr val="000000"/>
                </a:solidFill>
                <a:latin typeface="Segoe UI" panose="020B0502040204020203" pitchFamily="34" charset="0"/>
                <a:ea typeface="Times New Roman" panose="02020603050405020304" pitchFamily="18" charset="0"/>
                <a:cs typeface="Segoe UI" panose="020B0502040204020203" pitchFamily="34" charset="0"/>
              </a:rPr>
              <a:t>Extract evenly spaced 1 MW ORDC segments extending from the start of the curved portion out to the min RegUp price. These segments form the curved portion of the RegUp demand curve.</a:t>
            </a:r>
          </a:p>
          <a:p>
            <a:pPr lvl="1"/>
            <a:r>
              <a:rPr kumimoji="0" lang="en-US" altLang="en-US" sz="1600">
                <a:solidFill>
                  <a:srgbClr val="000000"/>
                </a:solidFill>
                <a:latin typeface="Segoe UI" panose="020B0502040204020203" pitchFamily="34" charset="0"/>
                <a:ea typeface="Times New Roman" panose="02020603050405020304" pitchFamily="18" charset="0"/>
                <a:cs typeface="Segoe UI" panose="020B0502040204020203" pitchFamily="34" charset="0"/>
              </a:rPr>
              <a:t>Extract evenly spaced 1 MW ORDC segments extending from the start of the curved portion out to the min RRS price. These segments form the curved portion of the RRS demand curve.</a:t>
            </a:r>
          </a:p>
          <a:p>
            <a:pPr lvl="1"/>
            <a:r>
              <a:rPr kumimoji="0" lang="en-US" altLang="en-US" sz="1600">
                <a:solidFill>
                  <a:srgbClr val="000000"/>
                </a:solidFill>
                <a:latin typeface="Segoe UI" panose="020B0502040204020203" pitchFamily="34" charset="0"/>
                <a:ea typeface="Times New Roman" panose="02020603050405020304" pitchFamily="18" charset="0"/>
                <a:cs typeface="Segoe UI" panose="020B0502040204020203" pitchFamily="34" charset="0"/>
              </a:rPr>
              <a:t>Assign the remaining 1 MW segments of the ORDC to ECRS and Non-Spin alternately, until the requirements for both products have been met.</a:t>
            </a:r>
          </a:p>
          <a:p>
            <a:pPr lvl="1"/>
            <a:r>
              <a:rPr kumimoji="0" lang="en-US" altLang="en-US" sz="1600">
                <a:solidFill>
                  <a:srgbClr val="000000"/>
                </a:solidFill>
                <a:latin typeface="Segoe UI" panose="020B0502040204020203" pitchFamily="34" charset="0"/>
                <a:ea typeface="Times New Roman" panose="02020603050405020304" pitchFamily="18" charset="0"/>
                <a:cs typeface="Segoe UI" panose="020B0502040204020203" pitchFamily="34" charset="0"/>
              </a:rPr>
              <a:t>Assign any remaining 1 MW segments of the ORDC priced above $0.01/MWh to Non-Spin.</a:t>
            </a:r>
          </a:p>
          <a:p>
            <a:r>
              <a:rPr kumimoji="0" lang="en-US" altLang="en-US" sz="1600">
                <a:solidFill>
                  <a:srgbClr val="000000"/>
                </a:solidFill>
                <a:latin typeface="Segoe UI" panose="020B0502040204020203" pitchFamily="34" charset="0"/>
                <a:ea typeface="Times New Roman" panose="02020603050405020304" pitchFamily="18" charset="0"/>
                <a:cs typeface="Segoe UI" panose="020B0502040204020203" pitchFamily="34" charset="0"/>
              </a:rPr>
              <a:t>Finally, use linear interpolation to represent each ASDC with 100 price-quantity pairs.</a:t>
            </a:r>
          </a:p>
        </p:txBody>
      </p:sp>
      <p:sp>
        <p:nvSpPr>
          <p:cNvPr id="2" name="Rectangle 2">
            <a:extLst>
              <a:ext uri="{FF2B5EF4-FFF2-40B4-BE49-F238E27FC236}">
                <a16:creationId xmlns:a16="http://schemas.microsoft.com/office/drawing/2014/main" id="{12CE0166-8280-8D09-8CD7-37034D66BA41}"/>
              </a:ext>
            </a:extLst>
          </p:cNvPr>
          <p:cNvSpPr txBox="1">
            <a:spLocks noChangeArrowheads="1"/>
          </p:cNvSpPr>
          <p:nvPr/>
        </p:nvSpPr>
        <p:spPr bwMode="black">
          <a:xfrm>
            <a:off x="1371600" y="609600"/>
            <a:ext cx="7772400" cy="1143000"/>
          </a:xfrm>
          <a:prstGeom prst="rect">
            <a:avLst/>
          </a:prstGeom>
          <a:noFill/>
          <a:ln w="9525">
            <a:noFill/>
            <a:miter lim="800000"/>
            <a:headEnd/>
            <a:tailEnd/>
          </a:ln>
          <a:effectLst/>
        </p:spPr>
        <p:txBody>
          <a:bodyPr vert="horz" wrap="square" lIns="92051" tIns="46026" rIns="92051" bIns="46026" numCol="1" anchor="ctr" anchorCtr="0" compatLnSpc="1">
            <a:prstTxWarp prst="textNoShape">
              <a:avLst/>
            </a:prstTxWarp>
          </a:bodyPr>
          <a:lstStyle>
            <a:lvl1pPr algn="ctr" rtl="0" eaLnBrk="0" fontAlgn="base" hangingPunct="0">
              <a:spcBef>
                <a:spcPct val="0"/>
              </a:spcBef>
              <a:spcAft>
                <a:spcPct val="0"/>
              </a:spcAft>
              <a:defRPr kumimoji="1" sz="2700" b="1">
                <a:solidFill>
                  <a:srgbClr val="0000A8"/>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kumimoji="1" sz="2600" b="1">
                <a:solidFill>
                  <a:srgbClr val="001E96"/>
                </a:solidFill>
                <a:effectLst>
                  <a:outerShdw blurRad="38100" dist="38100" dir="2700000" algn="tl">
                    <a:srgbClr val="C0C0C0"/>
                  </a:outerShdw>
                </a:effectLst>
                <a:latin typeface="Times New Roman" pitchFamily="18" charset="0"/>
              </a:defRPr>
            </a:lvl2pPr>
            <a:lvl3pPr algn="ctr" rtl="0" eaLnBrk="0" fontAlgn="base" hangingPunct="0">
              <a:spcBef>
                <a:spcPct val="0"/>
              </a:spcBef>
              <a:spcAft>
                <a:spcPct val="0"/>
              </a:spcAft>
              <a:defRPr kumimoji="1" sz="2600" b="1">
                <a:solidFill>
                  <a:srgbClr val="001E96"/>
                </a:solidFill>
                <a:effectLst>
                  <a:outerShdw blurRad="38100" dist="38100" dir="2700000" algn="tl">
                    <a:srgbClr val="C0C0C0"/>
                  </a:outerShdw>
                </a:effectLst>
                <a:latin typeface="Times New Roman" pitchFamily="18" charset="0"/>
              </a:defRPr>
            </a:lvl3pPr>
            <a:lvl4pPr algn="ctr" rtl="0" eaLnBrk="0" fontAlgn="base" hangingPunct="0">
              <a:spcBef>
                <a:spcPct val="0"/>
              </a:spcBef>
              <a:spcAft>
                <a:spcPct val="0"/>
              </a:spcAft>
              <a:defRPr kumimoji="1" sz="2600" b="1">
                <a:solidFill>
                  <a:srgbClr val="001E96"/>
                </a:solidFill>
                <a:effectLst>
                  <a:outerShdw blurRad="38100" dist="38100" dir="2700000" algn="tl">
                    <a:srgbClr val="C0C0C0"/>
                  </a:outerShdw>
                </a:effectLst>
                <a:latin typeface="Times New Roman" pitchFamily="18" charset="0"/>
              </a:defRPr>
            </a:lvl4pPr>
            <a:lvl5pPr algn="ctr" rtl="0" eaLnBrk="0" fontAlgn="base" hangingPunct="0">
              <a:spcBef>
                <a:spcPct val="0"/>
              </a:spcBef>
              <a:spcAft>
                <a:spcPct val="0"/>
              </a:spcAft>
              <a:defRPr kumimoji="1" sz="2600" b="1">
                <a:solidFill>
                  <a:srgbClr val="001E96"/>
                </a:solidFill>
                <a:effectLst>
                  <a:outerShdw blurRad="38100" dist="38100" dir="2700000" algn="tl">
                    <a:srgbClr val="C0C0C0"/>
                  </a:outerShdw>
                </a:effectLst>
                <a:latin typeface="Times New Roman" pitchFamily="18" charset="0"/>
              </a:defRPr>
            </a:lvl5pPr>
            <a:lvl6pPr marL="457200" algn="ctr" rtl="0" eaLnBrk="0" fontAlgn="base" hangingPunct="0">
              <a:spcBef>
                <a:spcPct val="0"/>
              </a:spcBef>
              <a:spcAft>
                <a:spcPct val="0"/>
              </a:spcAft>
              <a:defRPr kumimoji="1" sz="2600" b="1">
                <a:solidFill>
                  <a:srgbClr val="000099"/>
                </a:solidFill>
                <a:effectLst>
                  <a:outerShdw blurRad="38100" dist="38100" dir="2700000" algn="tl">
                    <a:srgbClr val="C0C0C0"/>
                  </a:outerShdw>
                </a:effectLst>
                <a:latin typeface="Times New Roman" pitchFamily="18" charset="0"/>
              </a:defRPr>
            </a:lvl6pPr>
            <a:lvl7pPr marL="914400" algn="ctr" rtl="0" eaLnBrk="0" fontAlgn="base" hangingPunct="0">
              <a:spcBef>
                <a:spcPct val="0"/>
              </a:spcBef>
              <a:spcAft>
                <a:spcPct val="0"/>
              </a:spcAft>
              <a:defRPr kumimoji="1" sz="2600" b="1">
                <a:solidFill>
                  <a:srgbClr val="000099"/>
                </a:solidFill>
                <a:effectLst>
                  <a:outerShdw blurRad="38100" dist="38100" dir="2700000" algn="tl">
                    <a:srgbClr val="C0C0C0"/>
                  </a:outerShdw>
                </a:effectLst>
                <a:latin typeface="Times New Roman" pitchFamily="18" charset="0"/>
              </a:defRPr>
            </a:lvl7pPr>
            <a:lvl8pPr marL="1371600" algn="ctr" rtl="0" eaLnBrk="0" fontAlgn="base" hangingPunct="0">
              <a:spcBef>
                <a:spcPct val="0"/>
              </a:spcBef>
              <a:spcAft>
                <a:spcPct val="0"/>
              </a:spcAft>
              <a:defRPr kumimoji="1" sz="2600" b="1">
                <a:solidFill>
                  <a:srgbClr val="000099"/>
                </a:solidFill>
                <a:effectLst>
                  <a:outerShdw blurRad="38100" dist="38100" dir="2700000" algn="tl">
                    <a:srgbClr val="C0C0C0"/>
                  </a:outerShdw>
                </a:effectLst>
                <a:latin typeface="Times New Roman" pitchFamily="18" charset="0"/>
              </a:defRPr>
            </a:lvl8pPr>
            <a:lvl9pPr marL="1828800" algn="ctr" rtl="0" eaLnBrk="0" fontAlgn="base" hangingPunct="0">
              <a:spcBef>
                <a:spcPct val="0"/>
              </a:spcBef>
              <a:spcAft>
                <a:spcPct val="0"/>
              </a:spcAft>
              <a:defRPr kumimoji="1" sz="2600" b="1">
                <a:solidFill>
                  <a:srgbClr val="000099"/>
                </a:solidFill>
                <a:effectLst>
                  <a:outerShdw blurRad="38100" dist="38100" dir="2700000" algn="tl">
                    <a:srgbClr val="C0C0C0"/>
                  </a:outerShdw>
                </a:effectLst>
                <a:latin typeface="Times New Roman" pitchFamily="18" charset="0"/>
              </a:defRPr>
            </a:lvl9pPr>
          </a:lstStyle>
          <a:p>
            <a:r>
              <a:rPr lang="en-US" altLang="en-US" kern="0">
                <a:solidFill>
                  <a:srgbClr val="000082"/>
                </a:solidFill>
              </a:rPr>
              <a:t>Blended ASDCs: Curved Portion of ORDC</a:t>
            </a:r>
          </a:p>
        </p:txBody>
      </p:sp>
    </p:spTree>
    <p:extLst>
      <p:ext uri="{BB962C8B-B14F-4D97-AF65-F5344CB8AC3E}">
        <p14:creationId xmlns:p14="http://schemas.microsoft.com/office/powerpoint/2010/main" val="28714945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3"/>
          <p:cNvSpPr>
            <a:spLocks noGrp="1" noChangeArrowheads="1"/>
          </p:cNvSpPr>
          <p:nvPr>
            <p:ph idx="1"/>
          </p:nvPr>
        </p:nvSpPr>
        <p:spPr>
          <a:xfrm>
            <a:off x="1418492" y="1812495"/>
            <a:ext cx="7649308" cy="4532403"/>
          </a:xfrm>
        </p:spPr>
        <p:txBody>
          <a:bodyPr lIns="91426" tIns="45713" rIns="91426" bIns="45713" anchor="t"/>
          <a:lstStyle/>
          <a:p>
            <a:pPr marL="0" indent="0">
              <a:buNone/>
            </a:pPr>
            <a:r>
              <a:rPr kumimoji="0" lang="en-US" altLang="en-US" dirty="0">
                <a:solidFill>
                  <a:srgbClr val="000000"/>
                </a:solidFill>
                <a:latin typeface="Segoe UI" panose="020B0502040204020203" pitchFamily="34" charset="0"/>
                <a:ea typeface="Times New Roman" panose="02020603050405020304" pitchFamily="18" charset="0"/>
                <a:cs typeface="Segoe UI" panose="020B0502040204020203" pitchFamily="34" charset="0"/>
              </a:rPr>
              <a:t>Can the KP 1.1(4) aggregate ORDC be disaggregated to produce ASDCs that:</a:t>
            </a:r>
          </a:p>
          <a:p>
            <a:r>
              <a:rPr kumimoji="0" lang="en-US" altLang="en-US" dirty="0">
                <a:solidFill>
                  <a:srgbClr val="000000"/>
                </a:solidFill>
                <a:latin typeface="Segoe UI" panose="020B0502040204020203" pitchFamily="34" charset="0"/>
                <a:ea typeface="Times New Roman" panose="02020603050405020304" pitchFamily="18" charset="0"/>
                <a:cs typeface="Segoe UI" panose="020B0502040204020203" pitchFamily="34" charset="0"/>
              </a:rPr>
              <a:t>Allow SCED to trade off efficiently between products, rather than enforcing a strict price hierarchy?</a:t>
            </a:r>
          </a:p>
          <a:p>
            <a:r>
              <a:rPr kumimoji="0" lang="en-US" altLang="en-US" dirty="0">
                <a:solidFill>
                  <a:srgbClr val="000000"/>
                </a:solidFill>
                <a:latin typeface="Segoe UI" panose="020B0502040204020203" pitchFamily="34" charset="0"/>
                <a:ea typeface="Times New Roman" panose="02020603050405020304" pitchFamily="18" charset="0"/>
                <a:cs typeface="Segoe UI" panose="020B0502040204020203" pitchFamily="34" charset="0"/>
              </a:rPr>
              <a:t>Achieve comparable market efficiency and reliability to the nested curves in place in other US ancillary service markets?</a:t>
            </a:r>
          </a:p>
          <a:p>
            <a:r>
              <a:rPr kumimoji="0" lang="en-US" altLang="en-US" dirty="0">
                <a:solidFill>
                  <a:srgbClr val="000000"/>
                </a:solidFill>
                <a:latin typeface="Segoe UI" panose="020B0502040204020203" pitchFamily="34" charset="0"/>
                <a:ea typeface="Times New Roman" panose="02020603050405020304" pitchFamily="18" charset="0"/>
                <a:cs typeface="Segoe UI" panose="020B0502040204020203" pitchFamily="34" charset="0"/>
              </a:rPr>
              <a:t>Produce prices for each AS product and Energy during shortage conditions that provide efficient short and long-term incentives?</a:t>
            </a:r>
          </a:p>
        </p:txBody>
      </p:sp>
      <p:sp>
        <p:nvSpPr>
          <p:cNvPr id="2" name="Rectangle 2">
            <a:extLst>
              <a:ext uri="{FF2B5EF4-FFF2-40B4-BE49-F238E27FC236}">
                <a16:creationId xmlns:a16="http://schemas.microsoft.com/office/drawing/2014/main" id="{12CE0166-8280-8D09-8CD7-37034D66BA41}"/>
              </a:ext>
            </a:extLst>
          </p:cNvPr>
          <p:cNvSpPr txBox="1">
            <a:spLocks noChangeArrowheads="1"/>
          </p:cNvSpPr>
          <p:nvPr/>
        </p:nvSpPr>
        <p:spPr bwMode="black">
          <a:xfrm>
            <a:off x="1371600" y="609600"/>
            <a:ext cx="7772400" cy="1143000"/>
          </a:xfrm>
          <a:prstGeom prst="rect">
            <a:avLst/>
          </a:prstGeom>
          <a:noFill/>
          <a:ln w="9525">
            <a:noFill/>
            <a:miter lim="800000"/>
            <a:headEnd/>
            <a:tailEnd/>
          </a:ln>
          <a:effectLst/>
        </p:spPr>
        <p:txBody>
          <a:bodyPr vert="horz" wrap="square" lIns="92051" tIns="46026" rIns="92051" bIns="46026" numCol="1" anchor="ctr" anchorCtr="0" compatLnSpc="1">
            <a:prstTxWarp prst="textNoShape">
              <a:avLst/>
            </a:prstTxWarp>
          </a:bodyPr>
          <a:lstStyle>
            <a:lvl1pPr algn="ctr" rtl="0" eaLnBrk="0" fontAlgn="base" hangingPunct="0">
              <a:spcBef>
                <a:spcPct val="0"/>
              </a:spcBef>
              <a:spcAft>
                <a:spcPct val="0"/>
              </a:spcAft>
              <a:defRPr kumimoji="1" sz="2700" b="1">
                <a:solidFill>
                  <a:srgbClr val="0000A8"/>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kumimoji="1" sz="2600" b="1">
                <a:solidFill>
                  <a:srgbClr val="001E96"/>
                </a:solidFill>
                <a:effectLst>
                  <a:outerShdw blurRad="38100" dist="38100" dir="2700000" algn="tl">
                    <a:srgbClr val="C0C0C0"/>
                  </a:outerShdw>
                </a:effectLst>
                <a:latin typeface="Times New Roman" pitchFamily="18" charset="0"/>
              </a:defRPr>
            </a:lvl2pPr>
            <a:lvl3pPr algn="ctr" rtl="0" eaLnBrk="0" fontAlgn="base" hangingPunct="0">
              <a:spcBef>
                <a:spcPct val="0"/>
              </a:spcBef>
              <a:spcAft>
                <a:spcPct val="0"/>
              </a:spcAft>
              <a:defRPr kumimoji="1" sz="2600" b="1">
                <a:solidFill>
                  <a:srgbClr val="001E96"/>
                </a:solidFill>
                <a:effectLst>
                  <a:outerShdw blurRad="38100" dist="38100" dir="2700000" algn="tl">
                    <a:srgbClr val="C0C0C0"/>
                  </a:outerShdw>
                </a:effectLst>
                <a:latin typeface="Times New Roman" pitchFamily="18" charset="0"/>
              </a:defRPr>
            </a:lvl3pPr>
            <a:lvl4pPr algn="ctr" rtl="0" eaLnBrk="0" fontAlgn="base" hangingPunct="0">
              <a:spcBef>
                <a:spcPct val="0"/>
              </a:spcBef>
              <a:spcAft>
                <a:spcPct val="0"/>
              </a:spcAft>
              <a:defRPr kumimoji="1" sz="2600" b="1">
                <a:solidFill>
                  <a:srgbClr val="001E96"/>
                </a:solidFill>
                <a:effectLst>
                  <a:outerShdw blurRad="38100" dist="38100" dir="2700000" algn="tl">
                    <a:srgbClr val="C0C0C0"/>
                  </a:outerShdw>
                </a:effectLst>
                <a:latin typeface="Times New Roman" pitchFamily="18" charset="0"/>
              </a:defRPr>
            </a:lvl4pPr>
            <a:lvl5pPr algn="ctr" rtl="0" eaLnBrk="0" fontAlgn="base" hangingPunct="0">
              <a:spcBef>
                <a:spcPct val="0"/>
              </a:spcBef>
              <a:spcAft>
                <a:spcPct val="0"/>
              </a:spcAft>
              <a:defRPr kumimoji="1" sz="2600" b="1">
                <a:solidFill>
                  <a:srgbClr val="001E96"/>
                </a:solidFill>
                <a:effectLst>
                  <a:outerShdw blurRad="38100" dist="38100" dir="2700000" algn="tl">
                    <a:srgbClr val="C0C0C0"/>
                  </a:outerShdw>
                </a:effectLst>
                <a:latin typeface="Times New Roman" pitchFamily="18" charset="0"/>
              </a:defRPr>
            </a:lvl5pPr>
            <a:lvl6pPr marL="457200" algn="ctr" rtl="0" eaLnBrk="0" fontAlgn="base" hangingPunct="0">
              <a:spcBef>
                <a:spcPct val="0"/>
              </a:spcBef>
              <a:spcAft>
                <a:spcPct val="0"/>
              </a:spcAft>
              <a:defRPr kumimoji="1" sz="2600" b="1">
                <a:solidFill>
                  <a:srgbClr val="000099"/>
                </a:solidFill>
                <a:effectLst>
                  <a:outerShdw blurRad="38100" dist="38100" dir="2700000" algn="tl">
                    <a:srgbClr val="C0C0C0"/>
                  </a:outerShdw>
                </a:effectLst>
                <a:latin typeface="Times New Roman" pitchFamily="18" charset="0"/>
              </a:defRPr>
            </a:lvl6pPr>
            <a:lvl7pPr marL="914400" algn="ctr" rtl="0" eaLnBrk="0" fontAlgn="base" hangingPunct="0">
              <a:spcBef>
                <a:spcPct val="0"/>
              </a:spcBef>
              <a:spcAft>
                <a:spcPct val="0"/>
              </a:spcAft>
              <a:defRPr kumimoji="1" sz="2600" b="1">
                <a:solidFill>
                  <a:srgbClr val="000099"/>
                </a:solidFill>
                <a:effectLst>
                  <a:outerShdw blurRad="38100" dist="38100" dir="2700000" algn="tl">
                    <a:srgbClr val="C0C0C0"/>
                  </a:outerShdw>
                </a:effectLst>
                <a:latin typeface="Times New Roman" pitchFamily="18" charset="0"/>
              </a:defRPr>
            </a:lvl7pPr>
            <a:lvl8pPr marL="1371600" algn="ctr" rtl="0" eaLnBrk="0" fontAlgn="base" hangingPunct="0">
              <a:spcBef>
                <a:spcPct val="0"/>
              </a:spcBef>
              <a:spcAft>
                <a:spcPct val="0"/>
              </a:spcAft>
              <a:defRPr kumimoji="1" sz="2600" b="1">
                <a:solidFill>
                  <a:srgbClr val="000099"/>
                </a:solidFill>
                <a:effectLst>
                  <a:outerShdw blurRad="38100" dist="38100" dir="2700000" algn="tl">
                    <a:srgbClr val="C0C0C0"/>
                  </a:outerShdw>
                </a:effectLst>
                <a:latin typeface="Times New Roman" pitchFamily="18" charset="0"/>
              </a:defRPr>
            </a:lvl8pPr>
            <a:lvl9pPr marL="1828800" algn="ctr" rtl="0" eaLnBrk="0" fontAlgn="base" hangingPunct="0">
              <a:spcBef>
                <a:spcPct val="0"/>
              </a:spcBef>
              <a:spcAft>
                <a:spcPct val="0"/>
              </a:spcAft>
              <a:defRPr kumimoji="1" sz="2600" b="1">
                <a:solidFill>
                  <a:srgbClr val="000099"/>
                </a:solidFill>
                <a:effectLst>
                  <a:outerShdw blurRad="38100" dist="38100" dir="2700000" algn="tl">
                    <a:srgbClr val="C0C0C0"/>
                  </a:outerShdw>
                </a:effectLst>
                <a:latin typeface="Times New Roman" pitchFamily="18" charset="0"/>
              </a:defRPr>
            </a:lvl9pPr>
          </a:lstStyle>
          <a:p>
            <a:r>
              <a:rPr lang="en-US" altLang="en-US" kern="0"/>
              <a:t>Motivating Questions</a:t>
            </a:r>
            <a:endParaRPr lang="en-US" altLang="en-US" kern="0">
              <a:solidFill>
                <a:srgbClr val="000082"/>
              </a:solidFill>
            </a:endParaRPr>
          </a:p>
        </p:txBody>
      </p:sp>
    </p:spTree>
    <p:extLst>
      <p:ext uri="{BB962C8B-B14F-4D97-AF65-F5344CB8AC3E}">
        <p14:creationId xmlns:p14="http://schemas.microsoft.com/office/powerpoint/2010/main" val="24019541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EDF3ABF-BD16-2D08-DD5E-5BD140090874}"/>
              </a:ext>
            </a:extLst>
          </p:cNvPr>
          <p:cNvSpPr>
            <a:spLocks noGrp="1"/>
          </p:cNvSpPr>
          <p:nvPr>
            <p:ph type="ctrTitle" sz="quarter"/>
          </p:nvPr>
        </p:nvSpPr>
        <p:spPr/>
        <p:txBody>
          <a:bodyPr/>
          <a:lstStyle/>
          <a:p>
            <a:r>
              <a:rPr lang="en-US"/>
              <a:t>ASDC Design</a:t>
            </a:r>
          </a:p>
        </p:txBody>
      </p:sp>
      <p:sp>
        <p:nvSpPr>
          <p:cNvPr id="7" name="Subtitle 6">
            <a:extLst>
              <a:ext uri="{FF2B5EF4-FFF2-40B4-BE49-F238E27FC236}">
                <a16:creationId xmlns:a16="http://schemas.microsoft.com/office/drawing/2014/main" id="{74679C56-1DF7-E3E3-57AB-28A3217145EE}"/>
              </a:ext>
            </a:extLst>
          </p:cNvPr>
          <p:cNvSpPr>
            <a:spLocks noGrp="1"/>
          </p:cNvSpPr>
          <p:nvPr>
            <p:ph type="subTitle" sz="quarter" idx="1"/>
          </p:nvPr>
        </p:nvSpPr>
        <p:spPr/>
        <p:txBody>
          <a:bodyPr/>
          <a:lstStyle/>
          <a:p>
            <a:r>
              <a:rPr lang="en-US" sz="1800"/>
              <a:t>ERCOT KP 1.1(5) Curves, Nested Curves, and Blended Curves</a:t>
            </a:r>
          </a:p>
        </p:txBody>
      </p:sp>
    </p:spTree>
    <p:extLst>
      <p:ext uri="{BB962C8B-B14F-4D97-AF65-F5344CB8AC3E}">
        <p14:creationId xmlns:p14="http://schemas.microsoft.com/office/powerpoint/2010/main" val="83787558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3"/>
          <p:cNvSpPr>
            <a:spLocks noGrp="1" noChangeArrowheads="1"/>
          </p:cNvSpPr>
          <p:nvPr>
            <p:ph idx="1"/>
          </p:nvPr>
        </p:nvSpPr>
        <p:spPr>
          <a:xfrm>
            <a:off x="1418492" y="1781175"/>
            <a:ext cx="7649308" cy="1345978"/>
          </a:xfrm>
        </p:spPr>
        <p:txBody>
          <a:bodyPr lIns="91426" tIns="45713" rIns="91426" bIns="45713" anchor="t"/>
          <a:lstStyle/>
          <a:p>
            <a:r>
              <a:rPr kumimoji="0" lang="en-US" altLang="en-US" sz="1600" dirty="0">
                <a:solidFill>
                  <a:srgbClr val="000000"/>
                </a:solidFill>
                <a:latin typeface="Segoe UI" panose="020B0502040204020203" pitchFamily="34" charset="0"/>
                <a:ea typeface="Times New Roman" panose="02020603050405020304" pitchFamily="18" charset="0"/>
                <a:cs typeface="Segoe UI" panose="020B0502040204020203" pitchFamily="34" charset="0"/>
              </a:rPr>
              <a:t>To promote continuity in pricing outcomes relative to today’s Operating Reserve Demand Curve (ORDC), KP 1.1(4) describes an aggregate ORDC based on historical pricing outcomes as a starting point for ASDC design.</a:t>
            </a:r>
          </a:p>
          <a:p>
            <a:r>
              <a:rPr kumimoji="0" lang="en-US" altLang="en-US" sz="1600" dirty="0">
                <a:solidFill>
                  <a:srgbClr val="000000"/>
                </a:solidFill>
                <a:latin typeface="Segoe UI" panose="020B0502040204020203" pitchFamily="34" charset="0"/>
                <a:ea typeface="Times New Roman" panose="02020603050405020304" pitchFamily="18" charset="0"/>
                <a:cs typeface="Segoe UI" panose="020B0502040204020203" pitchFamily="34" charset="0"/>
              </a:rPr>
              <a:t>KP 1.1(5) then defines each ASDC as a contiguous vertical slice of this curve. This enforces a strict price hierarchy and prevents trade-offs between products.</a:t>
            </a:r>
          </a:p>
        </p:txBody>
      </p:sp>
      <p:sp>
        <p:nvSpPr>
          <p:cNvPr id="2" name="Rectangle 2">
            <a:extLst>
              <a:ext uri="{FF2B5EF4-FFF2-40B4-BE49-F238E27FC236}">
                <a16:creationId xmlns:a16="http://schemas.microsoft.com/office/drawing/2014/main" id="{12CE0166-8280-8D09-8CD7-37034D66BA41}"/>
              </a:ext>
            </a:extLst>
          </p:cNvPr>
          <p:cNvSpPr txBox="1">
            <a:spLocks noChangeArrowheads="1"/>
          </p:cNvSpPr>
          <p:nvPr/>
        </p:nvSpPr>
        <p:spPr bwMode="black">
          <a:xfrm>
            <a:off x="1371600" y="609600"/>
            <a:ext cx="7772400" cy="1143000"/>
          </a:xfrm>
          <a:prstGeom prst="rect">
            <a:avLst/>
          </a:prstGeom>
          <a:noFill/>
          <a:ln w="9525">
            <a:noFill/>
            <a:miter lim="800000"/>
            <a:headEnd/>
            <a:tailEnd/>
          </a:ln>
          <a:effectLst/>
        </p:spPr>
        <p:txBody>
          <a:bodyPr vert="horz" wrap="square" lIns="92051" tIns="46026" rIns="92051" bIns="46026" numCol="1" anchor="ctr" anchorCtr="0" compatLnSpc="1">
            <a:prstTxWarp prst="textNoShape">
              <a:avLst/>
            </a:prstTxWarp>
          </a:bodyPr>
          <a:lstStyle>
            <a:lvl1pPr algn="ctr" rtl="0" eaLnBrk="0" fontAlgn="base" hangingPunct="0">
              <a:spcBef>
                <a:spcPct val="0"/>
              </a:spcBef>
              <a:spcAft>
                <a:spcPct val="0"/>
              </a:spcAft>
              <a:defRPr kumimoji="1" sz="2700" b="1">
                <a:solidFill>
                  <a:srgbClr val="0000A8"/>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kumimoji="1" sz="2600" b="1">
                <a:solidFill>
                  <a:srgbClr val="001E96"/>
                </a:solidFill>
                <a:effectLst>
                  <a:outerShdw blurRad="38100" dist="38100" dir="2700000" algn="tl">
                    <a:srgbClr val="C0C0C0"/>
                  </a:outerShdw>
                </a:effectLst>
                <a:latin typeface="Times New Roman" pitchFamily="18" charset="0"/>
              </a:defRPr>
            </a:lvl2pPr>
            <a:lvl3pPr algn="ctr" rtl="0" eaLnBrk="0" fontAlgn="base" hangingPunct="0">
              <a:spcBef>
                <a:spcPct val="0"/>
              </a:spcBef>
              <a:spcAft>
                <a:spcPct val="0"/>
              </a:spcAft>
              <a:defRPr kumimoji="1" sz="2600" b="1">
                <a:solidFill>
                  <a:srgbClr val="001E96"/>
                </a:solidFill>
                <a:effectLst>
                  <a:outerShdw blurRad="38100" dist="38100" dir="2700000" algn="tl">
                    <a:srgbClr val="C0C0C0"/>
                  </a:outerShdw>
                </a:effectLst>
                <a:latin typeface="Times New Roman" pitchFamily="18" charset="0"/>
              </a:defRPr>
            </a:lvl3pPr>
            <a:lvl4pPr algn="ctr" rtl="0" eaLnBrk="0" fontAlgn="base" hangingPunct="0">
              <a:spcBef>
                <a:spcPct val="0"/>
              </a:spcBef>
              <a:spcAft>
                <a:spcPct val="0"/>
              </a:spcAft>
              <a:defRPr kumimoji="1" sz="2600" b="1">
                <a:solidFill>
                  <a:srgbClr val="001E96"/>
                </a:solidFill>
                <a:effectLst>
                  <a:outerShdw blurRad="38100" dist="38100" dir="2700000" algn="tl">
                    <a:srgbClr val="C0C0C0"/>
                  </a:outerShdw>
                </a:effectLst>
                <a:latin typeface="Times New Roman" pitchFamily="18" charset="0"/>
              </a:defRPr>
            </a:lvl4pPr>
            <a:lvl5pPr algn="ctr" rtl="0" eaLnBrk="0" fontAlgn="base" hangingPunct="0">
              <a:spcBef>
                <a:spcPct val="0"/>
              </a:spcBef>
              <a:spcAft>
                <a:spcPct val="0"/>
              </a:spcAft>
              <a:defRPr kumimoji="1" sz="2600" b="1">
                <a:solidFill>
                  <a:srgbClr val="001E96"/>
                </a:solidFill>
                <a:effectLst>
                  <a:outerShdw blurRad="38100" dist="38100" dir="2700000" algn="tl">
                    <a:srgbClr val="C0C0C0"/>
                  </a:outerShdw>
                </a:effectLst>
                <a:latin typeface="Times New Roman" pitchFamily="18" charset="0"/>
              </a:defRPr>
            </a:lvl5pPr>
            <a:lvl6pPr marL="457200" algn="ctr" rtl="0" eaLnBrk="0" fontAlgn="base" hangingPunct="0">
              <a:spcBef>
                <a:spcPct val="0"/>
              </a:spcBef>
              <a:spcAft>
                <a:spcPct val="0"/>
              </a:spcAft>
              <a:defRPr kumimoji="1" sz="2600" b="1">
                <a:solidFill>
                  <a:srgbClr val="000099"/>
                </a:solidFill>
                <a:effectLst>
                  <a:outerShdw blurRad="38100" dist="38100" dir="2700000" algn="tl">
                    <a:srgbClr val="C0C0C0"/>
                  </a:outerShdw>
                </a:effectLst>
                <a:latin typeface="Times New Roman" pitchFamily="18" charset="0"/>
              </a:defRPr>
            </a:lvl6pPr>
            <a:lvl7pPr marL="914400" algn="ctr" rtl="0" eaLnBrk="0" fontAlgn="base" hangingPunct="0">
              <a:spcBef>
                <a:spcPct val="0"/>
              </a:spcBef>
              <a:spcAft>
                <a:spcPct val="0"/>
              </a:spcAft>
              <a:defRPr kumimoji="1" sz="2600" b="1">
                <a:solidFill>
                  <a:srgbClr val="000099"/>
                </a:solidFill>
                <a:effectLst>
                  <a:outerShdw blurRad="38100" dist="38100" dir="2700000" algn="tl">
                    <a:srgbClr val="C0C0C0"/>
                  </a:outerShdw>
                </a:effectLst>
                <a:latin typeface="Times New Roman" pitchFamily="18" charset="0"/>
              </a:defRPr>
            </a:lvl7pPr>
            <a:lvl8pPr marL="1371600" algn="ctr" rtl="0" eaLnBrk="0" fontAlgn="base" hangingPunct="0">
              <a:spcBef>
                <a:spcPct val="0"/>
              </a:spcBef>
              <a:spcAft>
                <a:spcPct val="0"/>
              </a:spcAft>
              <a:defRPr kumimoji="1" sz="2600" b="1">
                <a:solidFill>
                  <a:srgbClr val="000099"/>
                </a:solidFill>
                <a:effectLst>
                  <a:outerShdw blurRad="38100" dist="38100" dir="2700000" algn="tl">
                    <a:srgbClr val="C0C0C0"/>
                  </a:outerShdw>
                </a:effectLst>
                <a:latin typeface="Times New Roman" pitchFamily="18" charset="0"/>
              </a:defRPr>
            </a:lvl8pPr>
            <a:lvl9pPr marL="1828800" algn="ctr" rtl="0" eaLnBrk="0" fontAlgn="base" hangingPunct="0">
              <a:spcBef>
                <a:spcPct val="0"/>
              </a:spcBef>
              <a:spcAft>
                <a:spcPct val="0"/>
              </a:spcAft>
              <a:defRPr kumimoji="1" sz="2600" b="1">
                <a:solidFill>
                  <a:srgbClr val="000099"/>
                </a:solidFill>
                <a:effectLst>
                  <a:outerShdw blurRad="38100" dist="38100" dir="2700000" algn="tl">
                    <a:srgbClr val="C0C0C0"/>
                  </a:outerShdw>
                </a:effectLst>
                <a:latin typeface="Times New Roman" pitchFamily="18" charset="0"/>
              </a:defRPr>
            </a:lvl9pPr>
          </a:lstStyle>
          <a:p>
            <a:r>
              <a:rPr lang="en-US" altLang="en-US" kern="0"/>
              <a:t>RTC KP 1.1 ASDCs</a:t>
            </a:r>
            <a:endParaRPr lang="en-US" altLang="en-US" kern="0">
              <a:solidFill>
                <a:srgbClr val="000082"/>
              </a:solidFill>
            </a:endParaRPr>
          </a:p>
        </p:txBody>
      </p:sp>
      <p:sp>
        <p:nvSpPr>
          <p:cNvPr id="10" name="TextBox 9">
            <a:extLst>
              <a:ext uri="{FF2B5EF4-FFF2-40B4-BE49-F238E27FC236}">
                <a16:creationId xmlns:a16="http://schemas.microsoft.com/office/drawing/2014/main" id="{358103EB-328F-BE60-D066-D4350D194806}"/>
              </a:ext>
            </a:extLst>
          </p:cNvPr>
          <p:cNvSpPr txBox="1"/>
          <p:nvPr/>
        </p:nvSpPr>
        <p:spPr>
          <a:xfrm>
            <a:off x="1584601" y="6042122"/>
            <a:ext cx="7350805" cy="461665"/>
          </a:xfrm>
          <a:prstGeom prst="rect">
            <a:avLst/>
          </a:prstGeom>
          <a:noFill/>
        </p:spPr>
        <p:txBody>
          <a:bodyPr wrap="square">
            <a:spAutoFit/>
          </a:bodyPr>
          <a:lstStyle/>
          <a:p>
            <a:r>
              <a:rPr kumimoji="0" lang="en-US" altLang="en-US" sz="1200" dirty="0">
                <a:solidFill>
                  <a:srgbClr val="000000"/>
                </a:solidFill>
                <a:latin typeface="Segoe UI" panose="020B0502040204020203" pitchFamily="34" charset="0"/>
                <a:ea typeface="Times New Roman" panose="02020603050405020304" pitchFamily="18" charset="0"/>
                <a:cs typeface="Segoe UI" panose="020B0502040204020203" pitchFamily="34" charset="0"/>
              </a:rPr>
              <a:t>Left: KP 1.1(4) aggregate ORDC, with ASDCs colored according to AS plan for 8/19/24 1900.</a:t>
            </a:r>
          </a:p>
          <a:p>
            <a:r>
              <a:rPr kumimoji="0" lang="en-US" sz="1200" dirty="0">
                <a:solidFill>
                  <a:srgbClr val="000000"/>
                </a:solidFill>
                <a:latin typeface="Segoe UI" panose="020B0502040204020203" pitchFamily="34" charset="0"/>
                <a:cs typeface="Segoe UI" panose="020B0502040204020203" pitchFamily="34" charset="0"/>
              </a:rPr>
              <a:t>Right: Same ASDCs, all shifted to the origin.</a:t>
            </a:r>
            <a:endParaRPr lang="en-US" sz="1200" dirty="0"/>
          </a:p>
        </p:txBody>
      </p:sp>
      <p:pic>
        <p:nvPicPr>
          <p:cNvPr id="16" name="Picture 15">
            <a:extLst>
              <a:ext uri="{FF2B5EF4-FFF2-40B4-BE49-F238E27FC236}">
                <a16:creationId xmlns:a16="http://schemas.microsoft.com/office/drawing/2014/main" id="{4AD81AA3-6675-5873-F914-3C4258F47D2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609454" y="3149577"/>
            <a:ext cx="7258592" cy="2772062"/>
          </a:xfrm>
          <a:prstGeom prst="rect">
            <a:avLst/>
          </a:prstGeom>
        </p:spPr>
      </p:pic>
    </p:spTree>
    <p:extLst>
      <p:ext uri="{BB962C8B-B14F-4D97-AF65-F5344CB8AC3E}">
        <p14:creationId xmlns:p14="http://schemas.microsoft.com/office/powerpoint/2010/main" val="2108895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3"/>
          <p:cNvSpPr>
            <a:spLocks noGrp="1" noChangeArrowheads="1"/>
          </p:cNvSpPr>
          <p:nvPr>
            <p:ph idx="1"/>
          </p:nvPr>
        </p:nvSpPr>
        <p:spPr>
          <a:xfrm>
            <a:off x="1418492" y="1752599"/>
            <a:ext cx="7649308" cy="2305120"/>
          </a:xfrm>
        </p:spPr>
        <p:txBody>
          <a:bodyPr lIns="91426" tIns="45713" rIns="91426" bIns="45713" anchor="t"/>
          <a:lstStyle/>
          <a:p>
            <a:r>
              <a:rPr kumimoji="0" lang="en-US" altLang="en-US" sz="1400" dirty="0">
                <a:solidFill>
                  <a:srgbClr val="000000"/>
                </a:solidFill>
                <a:latin typeface="Segoe UI" panose="020B0502040204020203" pitchFamily="34" charset="0"/>
                <a:ea typeface="Times New Roman" panose="02020603050405020304" pitchFamily="18" charset="0"/>
                <a:cs typeface="Segoe UI" panose="020B0502040204020203" pitchFamily="34" charset="0"/>
              </a:rPr>
              <a:t>Nested curves are based on substitutability (RRS may stand in for ECRS or Non-Spin, etc.).</a:t>
            </a:r>
          </a:p>
          <a:p>
            <a:pPr lvl="1"/>
            <a:r>
              <a:rPr kumimoji="0" lang="en-US" altLang="en-US" sz="1300" dirty="0">
                <a:solidFill>
                  <a:srgbClr val="000000"/>
                </a:solidFill>
                <a:latin typeface="Segoe UI" panose="020B0502040204020203" pitchFamily="34" charset="0"/>
                <a:ea typeface="Times New Roman" panose="02020603050405020304" pitchFamily="18" charset="0"/>
                <a:cs typeface="Segoe UI" panose="020B0502040204020203" pitchFamily="34" charset="0"/>
              </a:rPr>
              <a:t>Efficient performance demonstrated in other US ancillary service markets.</a:t>
            </a:r>
          </a:p>
          <a:p>
            <a:pPr lvl="1"/>
            <a:r>
              <a:rPr kumimoji="0" lang="en-US" altLang="en-US" sz="1300" dirty="0">
                <a:solidFill>
                  <a:srgbClr val="000000"/>
                </a:solidFill>
                <a:latin typeface="Segoe UI" panose="020B0502040204020203" pitchFamily="34" charset="0"/>
                <a:ea typeface="Times New Roman" panose="02020603050405020304" pitchFamily="18" charset="0"/>
                <a:cs typeface="Segoe UI" panose="020B0502040204020203" pitchFamily="34" charset="0"/>
              </a:rPr>
              <a:t>Sound theory. Example: marginal cost of 1 MW of Non-Spin shortage depends on shortages in other products.</a:t>
            </a:r>
          </a:p>
          <a:p>
            <a:r>
              <a:rPr kumimoji="0" lang="en-US" altLang="en-US" sz="1400" dirty="0">
                <a:solidFill>
                  <a:srgbClr val="000000"/>
                </a:solidFill>
                <a:latin typeface="Segoe UI" panose="020B0502040204020203" pitchFamily="34" charset="0"/>
                <a:ea typeface="Times New Roman" panose="02020603050405020304" pitchFamily="18" charset="0"/>
                <a:cs typeface="Segoe UI" panose="020B0502040204020203" pitchFamily="34" charset="0"/>
              </a:rPr>
              <a:t>Substitutability poses challenges in an ERCOT context:</a:t>
            </a:r>
          </a:p>
          <a:p>
            <a:pPr lvl="1"/>
            <a:r>
              <a:rPr kumimoji="0" lang="en-US" altLang="en-US" sz="1300" dirty="0">
                <a:solidFill>
                  <a:srgbClr val="000000"/>
                </a:solidFill>
                <a:latin typeface="Segoe UI" panose="020B0502040204020203" pitchFamily="34" charset="0"/>
                <a:ea typeface="Times New Roman" panose="02020603050405020304" pitchFamily="18" charset="0"/>
                <a:cs typeface="Segoe UI" panose="020B0502040204020203" pitchFamily="34" charset="0"/>
              </a:rPr>
              <a:t>ERCOT’s AS suite was not designed around substitutability.</a:t>
            </a:r>
          </a:p>
          <a:p>
            <a:pPr lvl="1"/>
            <a:r>
              <a:rPr kumimoji="0" lang="en-US" altLang="en-US" sz="1300" dirty="0">
                <a:solidFill>
                  <a:srgbClr val="000000"/>
                </a:solidFill>
                <a:latin typeface="Segoe UI" panose="020B0502040204020203" pitchFamily="34" charset="0"/>
                <a:ea typeface="Times New Roman" panose="02020603050405020304" pitchFamily="18" charset="0"/>
                <a:cs typeface="Segoe UI" panose="020B0502040204020203" pitchFamily="34" charset="0"/>
              </a:rPr>
              <a:t>Duration requirements and deployment risk/cost vary by product.</a:t>
            </a:r>
          </a:p>
          <a:p>
            <a:pPr lvl="1"/>
            <a:r>
              <a:rPr kumimoji="0" lang="en-US" altLang="en-US" sz="1300" dirty="0">
                <a:solidFill>
                  <a:srgbClr val="000000"/>
                </a:solidFill>
                <a:latin typeface="Segoe UI" panose="020B0502040204020203" pitchFamily="34" charset="0"/>
                <a:ea typeface="Times New Roman" panose="02020603050405020304" pitchFamily="18" charset="0"/>
                <a:cs typeface="Segoe UI" panose="020B0502040204020203" pitchFamily="34" charset="0"/>
              </a:rPr>
              <a:t>Modifying today’s RTC SCED formulation to nest the ASDCs could delay implementation.</a:t>
            </a:r>
            <a:endParaRPr kumimoji="0" lang="en-US" altLang="en-US" sz="1400" dirty="0">
              <a:solidFill>
                <a:srgbClr val="000000"/>
              </a:solidFill>
              <a:latin typeface="Segoe UI" panose="020B0502040204020203" pitchFamily="34" charset="0"/>
              <a:ea typeface="Times New Roman" panose="02020603050405020304" pitchFamily="18" charset="0"/>
              <a:cs typeface="Segoe UI" panose="020B0502040204020203" pitchFamily="34" charset="0"/>
            </a:endParaRPr>
          </a:p>
          <a:p>
            <a:r>
              <a:rPr kumimoji="0" lang="en-US" altLang="en-US" sz="1400" dirty="0">
                <a:solidFill>
                  <a:srgbClr val="000000"/>
                </a:solidFill>
                <a:latin typeface="Segoe UI" panose="020B0502040204020203" pitchFamily="34" charset="0"/>
                <a:ea typeface="Times New Roman" panose="02020603050405020304" pitchFamily="18" charset="0"/>
                <a:cs typeface="Segoe UI" panose="020B0502040204020203" pitchFamily="34" charset="0"/>
              </a:rPr>
              <a:t>The IMM developed nested ASDCs that roughly reflect ERCOT’s aggregate ORDC.</a:t>
            </a:r>
          </a:p>
          <a:p>
            <a:endParaRPr kumimoji="0" lang="en-US" altLang="en-US" sz="1400" dirty="0">
              <a:solidFill>
                <a:srgbClr val="000000"/>
              </a:solidFill>
              <a:latin typeface="Segoe UI" panose="020B0502040204020203" pitchFamily="34" charset="0"/>
              <a:ea typeface="Times New Roman" panose="02020603050405020304" pitchFamily="18" charset="0"/>
              <a:cs typeface="Segoe UI" panose="020B0502040204020203" pitchFamily="34" charset="0"/>
            </a:endParaRPr>
          </a:p>
        </p:txBody>
      </p:sp>
      <p:sp>
        <p:nvSpPr>
          <p:cNvPr id="2" name="Rectangle 2">
            <a:extLst>
              <a:ext uri="{FF2B5EF4-FFF2-40B4-BE49-F238E27FC236}">
                <a16:creationId xmlns:a16="http://schemas.microsoft.com/office/drawing/2014/main" id="{12CE0166-8280-8D09-8CD7-37034D66BA41}"/>
              </a:ext>
            </a:extLst>
          </p:cNvPr>
          <p:cNvSpPr txBox="1">
            <a:spLocks noChangeArrowheads="1"/>
          </p:cNvSpPr>
          <p:nvPr/>
        </p:nvSpPr>
        <p:spPr bwMode="black">
          <a:xfrm>
            <a:off x="1371600" y="609600"/>
            <a:ext cx="7772400" cy="1143000"/>
          </a:xfrm>
          <a:prstGeom prst="rect">
            <a:avLst/>
          </a:prstGeom>
          <a:noFill/>
          <a:ln w="9525">
            <a:noFill/>
            <a:miter lim="800000"/>
            <a:headEnd/>
            <a:tailEnd/>
          </a:ln>
          <a:effectLst/>
        </p:spPr>
        <p:txBody>
          <a:bodyPr vert="horz" wrap="square" lIns="92051" tIns="46026" rIns="92051" bIns="46026" numCol="1" anchor="ctr" anchorCtr="0" compatLnSpc="1">
            <a:prstTxWarp prst="textNoShape">
              <a:avLst/>
            </a:prstTxWarp>
          </a:bodyPr>
          <a:lstStyle>
            <a:lvl1pPr algn="ctr" rtl="0" eaLnBrk="0" fontAlgn="base" hangingPunct="0">
              <a:spcBef>
                <a:spcPct val="0"/>
              </a:spcBef>
              <a:spcAft>
                <a:spcPct val="0"/>
              </a:spcAft>
              <a:defRPr kumimoji="1" sz="2700" b="1">
                <a:solidFill>
                  <a:srgbClr val="0000A8"/>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kumimoji="1" sz="2600" b="1">
                <a:solidFill>
                  <a:srgbClr val="001E96"/>
                </a:solidFill>
                <a:effectLst>
                  <a:outerShdw blurRad="38100" dist="38100" dir="2700000" algn="tl">
                    <a:srgbClr val="C0C0C0"/>
                  </a:outerShdw>
                </a:effectLst>
                <a:latin typeface="Times New Roman" pitchFamily="18" charset="0"/>
              </a:defRPr>
            </a:lvl2pPr>
            <a:lvl3pPr algn="ctr" rtl="0" eaLnBrk="0" fontAlgn="base" hangingPunct="0">
              <a:spcBef>
                <a:spcPct val="0"/>
              </a:spcBef>
              <a:spcAft>
                <a:spcPct val="0"/>
              </a:spcAft>
              <a:defRPr kumimoji="1" sz="2600" b="1">
                <a:solidFill>
                  <a:srgbClr val="001E96"/>
                </a:solidFill>
                <a:effectLst>
                  <a:outerShdw blurRad="38100" dist="38100" dir="2700000" algn="tl">
                    <a:srgbClr val="C0C0C0"/>
                  </a:outerShdw>
                </a:effectLst>
                <a:latin typeface="Times New Roman" pitchFamily="18" charset="0"/>
              </a:defRPr>
            </a:lvl3pPr>
            <a:lvl4pPr algn="ctr" rtl="0" eaLnBrk="0" fontAlgn="base" hangingPunct="0">
              <a:spcBef>
                <a:spcPct val="0"/>
              </a:spcBef>
              <a:spcAft>
                <a:spcPct val="0"/>
              </a:spcAft>
              <a:defRPr kumimoji="1" sz="2600" b="1">
                <a:solidFill>
                  <a:srgbClr val="001E96"/>
                </a:solidFill>
                <a:effectLst>
                  <a:outerShdw blurRad="38100" dist="38100" dir="2700000" algn="tl">
                    <a:srgbClr val="C0C0C0"/>
                  </a:outerShdw>
                </a:effectLst>
                <a:latin typeface="Times New Roman" pitchFamily="18" charset="0"/>
              </a:defRPr>
            </a:lvl4pPr>
            <a:lvl5pPr algn="ctr" rtl="0" eaLnBrk="0" fontAlgn="base" hangingPunct="0">
              <a:spcBef>
                <a:spcPct val="0"/>
              </a:spcBef>
              <a:spcAft>
                <a:spcPct val="0"/>
              </a:spcAft>
              <a:defRPr kumimoji="1" sz="2600" b="1">
                <a:solidFill>
                  <a:srgbClr val="001E96"/>
                </a:solidFill>
                <a:effectLst>
                  <a:outerShdw blurRad="38100" dist="38100" dir="2700000" algn="tl">
                    <a:srgbClr val="C0C0C0"/>
                  </a:outerShdw>
                </a:effectLst>
                <a:latin typeface="Times New Roman" pitchFamily="18" charset="0"/>
              </a:defRPr>
            </a:lvl5pPr>
            <a:lvl6pPr marL="457200" algn="ctr" rtl="0" eaLnBrk="0" fontAlgn="base" hangingPunct="0">
              <a:spcBef>
                <a:spcPct val="0"/>
              </a:spcBef>
              <a:spcAft>
                <a:spcPct val="0"/>
              </a:spcAft>
              <a:defRPr kumimoji="1" sz="2600" b="1">
                <a:solidFill>
                  <a:srgbClr val="000099"/>
                </a:solidFill>
                <a:effectLst>
                  <a:outerShdw blurRad="38100" dist="38100" dir="2700000" algn="tl">
                    <a:srgbClr val="C0C0C0"/>
                  </a:outerShdw>
                </a:effectLst>
                <a:latin typeface="Times New Roman" pitchFamily="18" charset="0"/>
              </a:defRPr>
            </a:lvl6pPr>
            <a:lvl7pPr marL="914400" algn="ctr" rtl="0" eaLnBrk="0" fontAlgn="base" hangingPunct="0">
              <a:spcBef>
                <a:spcPct val="0"/>
              </a:spcBef>
              <a:spcAft>
                <a:spcPct val="0"/>
              </a:spcAft>
              <a:defRPr kumimoji="1" sz="2600" b="1">
                <a:solidFill>
                  <a:srgbClr val="000099"/>
                </a:solidFill>
                <a:effectLst>
                  <a:outerShdw blurRad="38100" dist="38100" dir="2700000" algn="tl">
                    <a:srgbClr val="C0C0C0"/>
                  </a:outerShdw>
                </a:effectLst>
                <a:latin typeface="Times New Roman" pitchFamily="18" charset="0"/>
              </a:defRPr>
            </a:lvl7pPr>
            <a:lvl8pPr marL="1371600" algn="ctr" rtl="0" eaLnBrk="0" fontAlgn="base" hangingPunct="0">
              <a:spcBef>
                <a:spcPct val="0"/>
              </a:spcBef>
              <a:spcAft>
                <a:spcPct val="0"/>
              </a:spcAft>
              <a:defRPr kumimoji="1" sz="2600" b="1">
                <a:solidFill>
                  <a:srgbClr val="000099"/>
                </a:solidFill>
                <a:effectLst>
                  <a:outerShdw blurRad="38100" dist="38100" dir="2700000" algn="tl">
                    <a:srgbClr val="C0C0C0"/>
                  </a:outerShdw>
                </a:effectLst>
                <a:latin typeface="Times New Roman" pitchFamily="18" charset="0"/>
              </a:defRPr>
            </a:lvl8pPr>
            <a:lvl9pPr marL="1828800" algn="ctr" rtl="0" eaLnBrk="0" fontAlgn="base" hangingPunct="0">
              <a:spcBef>
                <a:spcPct val="0"/>
              </a:spcBef>
              <a:spcAft>
                <a:spcPct val="0"/>
              </a:spcAft>
              <a:defRPr kumimoji="1" sz="2600" b="1">
                <a:solidFill>
                  <a:srgbClr val="000099"/>
                </a:solidFill>
                <a:effectLst>
                  <a:outerShdw blurRad="38100" dist="38100" dir="2700000" algn="tl">
                    <a:srgbClr val="C0C0C0"/>
                  </a:outerShdw>
                </a:effectLst>
                <a:latin typeface="Times New Roman" pitchFamily="18" charset="0"/>
              </a:defRPr>
            </a:lvl9pPr>
          </a:lstStyle>
          <a:p>
            <a:r>
              <a:rPr lang="en-US" altLang="en-US" kern="0"/>
              <a:t>Nested ASDCs</a:t>
            </a:r>
            <a:endParaRPr lang="en-US" altLang="en-US" kern="0">
              <a:solidFill>
                <a:srgbClr val="000082"/>
              </a:solidFill>
            </a:endParaRPr>
          </a:p>
        </p:txBody>
      </p:sp>
      <p:sp>
        <p:nvSpPr>
          <p:cNvPr id="10" name="TextBox 9">
            <a:extLst>
              <a:ext uri="{FF2B5EF4-FFF2-40B4-BE49-F238E27FC236}">
                <a16:creationId xmlns:a16="http://schemas.microsoft.com/office/drawing/2014/main" id="{358103EB-328F-BE60-D066-D4350D194806}"/>
              </a:ext>
            </a:extLst>
          </p:cNvPr>
          <p:cNvSpPr txBox="1"/>
          <p:nvPr/>
        </p:nvSpPr>
        <p:spPr>
          <a:xfrm>
            <a:off x="1526495" y="6094472"/>
            <a:ext cx="6923884" cy="461665"/>
          </a:xfrm>
          <a:prstGeom prst="rect">
            <a:avLst/>
          </a:prstGeom>
          <a:noFill/>
        </p:spPr>
        <p:txBody>
          <a:bodyPr wrap="square">
            <a:spAutoFit/>
          </a:bodyPr>
          <a:lstStyle/>
          <a:p>
            <a:r>
              <a:rPr kumimoji="0" lang="en-US" altLang="en-US" sz="1200" dirty="0">
                <a:solidFill>
                  <a:srgbClr val="000000"/>
                </a:solidFill>
                <a:latin typeface="Segoe UI" panose="020B0502040204020203" pitchFamily="34" charset="0"/>
                <a:ea typeface="Times New Roman" panose="02020603050405020304" pitchFamily="18" charset="0"/>
                <a:cs typeface="Segoe UI" panose="020B0502040204020203" pitchFamily="34" charset="0"/>
              </a:rPr>
              <a:t>Left: Nested ASDCs that roughly approximate the aggregate demand of ERCOT’s ORDC.</a:t>
            </a:r>
          </a:p>
          <a:p>
            <a:r>
              <a:rPr kumimoji="0" lang="en-US" altLang="en-US" sz="1200" dirty="0">
                <a:solidFill>
                  <a:srgbClr val="000000"/>
                </a:solidFill>
                <a:latin typeface="Segoe UI" panose="020B0502040204020203" pitchFamily="34" charset="0"/>
                <a:ea typeface="Times New Roman" panose="02020603050405020304" pitchFamily="18" charset="0"/>
                <a:cs typeface="Segoe UI" panose="020B0502040204020203" pitchFamily="34" charset="0"/>
              </a:rPr>
              <a:t>Right: Same ASDCs shown as independent curves.</a:t>
            </a:r>
            <a:endParaRPr lang="en-US" sz="1200" dirty="0"/>
          </a:p>
        </p:txBody>
      </p:sp>
      <p:pic>
        <p:nvPicPr>
          <p:cNvPr id="4" name="Picture 3">
            <a:extLst>
              <a:ext uri="{FF2B5EF4-FFF2-40B4-BE49-F238E27FC236}">
                <a16:creationId xmlns:a16="http://schemas.microsoft.com/office/drawing/2014/main" id="{7C7A3B2A-E520-8A8D-F8F8-FD85EDAAE895}"/>
              </a:ext>
            </a:extLst>
          </p:cNvPr>
          <p:cNvPicPr>
            <a:picLocks noChangeAspect="1"/>
          </p:cNvPicPr>
          <p:nvPr/>
        </p:nvPicPr>
        <p:blipFill>
          <a:blip r:embed="rId3"/>
          <a:stretch>
            <a:fillRect/>
          </a:stretch>
        </p:blipFill>
        <p:spPr>
          <a:xfrm>
            <a:off x="2182201" y="4057719"/>
            <a:ext cx="2874507" cy="2086947"/>
          </a:xfrm>
          <a:prstGeom prst="rect">
            <a:avLst/>
          </a:prstGeom>
        </p:spPr>
      </p:pic>
      <p:pic>
        <p:nvPicPr>
          <p:cNvPr id="5" name="Picture 4">
            <a:extLst>
              <a:ext uri="{FF2B5EF4-FFF2-40B4-BE49-F238E27FC236}">
                <a16:creationId xmlns:a16="http://schemas.microsoft.com/office/drawing/2014/main" id="{381FE9CC-EAA8-1D95-9F10-20515CEED96A}"/>
              </a:ext>
            </a:extLst>
          </p:cNvPr>
          <p:cNvPicPr>
            <a:picLocks noChangeAspect="1"/>
          </p:cNvPicPr>
          <p:nvPr/>
        </p:nvPicPr>
        <p:blipFill>
          <a:blip r:embed="rId4"/>
          <a:stretch>
            <a:fillRect/>
          </a:stretch>
        </p:blipFill>
        <p:spPr>
          <a:xfrm>
            <a:off x="5480431" y="4057719"/>
            <a:ext cx="2874507" cy="2086947"/>
          </a:xfrm>
          <a:prstGeom prst="rect">
            <a:avLst/>
          </a:prstGeom>
        </p:spPr>
      </p:pic>
    </p:spTree>
    <p:extLst>
      <p:ext uri="{BB962C8B-B14F-4D97-AF65-F5344CB8AC3E}">
        <p14:creationId xmlns:p14="http://schemas.microsoft.com/office/powerpoint/2010/main" val="44065717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3"/>
          <p:cNvSpPr>
            <a:spLocks noGrp="1" noChangeArrowheads="1"/>
          </p:cNvSpPr>
          <p:nvPr>
            <p:ph idx="1"/>
          </p:nvPr>
        </p:nvSpPr>
        <p:spPr>
          <a:xfrm>
            <a:off x="1417314" y="1762111"/>
            <a:ext cx="7680138" cy="4572000"/>
          </a:xfrm>
        </p:spPr>
        <p:txBody>
          <a:bodyPr lIns="91426" tIns="45713" rIns="91426" bIns="45713" anchor="t"/>
          <a:lstStyle/>
          <a:p>
            <a:r>
              <a:rPr kumimoji="0" lang="en-US" altLang="en-US" sz="1600" dirty="0">
                <a:solidFill>
                  <a:srgbClr val="000000"/>
                </a:solidFill>
                <a:latin typeface="Segoe UI" panose="020B0502040204020203" pitchFamily="34" charset="0"/>
                <a:ea typeface="Times New Roman" panose="02020603050405020304" pitchFamily="18" charset="0"/>
                <a:cs typeface="Segoe UI" panose="020B0502040204020203" pitchFamily="34" charset="0"/>
              </a:rPr>
              <a:t>Using the same KP 1.1(4) aggregate ORDC as a starting point, the IMM developed curves that overlap, as opposed to each curve having its own distinct ORDC block.</a:t>
            </a:r>
          </a:p>
          <a:p>
            <a:r>
              <a:rPr kumimoji="0" lang="en-US" altLang="en-US" sz="1600" dirty="0">
                <a:solidFill>
                  <a:srgbClr val="000000"/>
                </a:solidFill>
                <a:latin typeface="Segoe UI" panose="020B0502040204020203" pitchFamily="34" charset="0"/>
                <a:ea typeface="Times New Roman" panose="02020603050405020304" pitchFamily="18" charset="0"/>
                <a:cs typeface="Segoe UI" panose="020B0502040204020203" pitchFamily="34" charset="0"/>
              </a:rPr>
              <a:t>Design goals:</a:t>
            </a:r>
          </a:p>
          <a:p>
            <a:pPr lvl="1"/>
            <a:r>
              <a:rPr kumimoji="0" lang="en-US" altLang="en-US" sz="1400" dirty="0">
                <a:solidFill>
                  <a:srgbClr val="000000"/>
                </a:solidFill>
                <a:latin typeface="Segoe UI" panose="020B0502040204020203" pitchFamily="34" charset="0"/>
                <a:ea typeface="Times New Roman" panose="02020603050405020304" pitchFamily="18" charset="0"/>
                <a:cs typeface="Segoe UI" panose="020B0502040204020203" pitchFamily="34" charset="0"/>
              </a:rPr>
              <a:t>Aggregate demand must match the ORDC.</a:t>
            </a:r>
          </a:p>
          <a:p>
            <a:pPr lvl="1"/>
            <a:r>
              <a:rPr kumimoji="0" lang="en-US" altLang="en-US" sz="1400" dirty="0">
                <a:solidFill>
                  <a:srgbClr val="000000"/>
                </a:solidFill>
                <a:latin typeface="Segoe UI" panose="020B0502040204020203" pitchFamily="34" charset="0"/>
                <a:ea typeface="Times New Roman" panose="02020603050405020304" pitchFamily="18" charset="0"/>
                <a:cs typeface="Segoe UI" panose="020B0502040204020203" pitchFamily="34" charset="0"/>
              </a:rPr>
              <a:t>Individual ASDC shapes and max prices exhibit a product hierarchy.</a:t>
            </a:r>
          </a:p>
          <a:p>
            <a:pPr lvl="1"/>
            <a:r>
              <a:rPr kumimoji="0" lang="en-US" altLang="en-US" sz="1400" dirty="0">
                <a:solidFill>
                  <a:srgbClr val="000000"/>
                </a:solidFill>
                <a:latin typeface="Segoe UI" panose="020B0502040204020203" pitchFamily="34" charset="0"/>
                <a:ea typeface="Times New Roman" panose="02020603050405020304" pitchFamily="18" charset="0"/>
                <a:cs typeface="Segoe UI" panose="020B0502040204020203" pitchFamily="34" charset="0"/>
              </a:rPr>
              <a:t>Each curve reaches a max price near VOLL.</a:t>
            </a:r>
          </a:p>
          <a:p>
            <a:pPr lvl="1"/>
            <a:r>
              <a:rPr kumimoji="0" lang="en-US" altLang="en-US" sz="1400" dirty="0">
                <a:solidFill>
                  <a:srgbClr val="000000"/>
                </a:solidFill>
                <a:latin typeface="Segoe UI" panose="020B0502040204020203" pitchFamily="34" charset="0"/>
                <a:ea typeface="Times New Roman" panose="02020603050405020304" pitchFamily="18" charset="0"/>
                <a:cs typeface="Segoe UI" panose="020B0502040204020203" pitchFamily="34" charset="0"/>
              </a:rPr>
              <a:t>RegUp and RRS shortages should occur only during extreme scarcity.</a:t>
            </a:r>
            <a:br>
              <a:rPr kumimoji="0" lang="en-US" altLang="en-US" sz="1400" dirty="0">
                <a:solidFill>
                  <a:srgbClr val="000000"/>
                </a:solidFill>
                <a:latin typeface="Segoe UI" panose="020B0502040204020203" pitchFamily="34" charset="0"/>
                <a:ea typeface="Times New Roman" panose="02020603050405020304" pitchFamily="18" charset="0"/>
                <a:cs typeface="Segoe UI" panose="020B0502040204020203" pitchFamily="34" charset="0"/>
              </a:rPr>
            </a:br>
            <a:endParaRPr kumimoji="0" lang="en-US" altLang="en-US" sz="1400" dirty="0">
              <a:solidFill>
                <a:srgbClr val="000000"/>
              </a:solidFill>
              <a:latin typeface="Segoe UI" panose="020B0502040204020203" pitchFamily="34" charset="0"/>
              <a:ea typeface="Times New Roman" panose="02020603050405020304" pitchFamily="18" charset="0"/>
              <a:cs typeface="Segoe UI" panose="020B0502040204020203" pitchFamily="34" charset="0"/>
            </a:endParaRPr>
          </a:p>
        </p:txBody>
      </p:sp>
      <p:sp>
        <p:nvSpPr>
          <p:cNvPr id="2" name="Rectangle 2">
            <a:extLst>
              <a:ext uri="{FF2B5EF4-FFF2-40B4-BE49-F238E27FC236}">
                <a16:creationId xmlns:a16="http://schemas.microsoft.com/office/drawing/2014/main" id="{4660ECBD-A166-0743-AB46-D184E9851708}"/>
              </a:ext>
            </a:extLst>
          </p:cNvPr>
          <p:cNvSpPr txBox="1">
            <a:spLocks noChangeArrowheads="1"/>
          </p:cNvSpPr>
          <p:nvPr/>
        </p:nvSpPr>
        <p:spPr bwMode="black">
          <a:xfrm>
            <a:off x="1371600" y="609600"/>
            <a:ext cx="7772400" cy="1143000"/>
          </a:xfrm>
          <a:prstGeom prst="rect">
            <a:avLst/>
          </a:prstGeom>
          <a:noFill/>
          <a:ln w="9525">
            <a:noFill/>
            <a:miter lim="800000"/>
            <a:headEnd/>
            <a:tailEnd/>
          </a:ln>
          <a:effectLst/>
        </p:spPr>
        <p:txBody>
          <a:bodyPr vert="horz" wrap="square" lIns="92051" tIns="46026" rIns="92051" bIns="46026" numCol="1" anchor="ctr" anchorCtr="0" compatLnSpc="1">
            <a:prstTxWarp prst="textNoShape">
              <a:avLst/>
            </a:prstTxWarp>
          </a:bodyPr>
          <a:lstStyle>
            <a:lvl1pPr algn="ctr" rtl="0" eaLnBrk="0" fontAlgn="base" hangingPunct="0">
              <a:spcBef>
                <a:spcPct val="0"/>
              </a:spcBef>
              <a:spcAft>
                <a:spcPct val="0"/>
              </a:spcAft>
              <a:defRPr kumimoji="1" sz="2700" b="1">
                <a:solidFill>
                  <a:srgbClr val="0000A8"/>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kumimoji="1" sz="2600" b="1">
                <a:solidFill>
                  <a:srgbClr val="001E96"/>
                </a:solidFill>
                <a:effectLst>
                  <a:outerShdw blurRad="38100" dist="38100" dir="2700000" algn="tl">
                    <a:srgbClr val="C0C0C0"/>
                  </a:outerShdw>
                </a:effectLst>
                <a:latin typeface="Times New Roman" pitchFamily="18" charset="0"/>
              </a:defRPr>
            </a:lvl2pPr>
            <a:lvl3pPr algn="ctr" rtl="0" eaLnBrk="0" fontAlgn="base" hangingPunct="0">
              <a:spcBef>
                <a:spcPct val="0"/>
              </a:spcBef>
              <a:spcAft>
                <a:spcPct val="0"/>
              </a:spcAft>
              <a:defRPr kumimoji="1" sz="2600" b="1">
                <a:solidFill>
                  <a:srgbClr val="001E96"/>
                </a:solidFill>
                <a:effectLst>
                  <a:outerShdw blurRad="38100" dist="38100" dir="2700000" algn="tl">
                    <a:srgbClr val="C0C0C0"/>
                  </a:outerShdw>
                </a:effectLst>
                <a:latin typeface="Times New Roman" pitchFamily="18" charset="0"/>
              </a:defRPr>
            </a:lvl3pPr>
            <a:lvl4pPr algn="ctr" rtl="0" eaLnBrk="0" fontAlgn="base" hangingPunct="0">
              <a:spcBef>
                <a:spcPct val="0"/>
              </a:spcBef>
              <a:spcAft>
                <a:spcPct val="0"/>
              </a:spcAft>
              <a:defRPr kumimoji="1" sz="2600" b="1">
                <a:solidFill>
                  <a:srgbClr val="001E96"/>
                </a:solidFill>
                <a:effectLst>
                  <a:outerShdw blurRad="38100" dist="38100" dir="2700000" algn="tl">
                    <a:srgbClr val="C0C0C0"/>
                  </a:outerShdw>
                </a:effectLst>
                <a:latin typeface="Times New Roman" pitchFamily="18" charset="0"/>
              </a:defRPr>
            </a:lvl4pPr>
            <a:lvl5pPr algn="ctr" rtl="0" eaLnBrk="0" fontAlgn="base" hangingPunct="0">
              <a:spcBef>
                <a:spcPct val="0"/>
              </a:spcBef>
              <a:spcAft>
                <a:spcPct val="0"/>
              </a:spcAft>
              <a:defRPr kumimoji="1" sz="2600" b="1">
                <a:solidFill>
                  <a:srgbClr val="001E96"/>
                </a:solidFill>
                <a:effectLst>
                  <a:outerShdw blurRad="38100" dist="38100" dir="2700000" algn="tl">
                    <a:srgbClr val="C0C0C0"/>
                  </a:outerShdw>
                </a:effectLst>
                <a:latin typeface="Times New Roman" pitchFamily="18" charset="0"/>
              </a:defRPr>
            </a:lvl5pPr>
            <a:lvl6pPr marL="457200" algn="ctr" rtl="0" eaLnBrk="0" fontAlgn="base" hangingPunct="0">
              <a:spcBef>
                <a:spcPct val="0"/>
              </a:spcBef>
              <a:spcAft>
                <a:spcPct val="0"/>
              </a:spcAft>
              <a:defRPr kumimoji="1" sz="2600" b="1">
                <a:solidFill>
                  <a:srgbClr val="000099"/>
                </a:solidFill>
                <a:effectLst>
                  <a:outerShdw blurRad="38100" dist="38100" dir="2700000" algn="tl">
                    <a:srgbClr val="C0C0C0"/>
                  </a:outerShdw>
                </a:effectLst>
                <a:latin typeface="Times New Roman" pitchFamily="18" charset="0"/>
              </a:defRPr>
            </a:lvl6pPr>
            <a:lvl7pPr marL="914400" algn="ctr" rtl="0" eaLnBrk="0" fontAlgn="base" hangingPunct="0">
              <a:spcBef>
                <a:spcPct val="0"/>
              </a:spcBef>
              <a:spcAft>
                <a:spcPct val="0"/>
              </a:spcAft>
              <a:defRPr kumimoji="1" sz="2600" b="1">
                <a:solidFill>
                  <a:srgbClr val="000099"/>
                </a:solidFill>
                <a:effectLst>
                  <a:outerShdw blurRad="38100" dist="38100" dir="2700000" algn="tl">
                    <a:srgbClr val="C0C0C0"/>
                  </a:outerShdw>
                </a:effectLst>
                <a:latin typeface="Times New Roman" pitchFamily="18" charset="0"/>
              </a:defRPr>
            </a:lvl7pPr>
            <a:lvl8pPr marL="1371600" algn="ctr" rtl="0" eaLnBrk="0" fontAlgn="base" hangingPunct="0">
              <a:spcBef>
                <a:spcPct val="0"/>
              </a:spcBef>
              <a:spcAft>
                <a:spcPct val="0"/>
              </a:spcAft>
              <a:defRPr kumimoji="1" sz="2600" b="1">
                <a:solidFill>
                  <a:srgbClr val="000099"/>
                </a:solidFill>
                <a:effectLst>
                  <a:outerShdw blurRad="38100" dist="38100" dir="2700000" algn="tl">
                    <a:srgbClr val="C0C0C0"/>
                  </a:outerShdw>
                </a:effectLst>
                <a:latin typeface="Times New Roman" pitchFamily="18" charset="0"/>
              </a:defRPr>
            </a:lvl8pPr>
            <a:lvl9pPr marL="1828800" algn="ctr" rtl="0" eaLnBrk="0" fontAlgn="base" hangingPunct="0">
              <a:spcBef>
                <a:spcPct val="0"/>
              </a:spcBef>
              <a:spcAft>
                <a:spcPct val="0"/>
              </a:spcAft>
              <a:defRPr kumimoji="1" sz="2600" b="1">
                <a:solidFill>
                  <a:srgbClr val="000099"/>
                </a:solidFill>
                <a:effectLst>
                  <a:outerShdw blurRad="38100" dist="38100" dir="2700000" algn="tl">
                    <a:srgbClr val="C0C0C0"/>
                  </a:outerShdw>
                </a:effectLst>
                <a:latin typeface="Times New Roman" pitchFamily="18" charset="0"/>
              </a:defRPr>
            </a:lvl9pPr>
          </a:lstStyle>
          <a:p>
            <a:r>
              <a:rPr lang="en-US" altLang="en-US" kern="0"/>
              <a:t>IMM “Blended” ASDCs</a:t>
            </a:r>
            <a:endParaRPr lang="en-US" altLang="en-US" kern="0">
              <a:solidFill>
                <a:srgbClr val="000082"/>
              </a:solidFill>
            </a:endParaRPr>
          </a:p>
        </p:txBody>
      </p:sp>
      <p:pic>
        <p:nvPicPr>
          <p:cNvPr id="3" name="Picture 2">
            <a:extLst>
              <a:ext uri="{FF2B5EF4-FFF2-40B4-BE49-F238E27FC236}">
                <a16:creationId xmlns:a16="http://schemas.microsoft.com/office/drawing/2014/main" id="{70C2766B-303A-556F-134E-6CC28751D9B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126727" y="4048111"/>
            <a:ext cx="3831229" cy="2099631"/>
          </a:xfrm>
          <a:prstGeom prst="rect">
            <a:avLst/>
          </a:prstGeom>
        </p:spPr>
      </p:pic>
      <p:pic>
        <p:nvPicPr>
          <p:cNvPr id="14" name="Picture 13">
            <a:extLst>
              <a:ext uri="{FF2B5EF4-FFF2-40B4-BE49-F238E27FC236}">
                <a16:creationId xmlns:a16="http://schemas.microsoft.com/office/drawing/2014/main" id="{158596E0-5CE1-D136-008E-0FEC449654A5}"/>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698296" y="4048111"/>
            <a:ext cx="3189153" cy="2099172"/>
          </a:xfrm>
          <a:prstGeom prst="rect">
            <a:avLst/>
          </a:prstGeom>
        </p:spPr>
      </p:pic>
      <p:sp>
        <p:nvSpPr>
          <p:cNvPr id="15" name="TextBox 14">
            <a:extLst>
              <a:ext uri="{FF2B5EF4-FFF2-40B4-BE49-F238E27FC236}">
                <a16:creationId xmlns:a16="http://schemas.microsoft.com/office/drawing/2014/main" id="{AE741481-93E3-02B1-4484-BDF7922B5C58}"/>
              </a:ext>
            </a:extLst>
          </p:cNvPr>
          <p:cNvSpPr txBox="1"/>
          <p:nvPr/>
        </p:nvSpPr>
        <p:spPr>
          <a:xfrm>
            <a:off x="1515802" y="6127266"/>
            <a:ext cx="6923884" cy="461665"/>
          </a:xfrm>
          <a:prstGeom prst="rect">
            <a:avLst/>
          </a:prstGeom>
          <a:noFill/>
        </p:spPr>
        <p:txBody>
          <a:bodyPr wrap="square">
            <a:spAutoFit/>
          </a:bodyPr>
          <a:lstStyle/>
          <a:p>
            <a:r>
              <a:rPr kumimoji="0" lang="en-US" altLang="en-US" sz="1200" dirty="0">
                <a:solidFill>
                  <a:srgbClr val="000000"/>
                </a:solidFill>
                <a:latin typeface="Segoe UI" panose="020B0502040204020203" pitchFamily="34" charset="0"/>
                <a:ea typeface="Times New Roman" panose="02020603050405020304" pitchFamily="18" charset="0"/>
                <a:cs typeface="Segoe UI" panose="020B0502040204020203" pitchFamily="34" charset="0"/>
              </a:rPr>
              <a:t>Left: RTC KP 1.1(4) aggregate ORDC.</a:t>
            </a:r>
          </a:p>
          <a:p>
            <a:r>
              <a:rPr kumimoji="0" lang="en-US" altLang="en-US" sz="1200" dirty="0">
                <a:solidFill>
                  <a:srgbClr val="000000"/>
                </a:solidFill>
                <a:latin typeface="Segoe UI" panose="020B0502040204020203" pitchFamily="34" charset="0"/>
                <a:ea typeface="Times New Roman" panose="02020603050405020304" pitchFamily="18" charset="0"/>
                <a:cs typeface="Segoe UI" panose="020B0502040204020203" pitchFamily="34" charset="0"/>
              </a:rPr>
              <a:t>Right: IMM blended ASDCs based on AS plan amounts for 8/19/24 1900.</a:t>
            </a:r>
            <a:endParaRPr lang="en-US" sz="1200" dirty="0"/>
          </a:p>
        </p:txBody>
      </p:sp>
    </p:spTree>
    <p:extLst>
      <p:ext uri="{BB962C8B-B14F-4D97-AF65-F5344CB8AC3E}">
        <p14:creationId xmlns:p14="http://schemas.microsoft.com/office/powerpoint/2010/main" val="394942858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EDF3ABF-BD16-2D08-DD5E-5BD140090874}"/>
              </a:ext>
            </a:extLst>
          </p:cNvPr>
          <p:cNvSpPr>
            <a:spLocks noGrp="1"/>
          </p:cNvSpPr>
          <p:nvPr>
            <p:ph type="ctrTitle" sz="quarter"/>
          </p:nvPr>
        </p:nvSpPr>
        <p:spPr/>
        <p:txBody>
          <a:bodyPr/>
          <a:lstStyle/>
          <a:p>
            <a:r>
              <a:rPr lang="en-US"/>
              <a:t>Are Nested ASDCs Necessary for ERCOT?</a:t>
            </a:r>
          </a:p>
        </p:txBody>
      </p:sp>
      <p:sp>
        <p:nvSpPr>
          <p:cNvPr id="7" name="Subtitle 6">
            <a:extLst>
              <a:ext uri="{FF2B5EF4-FFF2-40B4-BE49-F238E27FC236}">
                <a16:creationId xmlns:a16="http://schemas.microsoft.com/office/drawing/2014/main" id="{74679C56-1DF7-E3E3-57AB-28A3217145EE}"/>
              </a:ext>
            </a:extLst>
          </p:cNvPr>
          <p:cNvSpPr>
            <a:spLocks noGrp="1"/>
          </p:cNvSpPr>
          <p:nvPr>
            <p:ph type="subTitle" sz="quarter" idx="1"/>
          </p:nvPr>
        </p:nvSpPr>
        <p:spPr/>
        <p:txBody>
          <a:bodyPr/>
          <a:lstStyle/>
          <a:p>
            <a:r>
              <a:rPr lang="en-US" sz="1800"/>
              <a:t>Comparing Independent and Nested ASDCs</a:t>
            </a:r>
          </a:p>
        </p:txBody>
      </p:sp>
    </p:spTree>
    <p:extLst>
      <p:ext uri="{BB962C8B-B14F-4D97-AF65-F5344CB8AC3E}">
        <p14:creationId xmlns:p14="http://schemas.microsoft.com/office/powerpoint/2010/main" val="26260578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3"/>
          <p:cNvSpPr>
            <a:spLocks noGrp="1" noChangeArrowheads="1"/>
          </p:cNvSpPr>
          <p:nvPr>
            <p:ph idx="1"/>
          </p:nvPr>
        </p:nvSpPr>
        <p:spPr>
          <a:xfrm>
            <a:off x="1417314" y="1762111"/>
            <a:ext cx="7680138" cy="4572000"/>
          </a:xfrm>
        </p:spPr>
        <p:txBody>
          <a:bodyPr lIns="91426" tIns="45713" rIns="91426" bIns="45713" anchor="t"/>
          <a:lstStyle/>
          <a:p>
            <a:endParaRPr kumimoji="0" lang="en-US" altLang="en-US" dirty="0">
              <a:solidFill>
                <a:srgbClr val="000000"/>
              </a:solidFill>
              <a:latin typeface="Segoe UI" panose="020B0502040204020203" pitchFamily="34" charset="0"/>
              <a:ea typeface="Times New Roman" panose="02020603050405020304" pitchFamily="18" charset="0"/>
              <a:cs typeface="Segoe UI" panose="020B0502040204020203" pitchFamily="34" charset="0"/>
            </a:endParaRPr>
          </a:p>
          <a:p>
            <a:r>
              <a:rPr kumimoji="0" lang="en-US" altLang="en-US" dirty="0">
                <a:solidFill>
                  <a:srgbClr val="000000"/>
                </a:solidFill>
                <a:latin typeface="Segoe UI" panose="020B0502040204020203" pitchFamily="34" charset="0"/>
                <a:ea typeface="Times New Roman" panose="02020603050405020304" pitchFamily="18" charset="0"/>
                <a:cs typeface="Segoe UI" panose="020B0502040204020203" pitchFamily="34" charset="0"/>
              </a:rPr>
              <a:t>Simulation tool: Potomac Economics SCED.</a:t>
            </a:r>
          </a:p>
          <a:p>
            <a:pPr lvl="1"/>
            <a:r>
              <a:rPr kumimoji="0" lang="en-US" altLang="en-US" dirty="0">
                <a:solidFill>
                  <a:srgbClr val="000000"/>
                </a:solidFill>
                <a:latin typeface="Segoe UI" panose="020B0502040204020203" pitchFamily="34" charset="0"/>
                <a:ea typeface="Times New Roman" panose="02020603050405020304" pitchFamily="18" charset="0"/>
                <a:cs typeface="Segoe UI" panose="020B0502040204020203" pitchFamily="34" charset="0"/>
              </a:rPr>
              <a:t>We did not use the ERCOT RTC SCED Simulation Tool, which cannot model nested ASDCs.</a:t>
            </a:r>
          </a:p>
          <a:p>
            <a:r>
              <a:rPr kumimoji="0" lang="en-US" altLang="en-US" dirty="0">
                <a:solidFill>
                  <a:srgbClr val="000000"/>
                </a:solidFill>
                <a:latin typeface="Segoe UI" panose="020B0502040204020203" pitchFamily="34" charset="0"/>
                <a:ea typeface="Times New Roman" panose="02020603050405020304" pitchFamily="18" charset="0"/>
                <a:cs typeface="Segoe UI" panose="020B0502040204020203" pitchFamily="34" charset="0"/>
              </a:rPr>
              <a:t>Days studied: 8/17/23, 9/6/23, 8/19/24. 6-9 PM each day.</a:t>
            </a:r>
          </a:p>
          <a:p>
            <a:r>
              <a:rPr kumimoji="0" lang="en-US" altLang="en-US" dirty="0">
                <a:solidFill>
                  <a:srgbClr val="000000"/>
                </a:solidFill>
                <a:latin typeface="Segoe UI" panose="020B0502040204020203" pitchFamily="34" charset="0"/>
                <a:ea typeface="Times New Roman" panose="02020603050405020304" pitchFamily="18" charset="0"/>
                <a:cs typeface="Segoe UI" panose="020B0502040204020203" pitchFamily="34" charset="0"/>
              </a:rPr>
              <a:t>Load (GTBD) increased by 2 GW, to better illustrate performance under shortage conditions.</a:t>
            </a:r>
          </a:p>
        </p:txBody>
      </p:sp>
      <p:sp>
        <p:nvSpPr>
          <p:cNvPr id="2" name="Rectangle 2">
            <a:extLst>
              <a:ext uri="{FF2B5EF4-FFF2-40B4-BE49-F238E27FC236}">
                <a16:creationId xmlns:a16="http://schemas.microsoft.com/office/drawing/2014/main" id="{4660ECBD-A166-0743-AB46-D184E9851708}"/>
              </a:ext>
            </a:extLst>
          </p:cNvPr>
          <p:cNvSpPr txBox="1">
            <a:spLocks noChangeArrowheads="1"/>
          </p:cNvSpPr>
          <p:nvPr/>
        </p:nvSpPr>
        <p:spPr bwMode="black">
          <a:xfrm>
            <a:off x="1371600" y="609600"/>
            <a:ext cx="7772400" cy="1143000"/>
          </a:xfrm>
          <a:prstGeom prst="rect">
            <a:avLst/>
          </a:prstGeom>
          <a:noFill/>
          <a:ln w="9525">
            <a:noFill/>
            <a:miter lim="800000"/>
            <a:headEnd/>
            <a:tailEnd/>
          </a:ln>
          <a:effectLst/>
        </p:spPr>
        <p:txBody>
          <a:bodyPr vert="horz" wrap="square" lIns="92051" tIns="46026" rIns="92051" bIns="46026" numCol="1" anchor="ctr" anchorCtr="0" compatLnSpc="1">
            <a:prstTxWarp prst="textNoShape">
              <a:avLst/>
            </a:prstTxWarp>
          </a:bodyPr>
          <a:lstStyle>
            <a:lvl1pPr algn="ctr" rtl="0" eaLnBrk="0" fontAlgn="base" hangingPunct="0">
              <a:spcBef>
                <a:spcPct val="0"/>
              </a:spcBef>
              <a:spcAft>
                <a:spcPct val="0"/>
              </a:spcAft>
              <a:defRPr kumimoji="1" sz="2700" b="1">
                <a:solidFill>
                  <a:srgbClr val="0000A8"/>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kumimoji="1" sz="2600" b="1">
                <a:solidFill>
                  <a:srgbClr val="001E96"/>
                </a:solidFill>
                <a:effectLst>
                  <a:outerShdw blurRad="38100" dist="38100" dir="2700000" algn="tl">
                    <a:srgbClr val="C0C0C0"/>
                  </a:outerShdw>
                </a:effectLst>
                <a:latin typeface="Times New Roman" pitchFamily="18" charset="0"/>
              </a:defRPr>
            </a:lvl2pPr>
            <a:lvl3pPr algn="ctr" rtl="0" eaLnBrk="0" fontAlgn="base" hangingPunct="0">
              <a:spcBef>
                <a:spcPct val="0"/>
              </a:spcBef>
              <a:spcAft>
                <a:spcPct val="0"/>
              </a:spcAft>
              <a:defRPr kumimoji="1" sz="2600" b="1">
                <a:solidFill>
                  <a:srgbClr val="001E96"/>
                </a:solidFill>
                <a:effectLst>
                  <a:outerShdw blurRad="38100" dist="38100" dir="2700000" algn="tl">
                    <a:srgbClr val="C0C0C0"/>
                  </a:outerShdw>
                </a:effectLst>
                <a:latin typeface="Times New Roman" pitchFamily="18" charset="0"/>
              </a:defRPr>
            </a:lvl3pPr>
            <a:lvl4pPr algn="ctr" rtl="0" eaLnBrk="0" fontAlgn="base" hangingPunct="0">
              <a:spcBef>
                <a:spcPct val="0"/>
              </a:spcBef>
              <a:spcAft>
                <a:spcPct val="0"/>
              </a:spcAft>
              <a:defRPr kumimoji="1" sz="2600" b="1">
                <a:solidFill>
                  <a:srgbClr val="001E96"/>
                </a:solidFill>
                <a:effectLst>
                  <a:outerShdw blurRad="38100" dist="38100" dir="2700000" algn="tl">
                    <a:srgbClr val="C0C0C0"/>
                  </a:outerShdw>
                </a:effectLst>
                <a:latin typeface="Times New Roman" pitchFamily="18" charset="0"/>
              </a:defRPr>
            </a:lvl4pPr>
            <a:lvl5pPr algn="ctr" rtl="0" eaLnBrk="0" fontAlgn="base" hangingPunct="0">
              <a:spcBef>
                <a:spcPct val="0"/>
              </a:spcBef>
              <a:spcAft>
                <a:spcPct val="0"/>
              </a:spcAft>
              <a:defRPr kumimoji="1" sz="2600" b="1">
                <a:solidFill>
                  <a:srgbClr val="001E96"/>
                </a:solidFill>
                <a:effectLst>
                  <a:outerShdw blurRad="38100" dist="38100" dir="2700000" algn="tl">
                    <a:srgbClr val="C0C0C0"/>
                  </a:outerShdw>
                </a:effectLst>
                <a:latin typeface="Times New Roman" pitchFamily="18" charset="0"/>
              </a:defRPr>
            </a:lvl5pPr>
            <a:lvl6pPr marL="457200" algn="ctr" rtl="0" eaLnBrk="0" fontAlgn="base" hangingPunct="0">
              <a:spcBef>
                <a:spcPct val="0"/>
              </a:spcBef>
              <a:spcAft>
                <a:spcPct val="0"/>
              </a:spcAft>
              <a:defRPr kumimoji="1" sz="2600" b="1">
                <a:solidFill>
                  <a:srgbClr val="000099"/>
                </a:solidFill>
                <a:effectLst>
                  <a:outerShdw blurRad="38100" dist="38100" dir="2700000" algn="tl">
                    <a:srgbClr val="C0C0C0"/>
                  </a:outerShdw>
                </a:effectLst>
                <a:latin typeface="Times New Roman" pitchFamily="18" charset="0"/>
              </a:defRPr>
            </a:lvl6pPr>
            <a:lvl7pPr marL="914400" algn="ctr" rtl="0" eaLnBrk="0" fontAlgn="base" hangingPunct="0">
              <a:spcBef>
                <a:spcPct val="0"/>
              </a:spcBef>
              <a:spcAft>
                <a:spcPct val="0"/>
              </a:spcAft>
              <a:defRPr kumimoji="1" sz="2600" b="1">
                <a:solidFill>
                  <a:srgbClr val="000099"/>
                </a:solidFill>
                <a:effectLst>
                  <a:outerShdw blurRad="38100" dist="38100" dir="2700000" algn="tl">
                    <a:srgbClr val="C0C0C0"/>
                  </a:outerShdw>
                </a:effectLst>
                <a:latin typeface="Times New Roman" pitchFamily="18" charset="0"/>
              </a:defRPr>
            </a:lvl7pPr>
            <a:lvl8pPr marL="1371600" algn="ctr" rtl="0" eaLnBrk="0" fontAlgn="base" hangingPunct="0">
              <a:spcBef>
                <a:spcPct val="0"/>
              </a:spcBef>
              <a:spcAft>
                <a:spcPct val="0"/>
              </a:spcAft>
              <a:defRPr kumimoji="1" sz="2600" b="1">
                <a:solidFill>
                  <a:srgbClr val="000099"/>
                </a:solidFill>
                <a:effectLst>
                  <a:outerShdw blurRad="38100" dist="38100" dir="2700000" algn="tl">
                    <a:srgbClr val="C0C0C0"/>
                  </a:outerShdw>
                </a:effectLst>
                <a:latin typeface="Times New Roman" pitchFamily="18" charset="0"/>
              </a:defRPr>
            </a:lvl8pPr>
            <a:lvl9pPr marL="1828800" algn="ctr" rtl="0" eaLnBrk="0" fontAlgn="base" hangingPunct="0">
              <a:spcBef>
                <a:spcPct val="0"/>
              </a:spcBef>
              <a:spcAft>
                <a:spcPct val="0"/>
              </a:spcAft>
              <a:defRPr kumimoji="1" sz="2600" b="1">
                <a:solidFill>
                  <a:srgbClr val="000099"/>
                </a:solidFill>
                <a:effectLst>
                  <a:outerShdw blurRad="38100" dist="38100" dir="2700000" algn="tl">
                    <a:srgbClr val="C0C0C0"/>
                  </a:outerShdw>
                </a:effectLst>
                <a:latin typeface="Times New Roman" pitchFamily="18" charset="0"/>
              </a:defRPr>
            </a:lvl9pPr>
          </a:lstStyle>
          <a:p>
            <a:r>
              <a:rPr lang="en-US" altLang="en-US" kern="0"/>
              <a:t>Nested Curve Study: Methodology</a:t>
            </a:r>
            <a:endParaRPr lang="en-US" altLang="en-US" kern="0">
              <a:solidFill>
                <a:srgbClr val="000082"/>
              </a:solidFill>
            </a:endParaRPr>
          </a:p>
        </p:txBody>
      </p:sp>
    </p:spTree>
    <p:extLst>
      <p:ext uri="{BB962C8B-B14F-4D97-AF65-F5344CB8AC3E}">
        <p14:creationId xmlns:p14="http://schemas.microsoft.com/office/powerpoint/2010/main" val="39561863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theme/theme1.xml><?xml version="1.0" encoding="utf-8"?>
<a:theme xmlns:a="http://schemas.openxmlformats.org/drawingml/2006/main" name="1_Patton-Tx Tower2">
  <a:themeElements>
    <a:clrScheme name="Patton-Tx Tower2 5">
      <a:dk1>
        <a:srgbClr val="000000"/>
      </a:dk1>
      <a:lt1>
        <a:srgbClr val="F8F8F8"/>
      </a:lt1>
      <a:dk2>
        <a:srgbClr val="003366"/>
      </a:dk2>
      <a:lt2>
        <a:srgbClr val="CCCC00"/>
      </a:lt2>
      <a:accent1>
        <a:srgbClr val="0099FF"/>
      </a:accent1>
      <a:accent2>
        <a:srgbClr val="669900"/>
      </a:accent2>
      <a:accent3>
        <a:srgbClr val="AAADB8"/>
      </a:accent3>
      <a:accent4>
        <a:srgbClr val="D4D4D4"/>
      </a:accent4>
      <a:accent5>
        <a:srgbClr val="AACAFF"/>
      </a:accent5>
      <a:accent6>
        <a:srgbClr val="5C8A00"/>
      </a:accent6>
      <a:hlink>
        <a:srgbClr val="CC0000"/>
      </a:hlink>
      <a:folHlink>
        <a:srgbClr val="CCCCCC"/>
      </a:folHlink>
    </a:clrScheme>
    <a:fontScheme name="Patton-Tx Tower2">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31" tIns="45715" rIns="91431" bIns="45715" numCol="1" anchor="t" anchorCtr="0" compatLnSpc="1">
        <a:prstTxWarp prst="textNoShape">
          <a:avLst/>
        </a:prstTxWarp>
      </a:bodyPr>
      <a:lstStyle>
        <a:defPPr marL="0" marR="0" indent="0" algn="l" defTabSz="914400" rtl="0" eaLnBrk="0" fontAlgn="base" latinLnBrk="0" hangingPunct="0">
          <a:lnSpc>
            <a:spcPct val="100000"/>
          </a:lnSpc>
          <a:spcBef>
            <a:spcPct val="70000"/>
          </a:spcBef>
          <a:spcAft>
            <a:spcPct val="0"/>
          </a:spcAft>
          <a:buClr>
            <a:srgbClr val="0000CC"/>
          </a:buClr>
          <a:buSzTx/>
          <a:buFontTx/>
          <a:buNone/>
          <a:tabLst/>
          <a:defRPr kumimoji="1" lang="en-US" sz="1700" b="0" i="0" u="none" strike="noStrike" cap="none" normalizeH="0" baseline="0" smtClean="0">
            <a:ln>
              <a:noFill/>
            </a:ln>
            <a:solidFill>
              <a:schemeClr val="accent2"/>
            </a:solidFill>
            <a:effectLst>
              <a:outerShdw blurRad="38100" dist="38100" dir="2700000" algn="tl">
                <a:srgbClr val="000000">
                  <a:alpha val="43137"/>
                </a:srgbClr>
              </a:outerShdw>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31" tIns="45715" rIns="91431" bIns="45715" numCol="1" anchor="t" anchorCtr="0" compatLnSpc="1">
        <a:prstTxWarp prst="textNoShape">
          <a:avLst/>
        </a:prstTxWarp>
      </a:bodyPr>
      <a:lstStyle>
        <a:defPPr marL="0" marR="0" indent="0" algn="l" defTabSz="914400" rtl="0" eaLnBrk="0" fontAlgn="base" latinLnBrk="0" hangingPunct="0">
          <a:lnSpc>
            <a:spcPct val="100000"/>
          </a:lnSpc>
          <a:spcBef>
            <a:spcPct val="70000"/>
          </a:spcBef>
          <a:spcAft>
            <a:spcPct val="0"/>
          </a:spcAft>
          <a:buClr>
            <a:srgbClr val="0000CC"/>
          </a:buClr>
          <a:buSzTx/>
          <a:buFontTx/>
          <a:buNone/>
          <a:tabLst/>
          <a:defRPr kumimoji="1" lang="en-US" sz="1700" b="0" i="0" u="none" strike="noStrike" cap="none" normalizeH="0" baseline="0" smtClean="0">
            <a:ln>
              <a:noFill/>
            </a:ln>
            <a:solidFill>
              <a:schemeClr val="accent2"/>
            </a:solidFill>
            <a:effectLst>
              <a:outerShdw blurRad="38100" dist="38100" dir="2700000" algn="tl">
                <a:srgbClr val="000000">
                  <a:alpha val="43137"/>
                </a:srgbClr>
              </a:outerShdw>
            </a:effectLst>
            <a:latin typeface="Times New Roman" pitchFamily="18" charset="0"/>
          </a:defRPr>
        </a:defPPr>
      </a:lstStyle>
    </a:lnDef>
  </a:objectDefaults>
  <a:extraClrSchemeLst>
    <a:extraClrScheme>
      <a:clrScheme name="Patton-Tx Tower2 1">
        <a:dk1>
          <a:srgbClr val="5F5F5F"/>
        </a:dk1>
        <a:lt1>
          <a:srgbClr val="FFCC66"/>
        </a:lt1>
        <a:dk2>
          <a:srgbClr val="000000"/>
        </a:dk2>
        <a:lt2>
          <a:srgbClr val="999933"/>
        </a:lt2>
        <a:accent1>
          <a:srgbClr val="CC9900"/>
        </a:accent1>
        <a:accent2>
          <a:srgbClr val="669900"/>
        </a:accent2>
        <a:accent3>
          <a:srgbClr val="AAAAAA"/>
        </a:accent3>
        <a:accent4>
          <a:srgbClr val="DAAE56"/>
        </a:accent4>
        <a:accent5>
          <a:srgbClr val="E2CAAA"/>
        </a:accent5>
        <a:accent6>
          <a:srgbClr val="5C8A00"/>
        </a:accent6>
        <a:hlink>
          <a:srgbClr val="CC0000"/>
        </a:hlink>
        <a:folHlink>
          <a:srgbClr val="CCCCCC"/>
        </a:folHlink>
      </a:clrScheme>
      <a:clrMap bg1="dk2" tx1="lt1" bg2="dk1" tx2="lt2" accent1="accent1" accent2="accent2" accent3="accent3" accent4="accent4" accent5="accent5" accent6="accent6" hlink="hlink" folHlink="folHlink"/>
    </a:extraClrScheme>
    <a:extraClrScheme>
      <a:clrScheme name="Patton-Tx Tower2 2">
        <a:dk1>
          <a:srgbClr val="000000"/>
        </a:dk1>
        <a:lt1>
          <a:srgbClr val="DDDDDD"/>
        </a:lt1>
        <a:dk2>
          <a:srgbClr val="9FAC93"/>
        </a:dk2>
        <a:lt2>
          <a:srgbClr val="FFFFCC"/>
        </a:lt2>
        <a:accent1>
          <a:srgbClr val="666633"/>
        </a:accent1>
        <a:accent2>
          <a:srgbClr val="009999"/>
        </a:accent2>
        <a:accent3>
          <a:srgbClr val="CDD2C8"/>
        </a:accent3>
        <a:accent4>
          <a:srgbClr val="BDBDBD"/>
        </a:accent4>
        <a:accent5>
          <a:srgbClr val="B8B8AD"/>
        </a:accent5>
        <a:accent6>
          <a:srgbClr val="008A8A"/>
        </a:accent6>
        <a:hlink>
          <a:srgbClr val="FF9900"/>
        </a:hlink>
        <a:folHlink>
          <a:srgbClr val="CC0000"/>
        </a:folHlink>
      </a:clrScheme>
      <a:clrMap bg1="dk2" tx1="lt1" bg2="dk1" tx2="lt2" accent1="accent1" accent2="accent2" accent3="accent3" accent4="accent4" accent5="accent5" accent6="accent6" hlink="hlink" folHlink="folHlink"/>
    </a:extraClrScheme>
    <a:extraClrScheme>
      <a:clrScheme name="Patton-Tx Tower2 3">
        <a:dk1>
          <a:srgbClr val="000000"/>
        </a:dk1>
        <a:lt1>
          <a:srgbClr val="FFFFFF"/>
        </a:lt1>
        <a:dk2>
          <a:srgbClr val="000000"/>
        </a:dk2>
        <a:lt2>
          <a:srgbClr val="868686"/>
        </a:lt2>
        <a:accent1>
          <a:srgbClr val="FFFFFF"/>
        </a:accent1>
        <a:accent2>
          <a:srgbClr val="CBCBCB"/>
        </a:accent2>
        <a:accent3>
          <a:srgbClr val="FFFFFF"/>
        </a:accent3>
        <a:accent4>
          <a:srgbClr val="000000"/>
        </a:accent4>
        <a:accent5>
          <a:srgbClr val="FFFFFF"/>
        </a:accent5>
        <a:accent6>
          <a:srgbClr val="B8B8B8"/>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Patton-Tx Tower2 4">
        <a:dk1>
          <a:srgbClr val="000000"/>
        </a:dk1>
        <a:lt1>
          <a:srgbClr val="FFFFCC"/>
        </a:lt1>
        <a:dk2>
          <a:srgbClr val="660033"/>
        </a:dk2>
        <a:lt2>
          <a:srgbClr val="FFCCCC"/>
        </a:lt2>
        <a:accent1>
          <a:srgbClr val="BA899A"/>
        </a:accent1>
        <a:accent2>
          <a:srgbClr val="009999"/>
        </a:accent2>
        <a:accent3>
          <a:srgbClr val="B8AAAD"/>
        </a:accent3>
        <a:accent4>
          <a:srgbClr val="DADAAE"/>
        </a:accent4>
        <a:accent5>
          <a:srgbClr val="D9C4CA"/>
        </a:accent5>
        <a:accent6>
          <a:srgbClr val="008A8A"/>
        </a:accent6>
        <a:hlink>
          <a:srgbClr val="CC0066"/>
        </a:hlink>
        <a:folHlink>
          <a:srgbClr val="CCCCCC"/>
        </a:folHlink>
      </a:clrScheme>
      <a:clrMap bg1="dk2" tx1="lt1" bg2="dk1" tx2="lt2" accent1="accent1" accent2="accent2" accent3="accent3" accent4="accent4" accent5="accent5" accent6="accent6" hlink="hlink" folHlink="folHlink"/>
    </a:extraClrScheme>
    <a:extraClrScheme>
      <a:clrScheme name="Patton-Tx Tower2 5">
        <a:dk1>
          <a:srgbClr val="000000"/>
        </a:dk1>
        <a:lt1>
          <a:srgbClr val="F8F8F8"/>
        </a:lt1>
        <a:dk2>
          <a:srgbClr val="003366"/>
        </a:dk2>
        <a:lt2>
          <a:srgbClr val="CCCC00"/>
        </a:lt2>
        <a:accent1>
          <a:srgbClr val="0099FF"/>
        </a:accent1>
        <a:accent2>
          <a:srgbClr val="669900"/>
        </a:accent2>
        <a:accent3>
          <a:srgbClr val="AAADB8"/>
        </a:accent3>
        <a:accent4>
          <a:srgbClr val="D4D4D4"/>
        </a:accent4>
        <a:accent5>
          <a:srgbClr val="AACAFF"/>
        </a:accent5>
        <a:accent6>
          <a:srgbClr val="5C8A00"/>
        </a:accent6>
        <a:hlink>
          <a:srgbClr val="CC0000"/>
        </a:hlink>
        <a:folHlink>
          <a:srgbClr val="CCCCCC"/>
        </a:folHlink>
      </a:clrScheme>
      <a:clrMap bg1="dk2" tx1="lt1" bg2="dk1" tx2="lt2" accent1="accent1" accent2="accent2" accent3="accent3" accent4="accent4" accent5="accent5" accent6="accent6" hlink="hlink" folHlink="folHlink"/>
    </a:extraClrScheme>
    <a:extraClrScheme>
      <a:clrScheme name="Patton-Tx Tower2 6">
        <a:dk1>
          <a:srgbClr val="663300"/>
        </a:dk1>
        <a:lt1>
          <a:srgbClr val="D9E8F3"/>
        </a:lt1>
        <a:dk2>
          <a:srgbClr val="999933"/>
        </a:dk2>
        <a:lt2>
          <a:srgbClr val="5F5F5F"/>
        </a:lt2>
        <a:accent1>
          <a:srgbClr val="CBB480"/>
        </a:accent1>
        <a:accent2>
          <a:srgbClr val="99CCFF"/>
        </a:accent2>
        <a:accent3>
          <a:srgbClr val="E9F2F8"/>
        </a:accent3>
        <a:accent4>
          <a:srgbClr val="562A00"/>
        </a:accent4>
        <a:accent5>
          <a:srgbClr val="E2D6C0"/>
        </a:accent5>
        <a:accent6>
          <a:srgbClr val="8AB9E7"/>
        </a:accent6>
        <a:hlink>
          <a:srgbClr val="FFCC99"/>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otomac Econ_Pwrpt Template_6-16" id="{C398C018-7341-4720-92BC-2F87250E3AD7}" vid="{6B910848-D936-44E5-919E-A6E0E4048D61}"/>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b74bb770-530c-43db-868c-470100b04b21">
      <Terms xmlns="http://schemas.microsoft.com/office/infopath/2007/PartnerControls"/>
    </lcf76f155ced4ddcb4097134ff3c332f>
    <TaxCatchAll xmlns="937cce53-552a-4e6c-8bb2-bd9caca87b17"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EEC4A72CAB0D64D9F7E9682FD2192C4" ma:contentTypeVersion="14" ma:contentTypeDescription="Create a new document." ma:contentTypeScope="" ma:versionID="a5165c74cab0e6c9af3b79b6eb384124">
  <xsd:schema xmlns:xsd="http://www.w3.org/2001/XMLSchema" xmlns:xs="http://www.w3.org/2001/XMLSchema" xmlns:p="http://schemas.microsoft.com/office/2006/metadata/properties" xmlns:ns2="b74bb770-530c-43db-868c-470100b04b21" xmlns:ns3="937cce53-552a-4e6c-8bb2-bd9caca87b17" targetNamespace="http://schemas.microsoft.com/office/2006/metadata/properties" ma:root="true" ma:fieldsID="f178178eaf85337b0375d597f0b3fcd9" ns2:_="" ns3:_="">
    <xsd:import namespace="b74bb770-530c-43db-868c-470100b04b21"/>
    <xsd:import namespace="937cce53-552a-4e6c-8bb2-bd9caca87b1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DateTaken" minOccurs="0"/>
                <xsd:element ref="ns2:MediaServiceObjectDetectorVersions" minOccurs="0"/>
                <xsd:element ref="ns2:MediaServiceSearchPropertie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74bb770-530c-43db-868c-470100b04b2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bjectDetectorVersions" ma:index="16" nillable="true" ma:displayName="MediaServiceObjectDetectorVersions" ma:hidden="true" ma:indexed="true" ma:internalName="MediaServiceObjectDetectorVersions" ma:readOnly="true">
      <xsd:simpleType>
        <xsd:restriction base="dms:Text"/>
      </xsd:simpleType>
    </xsd:element>
    <xsd:element name="MediaServiceSearchProperties" ma:index="17" nillable="true" ma:displayName="MediaServiceSearchProperties" ma:hidden="true" ma:internalName="MediaServiceSearchProperties" ma:readOnly="true">
      <xsd:simpleType>
        <xsd:restriction base="dms:Note"/>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512c33fb-773d-4c7f-af06-7655ec8c41ce" ma:termSetId="09814cd3-568e-fe90-9814-8d621ff8fb84" ma:anchorId="fba54fb3-c3e1-fe81-a776-ca4b69148c4d" ma:open="true" ma:isKeyword="false">
      <xsd:complexType>
        <xsd:sequence>
          <xsd:element ref="pc:Terms" minOccurs="0" maxOccurs="1"/>
        </xsd:sequence>
      </xsd:complexType>
    </xsd:element>
    <xsd:element name="MediaServiceOCR" ma:index="21"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37cce53-552a-4e6c-8bb2-bd9caca87b17" elementFormDefault="qualified">
    <xsd:import namespace="http://schemas.microsoft.com/office/2006/documentManagement/types"/>
    <xsd:import namespace="http://schemas.microsoft.com/office/infopath/2007/PartnerControls"/>
    <xsd:element name="TaxCatchAll" ma:index="20" nillable="true" ma:displayName="Taxonomy Catch All Column" ma:hidden="true" ma:list="{4d2b1ae2-937c-401e-b607-a9cafcc47ee4}" ma:internalName="TaxCatchAll" ma:showField="CatchAllData" ma:web="937cce53-552a-4e6c-8bb2-bd9caca87b1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D4F769C-40B7-4BE1-82EE-F4D8634BB39A}">
  <ds:schemaRefs>
    <ds:schemaRef ds:uri="http://purl.org/dc/terms/"/>
    <ds:schemaRef ds:uri="http://purl.org/dc/elements/1.1/"/>
    <ds:schemaRef ds:uri="http://schemas.microsoft.com/office/2006/metadata/properties"/>
    <ds:schemaRef ds:uri="b74bb770-530c-43db-868c-470100b04b21"/>
    <ds:schemaRef ds:uri="937cce53-552a-4e6c-8bb2-bd9caca87b17"/>
    <ds:schemaRef ds:uri="http://schemas.microsoft.com/office/infopath/2007/PartnerControls"/>
    <ds:schemaRef ds:uri="http://purl.org/dc/dcmitype/"/>
    <ds:schemaRef ds:uri="http://schemas.microsoft.com/office/2006/documentManagement/type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20C5894A-B835-46D1-85B5-CB760EC4B664}">
  <ds:schemaRefs>
    <ds:schemaRef ds:uri="937cce53-552a-4e6c-8bb2-bd9caca87b17"/>
    <ds:schemaRef ds:uri="b74bb770-530c-43db-868c-470100b04b2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F95F2BEE-233C-4659-875F-23D92C6D771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699</TotalTime>
  <Words>1947</Words>
  <Application>Microsoft Office PowerPoint</Application>
  <PresentationFormat>Letter Paper (8.5x11 in)</PresentationFormat>
  <Paragraphs>201</Paragraphs>
  <Slides>23</Slides>
  <Notes>19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23</vt:i4>
      </vt:variant>
    </vt:vector>
  </HeadingPairs>
  <TitlesOfParts>
    <vt:vector size="31" baseType="lpstr">
      <vt:lpstr>Arial</vt:lpstr>
      <vt:lpstr>Calibri</vt:lpstr>
      <vt:lpstr>Cambria Math</vt:lpstr>
      <vt:lpstr>Courier New</vt:lpstr>
      <vt:lpstr>Segoe UI</vt:lpstr>
      <vt:lpstr>Times New Roman</vt:lpstr>
      <vt:lpstr>Wingdings</vt:lpstr>
      <vt:lpstr>1_Patton-Tx Tower2</vt:lpstr>
      <vt:lpstr>Proposed ASDC Improvements</vt:lpstr>
      <vt:lpstr>PowerPoint Presentation</vt:lpstr>
      <vt:lpstr>PowerPoint Presentation</vt:lpstr>
      <vt:lpstr>ASDC Design</vt:lpstr>
      <vt:lpstr>PowerPoint Presentation</vt:lpstr>
      <vt:lpstr>PowerPoint Presentation</vt:lpstr>
      <vt:lpstr>PowerPoint Presentation</vt:lpstr>
      <vt:lpstr>Are Nested ASDCs Necessary for ERCOT?</vt:lpstr>
      <vt:lpstr>PowerPoint Presentation</vt:lpstr>
      <vt:lpstr>PowerPoint Presentation</vt:lpstr>
      <vt:lpstr>Comparing Blended ASDCs to KP 1.1(5) ASDCs</vt:lpstr>
      <vt:lpstr>PowerPoint Presentation</vt:lpstr>
      <vt:lpstr>PowerPoint Presentation</vt:lpstr>
      <vt:lpstr>PowerPoint Presentation</vt:lpstr>
      <vt:lpstr>PowerPoint Presentation</vt:lpstr>
      <vt:lpstr>PowerPoint Presentation</vt:lpstr>
      <vt:lpstr>Conclusions</vt:lpstr>
      <vt:lpstr>PowerPoint Presentation</vt:lpstr>
      <vt:lpstr>PowerPoint Presentation</vt:lpstr>
      <vt:lpstr>Appendix: Blended ASDC Derivation</vt:lpstr>
      <vt:lpstr>PowerPoint Presentation</vt:lpstr>
      <vt:lpstr>PowerPoint Presentation</vt:lpstr>
      <vt:lpstr>PowerPoint Presentation</vt:lpstr>
    </vt:vector>
  </TitlesOfParts>
  <Company>Howrey &amp; Simon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Agreement To Change Market Rules</dc:title>
  <dc:creator>Valerie Walker</dc:creator>
  <cp:lastModifiedBy>Jonas Kersulis</cp:lastModifiedBy>
  <cp:revision>1</cp:revision>
  <cp:lastPrinted>2023-12-04T17:16:34Z</cp:lastPrinted>
  <dcterms:created xsi:type="dcterms:W3CDTF">1998-05-07T17:54:14Z</dcterms:created>
  <dcterms:modified xsi:type="dcterms:W3CDTF">2024-11-13T13:29:38Z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0x010100BEEC4A72CAB0D64D9F7E9682FD2192C4</vt:lpwstr>
  </property>
  <property fmtid="{D5CDD505-2E9C-101B-9397-08002B2CF9AE}" pid="3" name="MediaServiceImageTags">
    <vt:lpwstr/>
  </property>
</Properties>
</file>