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82" r:id="rId5"/>
    <p:sldId id="346" r:id="rId6"/>
    <p:sldId id="347" r:id="rId7"/>
    <p:sldId id="348" r:id="rId8"/>
    <p:sldId id="349" r:id="rId9"/>
    <p:sldId id="350" r:id="rId1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gie O'Connell" userId="32a6a581-abaf-4859-a281-77f8f6857d78" providerId="ADAL" clId="{F38406D4-410B-4DB0-96CA-97320B24F495}"/>
    <pc:docChg chg="modSld">
      <pc:chgData name="Maggie O'Connell" userId="32a6a581-abaf-4859-a281-77f8f6857d78" providerId="ADAL" clId="{F38406D4-410B-4DB0-96CA-97320B24F495}" dt="2024-11-11T17:23:36.614" v="127" actId="20577"/>
      <pc:docMkLst>
        <pc:docMk/>
      </pc:docMkLst>
      <pc:sldChg chg="modSp mod">
        <pc:chgData name="Maggie O'Connell" userId="32a6a581-abaf-4859-a281-77f8f6857d78" providerId="ADAL" clId="{F38406D4-410B-4DB0-96CA-97320B24F495}" dt="2024-11-11T17:22:32.309" v="16" actId="20577"/>
        <pc:sldMkLst>
          <pc:docMk/>
          <pc:sldMk cId="2941958224" sldId="282"/>
        </pc:sldMkLst>
        <pc:spChg chg="mod">
          <ac:chgData name="Maggie O'Connell" userId="32a6a581-abaf-4859-a281-77f8f6857d78" providerId="ADAL" clId="{F38406D4-410B-4DB0-96CA-97320B24F495}" dt="2024-11-11T17:22:32.309" v="16" actId="20577"/>
          <ac:spMkLst>
            <pc:docMk/>
            <pc:sldMk cId="2941958224" sldId="282"/>
            <ac:spMk id="3" creationId="{565124A8-7554-4DB8-896F-F9946B9CF1F9}"/>
          </ac:spMkLst>
        </pc:spChg>
      </pc:sldChg>
      <pc:sldChg chg="modSp mod">
        <pc:chgData name="Maggie O'Connell" userId="32a6a581-abaf-4859-a281-77f8f6857d78" providerId="ADAL" clId="{F38406D4-410B-4DB0-96CA-97320B24F495}" dt="2024-11-11T17:23:36.614" v="127" actId="20577"/>
        <pc:sldMkLst>
          <pc:docMk/>
          <pc:sldMk cId="922005596" sldId="350"/>
        </pc:sldMkLst>
        <pc:spChg chg="mod">
          <ac:chgData name="Maggie O'Connell" userId="32a6a581-abaf-4859-a281-77f8f6857d78" providerId="ADAL" clId="{F38406D4-410B-4DB0-96CA-97320B24F495}" dt="2024-11-11T17:23:36.614" v="127" actId="20577"/>
          <ac:spMkLst>
            <pc:docMk/>
            <pc:sldMk cId="922005596" sldId="350"/>
            <ac:spMk id="5" creationId="{87AC3204-BEB1-E77E-C6E3-129BBC12938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BFA1987-A77E-46FD-A4D2-4DAE61653409}" type="datetimeFigureOut">
              <a:rPr lang="en-US" smtClean="0"/>
              <a:t>11/11/2024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4165885-7BB0-4FAB-9557-E5072D0F30D2}" type="slidenum">
              <a:rPr lang="en-US" smtClean="0"/>
              <a:t>‹#›</a:t>
            </a:fld>
            <a:endParaRPr lang="en-US"/>
          </a:p>
        </p:txBody>
      </p:sp>
    </p:spTree>
    <p:extLst>
      <p:ext uri="{BB962C8B-B14F-4D97-AF65-F5344CB8AC3E}">
        <p14:creationId xmlns:p14="http://schemas.microsoft.com/office/powerpoint/2010/main" val="3733146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916">
              <a:defRPr/>
            </a:pPr>
            <a:fld id="{168375C1-7C5C-42A2-80F2-05631BB3764E}" type="slidenum">
              <a:rPr lang="en-US">
                <a:solidFill>
                  <a:prstClr val="black"/>
                </a:solidFill>
                <a:latin typeface="Calibri" panose="020F0502020204030204"/>
              </a:rPr>
              <a:pPr defTabSz="924916">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798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165885-7BB0-4FAB-9557-E5072D0F30D2}" type="slidenum">
              <a:rPr lang="en-US" smtClean="0"/>
              <a:t>2</a:t>
            </a:fld>
            <a:endParaRPr lang="en-US"/>
          </a:p>
        </p:txBody>
      </p:sp>
    </p:spTree>
    <p:extLst>
      <p:ext uri="{BB962C8B-B14F-4D97-AF65-F5344CB8AC3E}">
        <p14:creationId xmlns:p14="http://schemas.microsoft.com/office/powerpoint/2010/main" val="54139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165885-7BB0-4FAB-9557-E5072D0F30D2}" type="slidenum">
              <a:rPr lang="en-US" smtClean="0"/>
              <a:t>3</a:t>
            </a:fld>
            <a:endParaRPr lang="en-US"/>
          </a:p>
        </p:txBody>
      </p:sp>
    </p:spTree>
    <p:extLst>
      <p:ext uri="{BB962C8B-B14F-4D97-AF65-F5344CB8AC3E}">
        <p14:creationId xmlns:p14="http://schemas.microsoft.com/office/powerpoint/2010/main" val="3364348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165885-7BB0-4FAB-9557-E5072D0F30D2}" type="slidenum">
              <a:rPr lang="en-US" smtClean="0"/>
              <a:t>4</a:t>
            </a:fld>
            <a:endParaRPr lang="en-US"/>
          </a:p>
        </p:txBody>
      </p:sp>
    </p:spTree>
    <p:extLst>
      <p:ext uri="{BB962C8B-B14F-4D97-AF65-F5344CB8AC3E}">
        <p14:creationId xmlns:p14="http://schemas.microsoft.com/office/powerpoint/2010/main" val="3402704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165885-7BB0-4FAB-9557-E5072D0F30D2}" type="slidenum">
              <a:rPr lang="en-US" smtClean="0"/>
              <a:t>5</a:t>
            </a:fld>
            <a:endParaRPr lang="en-US"/>
          </a:p>
        </p:txBody>
      </p:sp>
    </p:spTree>
    <p:extLst>
      <p:ext uri="{BB962C8B-B14F-4D97-AF65-F5344CB8AC3E}">
        <p14:creationId xmlns:p14="http://schemas.microsoft.com/office/powerpoint/2010/main" val="3236483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165885-7BB0-4FAB-9557-E5072D0F30D2}" type="slidenum">
              <a:rPr lang="en-US" smtClean="0"/>
              <a:t>6</a:t>
            </a:fld>
            <a:endParaRPr lang="en-US"/>
          </a:p>
        </p:txBody>
      </p:sp>
    </p:spTree>
    <p:extLst>
      <p:ext uri="{BB962C8B-B14F-4D97-AF65-F5344CB8AC3E}">
        <p14:creationId xmlns:p14="http://schemas.microsoft.com/office/powerpoint/2010/main" val="1214723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Add a footer</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1" y="569334"/>
            <a:ext cx="11339513" cy="286934"/>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Tree>
    <p:extLst>
      <p:ext uri="{BB962C8B-B14F-4D97-AF65-F5344CB8AC3E}">
        <p14:creationId xmlns:p14="http://schemas.microsoft.com/office/powerpoint/2010/main" val="344598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3714751"/>
            <a:ext cx="6406951" cy="31432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714748"/>
            <a:ext cx="4416225" cy="2364591"/>
          </a:xfrm>
        </p:spPr>
        <p:txBody>
          <a:bodyPr ancho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5658104" y="3981451"/>
            <a:ext cx="5749483" cy="1343026"/>
          </a:xfrm>
        </p:spPr>
        <p:txBody>
          <a:bodyPr anchor="b"/>
          <a:lstStyle>
            <a:lvl1pPr>
              <a:defRPr sz="2700">
                <a:solidFill>
                  <a:schemeClr val="tx1">
                    <a:lumMod val="75000"/>
                    <a:lumOff val="25000"/>
                  </a:schemeClr>
                </a:solidFill>
              </a:defRPr>
            </a:lvl1pPr>
          </a:lstStyle>
          <a:p>
            <a:r>
              <a:rPr lang="en-US" noProof="0"/>
              <a:t>Click to edit Master title style</a:t>
            </a:r>
          </a:p>
        </p:txBody>
      </p:sp>
      <p:sp>
        <p:nvSpPr>
          <p:cNvPr id="5" name="Picture Placeholder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5353050" y="1"/>
            <a:ext cx="6406951"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825"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1" y="6365365"/>
            <a:ext cx="4416225" cy="412431"/>
          </a:xfrm>
        </p:spPr>
        <p:txBody>
          <a:bodyPr/>
          <a:lstStyle/>
          <a:p>
            <a:r>
              <a:rPr lang="en-US" noProof="0"/>
              <a:t>Add a footer</a:t>
            </a:r>
          </a:p>
        </p:txBody>
      </p:sp>
      <p:sp>
        <p:nvSpPr>
          <p:cNvPr id="20" name="Text Placeholder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5658442" y="5657852"/>
            <a:ext cx="5749335" cy="1119943"/>
          </a:xfrm>
        </p:spPr>
        <p:txBody>
          <a:bodyPr/>
          <a:lstStyle>
            <a:lvl1pPr marL="0" indent="0">
              <a:buNone/>
              <a:defRPr sz="1350">
                <a:solidFill>
                  <a:schemeClr val="tx1">
                    <a:lumMod val="75000"/>
                    <a:lumOff val="2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Subtitle, tagline or blurb can go here</a:t>
            </a:r>
          </a:p>
        </p:txBody>
      </p:sp>
    </p:spTree>
    <p:extLst>
      <p:ext uri="{BB962C8B-B14F-4D97-AF65-F5344CB8AC3E}">
        <p14:creationId xmlns:p14="http://schemas.microsoft.com/office/powerpoint/2010/main" val="107823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1" y="496268"/>
            <a:ext cx="11339513"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1</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1" y="3971432"/>
            <a:ext cx="1980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1</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1" y="4605832"/>
            <a:ext cx="1980000" cy="720000"/>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1</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49" y="3971432"/>
            <a:ext cx="1980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1</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49" y="4605832"/>
            <a:ext cx="1980000" cy="720000"/>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1</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a:t>Click icon to add picture</a:t>
            </a:r>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771851"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a:t>Click icon to add picture</a:t>
            </a:r>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5112288"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a:t>Click icon to add picture</a:t>
            </a:r>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7451951"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a:t>Click icon to add picture</a:t>
            </a:r>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9780588"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a:t>Click icon to add picture</a:t>
            </a:r>
          </a:p>
        </p:txBody>
      </p:sp>
    </p:spTree>
    <p:extLst>
      <p:ext uri="{BB962C8B-B14F-4D97-AF65-F5344CB8AC3E}">
        <p14:creationId xmlns:p14="http://schemas.microsoft.com/office/powerpoint/2010/main" val="3053137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noProof="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9" y="5657852"/>
            <a:ext cx="4974545" cy="707513"/>
          </a:xfrm>
        </p:spPr>
        <p:txBody>
          <a:bodyPr/>
          <a:lstStyle>
            <a:lvl1pPr marL="0" indent="0">
              <a:buNone/>
              <a:defRPr sz="1350">
                <a:solidFill>
                  <a:schemeClr val="tx1">
                    <a:lumMod val="75000"/>
                    <a:lumOff val="25000"/>
                  </a:schemeClr>
                </a:solidFill>
              </a:defRPr>
            </a:lvl1pPr>
          </a:lstStyle>
          <a:p>
            <a:pPr lvl="0"/>
            <a:r>
              <a:rPr lang="en-US" noProof="0"/>
              <a:t>Subtitle, tagline or blurb can go here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1"/>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825"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9" y="3981452"/>
            <a:ext cx="4974545" cy="1343025"/>
          </a:xfrm>
        </p:spPr>
        <p:txBody>
          <a:bodyPr vert="horz" lIns="0" tIns="0" rIns="0" bIns="0" rtlCol="0" anchor="b">
            <a:noAutofit/>
          </a:bodyPr>
          <a:lstStyle>
            <a:lvl1pPr>
              <a:defRPr lang="en-ZA" sz="2700" dirty="0">
                <a:solidFill>
                  <a:schemeClr val="tx1">
                    <a:lumMod val="75000"/>
                    <a:lumOff val="25000"/>
                  </a:schemeClr>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55573" y="4191453"/>
            <a:ext cx="1800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3</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55573" y="4825853"/>
            <a:ext cx="1800000" cy="720000"/>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379673" y="4191453"/>
            <a:ext cx="1800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4</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379673" y="4825853"/>
            <a:ext cx="1800000" cy="720000"/>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23" name="Text Placeholder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55573" y="1540837"/>
            <a:ext cx="1800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1</a:t>
            </a:r>
          </a:p>
        </p:txBody>
      </p:sp>
      <p:sp>
        <p:nvSpPr>
          <p:cNvPr id="24" name="Text Placeholder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55573" y="2175237"/>
            <a:ext cx="1800000" cy="720000"/>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
        <p:nvSpPr>
          <p:cNvPr id="25" name="Text Placeholder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379673" y="1540837"/>
            <a:ext cx="1800000" cy="360000"/>
          </a:xfrm>
        </p:spPr>
        <p:txBody>
          <a:bodyPr/>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Bullet 2</a:t>
            </a:r>
          </a:p>
        </p:txBody>
      </p:sp>
      <p:sp>
        <p:nvSpPr>
          <p:cNvPr id="26" name="Text Placeholder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379673" y="2175237"/>
            <a:ext cx="1800000" cy="720000"/>
          </a:xfrm>
        </p:spPr>
        <p:txBody>
          <a:bodyPr/>
          <a:lstStyle>
            <a:lvl1pPr marL="0" indent="0" algn="ctr">
              <a:buNone/>
              <a:defRPr sz="105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991103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gital Product">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E857ED-B36A-4B8A-81C4-94389617E240}"/>
              </a:ext>
            </a:extLst>
          </p:cNvPr>
          <p:cNvPicPr>
            <a:picLocks noChangeAspect="1"/>
          </p:cNvPicPr>
          <p:nvPr userDrawn="1"/>
        </p:nvPicPr>
        <p:blipFill>
          <a:blip r:embed="rId2"/>
          <a:stretch>
            <a:fillRect/>
          </a:stretch>
        </p:blipFill>
        <p:spPr>
          <a:xfrm>
            <a:off x="663466" y="1007669"/>
            <a:ext cx="11528535" cy="5645385"/>
          </a:xfrm>
          <a:prstGeom prst="rect">
            <a:avLst/>
          </a:prstGeom>
        </p:spPr>
      </p:pic>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1" y="3613426"/>
            <a:ext cx="3974900" cy="24659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9" name="Text Placeholder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1" y="1582738"/>
            <a:ext cx="3975100" cy="1744662"/>
          </a:xfrm>
        </p:spPr>
        <p:txBody>
          <a:bodyPr anchor="b"/>
          <a:lstStyle>
            <a:lvl1pPr marL="0" indent="0">
              <a:buNone/>
              <a:defRPr sz="2400">
                <a:solidFill>
                  <a:schemeClr val="tx1">
                    <a:lumMod val="75000"/>
                    <a:lumOff val="25000"/>
                  </a:schemeClr>
                </a:solidFill>
              </a:defRPr>
            </a:lvl1pPr>
          </a:lstStyle>
          <a:p>
            <a:pPr lvl="0"/>
            <a:r>
              <a:rPr lang="en-US" noProof="0"/>
              <a:t>Emphasized Text</a:t>
            </a:r>
          </a:p>
        </p:txBody>
      </p:sp>
      <p:sp>
        <p:nvSpPr>
          <p:cNvPr id="11" name="Picture Placeholder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a:t>Insert or Drag and Drop your Screen Design here</a:t>
            </a:r>
          </a:p>
        </p:txBody>
      </p:sp>
    </p:spTree>
    <p:extLst>
      <p:ext uri="{BB962C8B-B14F-4D97-AF65-F5344CB8AC3E}">
        <p14:creationId xmlns:p14="http://schemas.microsoft.com/office/powerpoint/2010/main" val="244540869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790101"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C61EBC7C-80CF-489F-86B3-5894908189E4}"/>
              </a:ext>
            </a:extLst>
          </p:cNvPr>
          <p:cNvSpPr>
            <a:spLocks noGrp="1"/>
          </p:cNvSpPr>
          <p:nvPr>
            <p:ph sz="half" idx="2" hasCustomPrompt="1"/>
          </p:nvPr>
        </p:nvSpPr>
        <p:spPr>
          <a:xfrm>
            <a:off x="7658101"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anchor="t"/>
          <a:lstStyle>
            <a:lvl1pPr marL="0" indent="0" algn="l">
              <a:buNone/>
              <a:defRPr sz="4050">
                <a:solidFill>
                  <a:schemeClr val="accent1"/>
                </a:solidFill>
                <a:latin typeface="+mj-lt"/>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1</a:t>
            </a:r>
          </a:p>
        </p:txBody>
      </p:sp>
      <p:sp>
        <p:nvSpPr>
          <p:cNvPr id="5" name="Text Placeholder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3" y="1722439"/>
            <a:ext cx="4104437" cy="735749"/>
          </a:xfrm>
        </p:spPr>
        <p:txBody>
          <a:bodyPr anchor="t"/>
          <a:lstStyle>
            <a:lvl1pPr marL="0" indent="0">
              <a:buNone/>
              <a:defRPr sz="4050">
                <a:solidFill>
                  <a:schemeClr val="accent4"/>
                </a:solidFill>
                <a:latin typeface="+mj-lt"/>
              </a:defRPr>
            </a:lvl1pPr>
          </a:lstStyle>
          <a:p>
            <a:pPr lvl="0"/>
            <a:r>
              <a:rPr lang="en-US" noProof="0"/>
              <a:t>2</a:t>
            </a:r>
          </a:p>
        </p:txBody>
      </p:sp>
      <p:sp>
        <p:nvSpPr>
          <p:cNvPr id="16" name="Text Placeholder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431801" y="496268"/>
            <a:ext cx="11339513"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Tree>
    <p:extLst>
      <p:ext uri="{BB962C8B-B14F-4D97-AF65-F5344CB8AC3E}">
        <p14:creationId xmlns:p14="http://schemas.microsoft.com/office/powerpoint/2010/main" val="2417683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392537" y="1695930"/>
            <a:ext cx="4962244" cy="3620115"/>
          </a:xfrm>
          <a:prstGeom prst="ellipse">
            <a:avLst/>
          </a:prstGeom>
          <a:solidFill>
            <a:schemeClr val="tx1">
              <a:alpha val="10000"/>
            </a:schemeClr>
          </a:solidFill>
        </p:spPr>
        <p:txBody>
          <a:bodyPr anchor="ctr"/>
          <a:lstStyle>
            <a:lvl1pPr marL="0" indent="0" algn="ctr">
              <a:buNone/>
              <a:defRPr sz="1350">
                <a:solidFill>
                  <a:schemeClr val="tx1">
                    <a:lumMod val="75000"/>
                    <a:lumOff val="25000"/>
                  </a:schemeClr>
                </a:solidFill>
                <a:latin typeface="+mn-lt"/>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Section Header</a:t>
            </a:r>
          </a:p>
        </p:txBody>
      </p:sp>
      <p:sp>
        <p:nvSpPr>
          <p:cNvPr id="12" name="Text Placeholder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4433777" y="1832921"/>
            <a:ext cx="4563405" cy="3329149"/>
          </a:xfrm>
          <a:prstGeom prst="ellipse">
            <a:avLst/>
          </a:prstGeom>
          <a:solidFill>
            <a:schemeClr val="tx1">
              <a:alpha val="10000"/>
            </a:schemeClr>
          </a:solidFill>
        </p:spPr>
        <p:txBody>
          <a:bodyPr vert="horz" lIns="0" tIns="0" rIns="0" bIns="0" rtlCol="0" anchor="ctr">
            <a:noAutofit/>
          </a:bodyPr>
          <a:lstStyle>
            <a:lvl1pPr marL="0" indent="0" algn="ctr">
              <a:buNone/>
              <a:defRPr lang="en-ZA" sz="1350" dirty="0">
                <a:solidFill>
                  <a:schemeClr val="tx1">
                    <a:lumMod val="75000"/>
                    <a:lumOff val="25000"/>
                  </a:schemeClr>
                </a:solidFill>
              </a:defRPr>
            </a:lvl1pPr>
          </a:lstStyle>
          <a:p>
            <a:pPr marL="200025" lvl="0" indent="-200025" algn="ctr"/>
            <a:r>
              <a:rPr lang="en-US" noProof="0"/>
              <a:t>Section Header</a:t>
            </a:r>
          </a:p>
        </p:txBody>
      </p:sp>
      <p:sp>
        <p:nvSpPr>
          <p:cNvPr id="9" name="Text Placeholder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8238482" y="2205688"/>
            <a:ext cx="3560983" cy="2597850"/>
          </a:xfrm>
          <a:prstGeom prst="ellipse">
            <a:avLst/>
          </a:prstGeom>
          <a:solidFill>
            <a:schemeClr val="tx1">
              <a:alpha val="10000"/>
            </a:schemeClr>
          </a:solidFill>
        </p:spPr>
        <p:txBody>
          <a:bodyPr vert="horz" lIns="0" tIns="0" rIns="0" bIns="0" rtlCol="0" anchor="ctr">
            <a:noAutofit/>
          </a:bodyPr>
          <a:lstStyle>
            <a:lvl1pPr marL="0" indent="0" algn="ctr">
              <a:buNone/>
              <a:defRPr lang="en-ZA" sz="1350" dirty="0">
                <a:solidFill>
                  <a:schemeClr val="tx1">
                    <a:lumMod val="75000"/>
                    <a:lumOff val="25000"/>
                  </a:schemeClr>
                </a:solidFill>
              </a:defRPr>
            </a:lvl1pPr>
          </a:lstStyle>
          <a:p>
            <a:pPr marL="200025" lvl="0" indent="-200025" algn="ctr"/>
            <a:r>
              <a:rPr lang="en-US" noProof="0"/>
              <a:t>Section Header</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0" name="Text Placeholder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456348" y="1991063"/>
            <a:ext cx="2811619" cy="1440000"/>
          </a:xfrm>
          <a:prstGeom prst="rect">
            <a:avLst/>
          </a:prstGeom>
          <a:noFill/>
        </p:spPr>
        <p:txBody>
          <a:bodyPr anchor="b"/>
          <a:lstStyle>
            <a:lvl1pPr marL="0" indent="0" algn="ctr">
              <a:spcBef>
                <a:spcPts val="0"/>
              </a:spcBef>
              <a:spcAft>
                <a:spcPts val="0"/>
              </a:spcAft>
              <a:buNone/>
              <a:defRPr sz="4950">
                <a:solidFill>
                  <a:schemeClr val="tx1">
                    <a:lumMod val="75000"/>
                    <a:lumOff val="25000"/>
                  </a:schemeClr>
                </a:solidFill>
                <a:latin typeface="+mj-lt"/>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1</a:t>
            </a:r>
          </a:p>
        </p:txBody>
      </p:sp>
      <p:sp>
        <p:nvSpPr>
          <p:cNvPr id="13" name="Text Placeholder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5298169" y="1991063"/>
            <a:ext cx="2811619" cy="1440000"/>
          </a:xfrm>
          <a:prstGeom prst="rect">
            <a:avLst/>
          </a:prstGeom>
          <a:noFill/>
        </p:spPr>
        <p:txBody>
          <a:bodyPr vert="horz" lIns="0" tIns="0" rIns="0" bIns="0" rtlCol="0" anchor="b">
            <a:noAutofit/>
          </a:bodyPr>
          <a:lstStyle>
            <a:lvl1pPr marL="0" indent="0" algn="ctr">
              <a:spcBef>
                <a:spcPts val="0"/>
              </a:spcBef>
              <a:spcAft>
                <a:spcPts val="0"/>
              </a:spcAft>
              <a:buNone/>
              <a:defRPr lang="en-ZA" sz="4950" dirty="0">
                <a:solidFill>
                  <a:schemeClr val="tx1">
                    <a:lumMod val="75000"/>
                    <a:lumOff val="25000"/>
                  </a:schemeClr>
                </a:solidFill>
                <a:latin typeface="+mj-lt"/>
              </a:defRPr>
            </a:lvl1pPr>
          </a:lstStyle>
          <a:p>
            <a:pPr marL="200025" lvl="0" indent="-200025" algn="ctr"/>
            <a:r>
              <a:rPr lang="en-US" noProof="0"/>
              <a:t>2</a:t>
            </a:r>
          </a:p>
        </p:txBody>
      </p:sp>
      <p:sp>
        <p:nvSpPr>
          <p:cNvPr id="14" name="Text Placeholder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8708949" y="1989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4950" dirty="0">
                <a:solidFill>
                  <a:schemeClr val="tx1">
                    <a:lumMod val="75000"/>
                    <a:lumOff val="25000"/>
                  </a:schemeClr>
                </a:solidFill>
                <a:latin typeface="+mj-lt"/>
              </a:defRPr>
            </a:lvl1pPr>
          </a:lstStyle>
          <a:p>
            <a:pPr marL="200025" lvl="0" indent="-200025" algn="ctr"/>
            <a:r>
              <a:rPr lang="en-US" noProof="0"/>
              <a:t>3</a:t>
            </a:r>
          </a:p>
        </p:txBody>
      </p:sp>
      <p:sp>
        <p:nvSpPr>
          <p:cNvPr id="16" name="Content Placeholder 3">
            <a:extLst>
              <a:ext uri="{FF2B5EF4-FFF2-40B4-BE49-F238E27FC236}">
                <a16:creationId xmlns:a16="http://schemas.microsoft.com/office/drawing/2014/main" id="{39CDA933-12B5-44CD-BD16-C9589DE755EE}"/>
              </a:ext>
            </a:extLst>
          </p:cNvPr>
          <p:cNvSpPr>
            <a:spLocks noGrp="1"/>
          </p:cNvSpPr>
          <p:nvPr>
            <p:ph sz="half" idx="2" hasCustomPrompt="1"/>
          </p:nvPr>
        </p:nvSpPr>
        <p:spPr>
          <a:xfrm>
            <a:off x="1851869" y="3803830"/>
            <a:ext cx="1980000" cy="720000"/>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en-US" noProof="0"/>
              <a:t>Section Description</a:t>
            </a:r>
          </a:p>
        </p:txBody>
      </p:sp>
      <p:sp>
        <p:nvSpPr>
          <p:cNvPr id="17" name="Text Placeholder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5693691" y="3803830"/>
            <a:ext cx="1980000" cy="720000"/>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en-US" noProof="0"/>
              <a:t>Section Description</a:t>
            </a:r>
          </a:p>
        </p:txBody>
      </p:sp>
      <p:sp>
        <p:nvSpPr>
          <p:cNvPr id="18" name="Text Placeholder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8997183" y="3802455"/>
            <a:ext cx="1980000" cy="720000"/>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en-US" noProof="0"/>
              <a:t>Section Description</a:t>
            </a:r>
          </a:p>
        </p:txBody>
      </p:sp>
      <p:sp>
        <p:nvSpPr>
          <p:cNvPr id="22" name="Text Placeholder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431801" y="496268"/>
            <a:ext cx="11339513"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Tree>
    <p:extLst>
      <p:ext uri="{BB962C8B-B14F-4D97-AF65-F5344CB8AC3E}">
        <p14:creationId xmlns:p14="http://schemas.microsoft.com/office/powerpoint/2010/main" val="1863988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436FA5D-088F-4BDE-ABD2-A640A8610900}"/>
              </a:ext>
            </a:extLst>
          </p:cNvPr>
          <p:cNvCxnSpPr/>
          <p:nvPr userDrawn="1"/>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Add a footer</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cxnSp>
        <p:nvCxnSpPr>
          <p:cNvPr id="8" name="Straight Connector 7">
            <a:extLst>
              <a:ext uri="{FF2B5EF4-FFF2-40B4-BE49-F238E27FC236}">
                <a16:creationId xmlns:a16="http://schemas.microsoft.com/office/drawing/2014/main" id="{0C2BCB80-6997-4274-AAFE-65C2CCFFFD10}"/>
              </a:ext>
            </a:extLst>
          </p:cNvPr>
          <p:cNvCxnSpPr>
            <a:cxnSpLocks/>
          </p:cNvCxnSpPr>
          <p:nvPr userDrawn="1"/>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5112000" y="951013"/>
            <a:ext cx="1980000" cy="252000"/>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5106000" y="6046600"/>
            <a:ext cx="1980000" cy="252000"/>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432000" y="3260393"/>
            <a:ext cx="1980000" cy="252000"/>
          </a:xfrm>
        </p:spPr>
        <p:txBody>
          <a:bodyPr/>
          <a:lstStyle>
            <a:lvl1pPr marL="0" indent="0" algn="l">
              <a:buFont typeface="Arial" panose="020B0604020202020204" pitchFamily="34" charset="0"/>
              <a:buNone/>
              <a:defRPr sz="1050">
                <a:solidFill>
                  <a:schemeClr val="tx1">
                    <a:lumMod val="75000"/>
                    <a:lumOff val="25000"/>
                  </a:schemeClr>
                </a:solidFill>
              </a:defRPr>
            </a:lvl1pPr>
          </a:lstStyle>
          <a:p>
            <a:pPr lvl="0"/>
            <a:r>
              <a:rPr lang="en-US" noProof="0"/>
              <a:t>Quadrant Title</a:t>
            </a:r>
          </a:p>
        </p:txBody>
      </p:sp>
      <p:sp>
        <p:nvSpPr>
          <p:cNvPr id="14" name="Text Placeholder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9792001" y="3260393"/>
            <a:ext cx="1980000" cy="252000"/>
          </a:xfrm>
        </p:spPr>
        <p:txBody>
          <a:bodyPr/>
          <a:lstStyle>
            <a:lvl1pPr marL="0" indent="0" algn="r">
              <a:buFont typeface="Arial" panose="020B0604020202020204" pitchFamily="34" charset="0"/>
              <a:buNone/>
              <a:defRPr sz="1050">
                <a:solidFill>
                  <a:schemeClr val="tx1">
                    <a:lumMod val="75000"/>
                    <a:lumOff val="25000"/>
                  </a:schemeClr>
                </a:solidFill>
              </a:defRPr>
            </a:lvl1pPr>
          </a:lstStyle>
          <a:p>
            <a:pPr lvl="0"/>
            <a:r>
              <a:rPr lang="en-US" noProof="0"/>
              <a:t>Quadrant Title</a:t>
            </a:r>
          </a:p>
        </p:txBody>
      </p:sp>
      <p:sp>
        <p:nvSpPr>
          <p:cNvPr id="15" name="Title Placeholder 1">
            <a:extLst>
              <a:ext uri="{FF2B5EF4-FFF2-40B4-BE49-F238E27FC236}">
                <a16:creationId xmlns:a16="http://schemas.microsoft.com/office/drawing/2014/main" id="{C8785154-C7E8-4EA5-B63E-A6158CC02AB5}"/>
              </a:ext>
            </a:extLst>
          </p:cNvPr>
          <p:cNvSpPr txBox="1">
            <a:spLocks/>
          </p:cNvSpPr>
          <p:nvPr userDrawn="1"/>
        </p:nvSpPr>
        <p:spPr>
          <a:xfrm>
            <a:off x="432000" y="101255"/>
            <a:ext cx="11340000" cy="43200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kern="1200" spc="0">
                <a:solidFill>
                  <a:schemeClr val="tx1">
                    <a:lumMod val="75000"/>
                    <a:lumOff val="25000"/>
                  </a:schemeClr>
                </a:solidFill>
                <a:latin typeface="+mj-lt"/>
                <a:ea typeface="+mj-ea"/>
                <a:cs typeface="+mj-cs"/>
              </a:defRPr>
            </a:lvl1pPr>
          </a:lstStyle>
          <a:p>
            <a:r>
              <a:rPr lang="en-US" sz="2400"/>
              <a:t>Click to edit Master title style</a:t>
            </a:r>
          </a:p>
        </p:txBody>
      </p:sp>
    </p:spTree>
    <p:extLst>
      <p:ext uri="{BB962C8B-B14F-4D97-AF65-F5344CB8AC3E}">
        <p14:creationId xmlns:p14="http://schemas.microsoft.com/office/powerpoint/2010/main" val="3356698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a:lstStyle>
            <a:lvl1pPr marL="200025" indent="-200025">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a:lstStyle>
            <a:lvl1pPr marL="200025" indent="-200025">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a:lstStyle>
            <a:lvl1pPr marL="200025" indent="-200025">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101255"/>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Content Placeholder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1" y="496268"/>
            <a:ext cx="11339513"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Tree>
    <p:extLst>
      <p:ext uri="{BB962C8B-B14F-4D97-AF65-F5344CB8AC3E}">
        <p14:creationId xmlns:p14="http://schemas.microsoft.com/office/powerpoint/2010/main" val="4170492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Add a footer</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1" y="496268"/>
            <a:ext cx="11339513"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cxnSp>
        <p:nvCxnSpPr>
          <p:cNvPr id="8" name="Straight Arrow Connector 7">
            <a:extLst>
              <a:ext uri="{FF2B5EF4-FFF2-40B4-BE49-F238E27FC236}">
                <a16:creationId xmlns:a16="http://schemas.microsoft.com/office/drawing/2014/main" id="{B66BE87F-A588-41BE-A251-8940FFF7BDB0}"/>
              </a:ext>
            </a:extLst>
          </p:cNvPr>
          <p:cNvCxnSpPr/>
          <p:nvPr userDrawn="1"/>
        </p:nvCxnSpPr>
        <p:spPr>
          <a:xfrm>
            <a:off x="431801"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412908" y="3973125"/>
            <a:ext cx="415608" cy="201776"/>
          </a:xfrm>
        </p:spPr>
        <p:txBody>
          <a:bodyPr anchor="ctr"/>
          <a:lstStyle>
            <a:lvl1pPr marL="0" indent="0" algn="ctr">
              <a:buNone/>
              <a:defRPr sz="1050">
                <a:solidFill>
                  <a:schemeClr val="tx1">
                    <a:lumMod val="50000"/>
                    <a:lumOff val="50000"/>
                  </a:schemeClr>
                </a:solidFill>
              </a:defRPr>
            </a:lvl1pPr>
          </a:lstStyle>
          <a:p>
            <a:pPr lvl="0"/>
            <a:r>
              <a:rPr lang="en-US" noProof="0"/>
              <a:t>Year</a:t>
            </a:r>
          </a:p>
        </p:txBody>
      </p:sp>
      <p:sp>
        <p:nvSpPr>
          <p:cNvPr id="10" name="Text Placeholder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431801"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11" name="Text Placeholder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903817"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12" name="Text Placeholder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1375834"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13" name="Text Placeholder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1847852"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14" name="Text Placeholder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6077108" y="3973125"/>
            <a:ext cx="415608" cy="201776"/>
          </a:xfrm>
        </p:spPr>
        <p:txBody>
          <a:bodyPr anchor="ctr"/>
          <a:lstStyle>
            <a:lvl1pPr marL="0" indent="0" algn="ctr">
              <a:buNone/>
              <a:defRPr sz="105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2319869"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2791885"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3263902"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4679953"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3735919"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20" name="Text Placeholder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4207937"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5151970"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5623988"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6096001"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6568013"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7040030"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7512048"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7984065"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8456081"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8928098"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10344149"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9400116"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9872133"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10816166"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11288184" y="3597398"/>
            <a:ext cx="377825" cy="201776"/>
          </a:xfrm>
        </p:spPr>
        <p:txBody>
          <a:bodyPr/>
          <a:lstStyle>
            <a:lvl1pPr marL="0" indent="0" algn="ctr">
              <a:buNone/>
              <a:defRPr sz="900">
                <a:solidFill>
                  <a:schemeClr val="tx1">
                    <a:lumMod val="50000"/>
                    <a:lumOff val="50000"/>
                  </a:schemeClr>
                </a:solidFill>
              </a:defRPr>
            </a:lvl1pPr>
          </a:lstStyle>
          <a:p>
            <a:pPr lvl="0"/>
            <a:r>
              <a:rPr lang="en-US" noProof="0"/>
              <a:t>MM</a:t>
            </a:r>
          </a:p>
        </p:txBody>
      </p:sp>
      <p:sp>
        <p:nvSpPr>
          <p:cNvPr id="4" name="Text Placeholder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5360989" y="2190752"/>
            <a:ext cx="1793875" cy="561975"/>
          </a:xfrm>
          <a:solidFill>
            <a:schemeClr val="bg1">
              <a:lumMod val="95000"/>
            </a:schemeClr>
          </a:solidFill>
        </p:spPr>
        <p:txBody>
          <a:bodyPr tIns="36000" anchor="t"/>
          <a:lstStyle>
            <a:lvl1pPr marL="0" indent="0" algn="ctr">
              <a:buNone/>
              <a:defRPr sz="1200"/>
            </a:lvl1pPr>
          </a:lstStyle>
          <a:p>
            <a:pPr lvl="0"/>
            <a:r>
              <a:rPr lang="en-US" noProof="0"/>
              <a:t>Item Title</a:t>
            </a:r>
          </a:p>
        </p:txBody>
      </p:sp>
      <p:sp>
        <p:nvSpPr>
          <p:cNvPr id="37" name="Text Placeholder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5412718" y="2505005"/>
            <a:ext cx="1690417" cy="224670"/>
          </a:xfrm>
        </p:spPr>
        <p:txBody>
          <a:bodyPr/>
          <a:lstStyle>
            <a:lvl1pPr marL="0" indent="0" algn="ctr">
              <a:buNone/>
              <a:defRPr sz="900">
                <a:solidFill>
                  <a:schemeClr val="tx1">
                    <a:lumMod val="50000"/>
                    <a:lumOff val="50000"/>
                  </a:schemeClr>
                </a:solidFill>
              </a:defRPr>
            </a:lvl1pPr>
          </a:lstStyle>
          <a:p>
            <a:pPr lvl="0"/>
            <a:r>
              <a:rPr lang="en-US" noProof="0"/>
              <a:t>Month, Year</a:t>
            </a:r>
          </a:p>
        </p:txBody>
      </p:sp>
    </p:spTree>
    <p:extLst>
      <p:ext uri="{BB962C8B-B14F-4D97-AF65-F5344CB8AC3E}">
        <p14:creationId xmlns:p14="http://schemas.microsoft.com/office/powerpoint/2010/main" val="1058774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2"/>
            <a:ext cx="12192000" cy="6786563"/>
          </a:xfrm>
          <a:solidFill>
            <a:schemeClr val="tx1">
              <a:lumMod val="75000"/>
              <a:lumOff val="25000"/>
            </a:schemeClr>
          </a:solidFill>
        </p:spPr>
        <p:txBody>
          <a:bodyPr lIns="1044000" rIns="0" anchor="ctr"/>
          <a:lstStyle>
            <a:lvl1pPr marL="0" indent="0" algn="l">
              <a:buNone/>
              <a:defRPr sz="825"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9" name="Rectangle 8">
            <a:extLst>
              <a:ext uri="{FF2B5EF4-FFF2-40B4-BE49-F238E27FC236}">
                <a16:creationId xmlns:a16="http://schemas.microsoft.com/office/drawing/2014/main" id="{84DD3616-4E40-4CE5-88C8-2AF6E47D2086}"/>
              </a:ext>
            </a:extLst>
          </p:cNvPr>
          <p:cNvSpPr/>
          <p:nvPr userDrawn="1"/>
        </p:nvSpPr>
        <p:spPr>
          <a:xfrm>
            <a:off x="6336002" y="2"/>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1" name="Rectangle 10">
            <a:extLst>
              <a:ext uri="{FF2B5EF4-FFF2-40B4-BE49-F238E27FC236}">
                <a16:creationId xmlns:a16="http://schemas.microsoft.com/office/drawing/2014/main" id="{1EA3B184-0AF0-4DF5-B2BD-E6D1806BE1BF}"/>
              </a:ext>
            </a:extLst>
          </p:cNvPr>
          <p:cNvSpPr/>
          <p:nvPr userDrawn="1"/>
        </p:nvSpPr>
        <p:spPr>
          <a:xfrm>
            <a:off x="1" y="6786565"/>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2" name="Rectangle 11">
            <a:extLst>
              <a:ext uri="{FF2B5EF4-FFF2-40B4-BE49-F238E27FC236}">
                <a16:creationId xmlns:a16="http://schemas.microsoft.com/office/drawing/2014/main" id="{B8FC9062-5711-4550-8470-F1324E804FFF}"/>
              </a:ext>
            </a:extLst>
          </p:cNvPr>
          <p:cNvSpPr/>
          <p:nvPr userDrawn="1"/>
        </p:nvSpPr>
        <p:spPr>
          <a:xfrm>
            <a:off x="11771999" y="6786565"/>
            <a:ext cx="420000" cy="71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6336002"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7" y="2377000"/>
            <a:ext cx="3571783" cy="2387600"/>
          </a:xfrm>
        </p:spPr>
        <p:txBody>
          <a:bodyPr anchor="b"/>
          <a:lstStyle>
            <a:lvl1pPr algn="l">
              <a:defRPr sz="4050" spc="-225">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a:lstStyle>
            <a:lvl1pPr marL="0" indent="0" algn="l">
              <a:buNone/>
              <a:defRPr sz="10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Full Name</a:t>
            </a:r>
          </a:p>
        </p:txBody>
      </p:sp>
      <p:sp>
        <p:nvSpPr>
          <p:cNvPr id="5" name="Text Placeholder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6" y="5400675"/>
            <a:ext cx="3206751" cy="247650"/>
          </a:xfrm>
        </p:spPr>
        <p:txBody>
          <a:bodyPr vert="horz" lIns="0" tIns="0" rIns="0" bIns="0" rtlCol="0">
            <a:noAutofit/>
          </a:bodyPr>
          <a:lstStyle>
            <a:lvl1pPr marL="0" indent="0">
              <a:buNone/>
              <a:defRPr lang="en-US" sz="1050" dirty="0" smtClean="0">
                <a:solidFill>
                  <a:schemeClr val="bg1"/>
                </a:solidFill>
              </a:defRPr>
            </a:lvl1pPr>
            <a:lvl2pPr>
              <a:defRPr lang="en-US" sz="1500" dirty="0" smtClean="0"/>
            </a:lvl2pPr>
            <a:lvl3pPr>
              <a:defRPr lang="en-US" sz="1350" dirty="0" smtClean="0"/>
            </a:lvl3pPr>
            <a:lvl4pPr>
              <a:defRPr lang="en-US" sz="1200" dirty="0" smtClean="0"/>
            </a:lvl4pPr>
            <a:lvl5pPr>
              <a:defRPr lang="en-ZA" sz="1200" dirty="0"/>
            </a:lvl5pPr>
          </a:lstStyle>
          <a:p>
            <a:pPr marL="200025" lvl="0" indent="-200025"/>
            <a:r>
              <a:rPr lang="en-US" noProof="0"/>
              <a:t>Contact Number</a:t>
            </a:r>
          </a:p>
        </p:txBody>
      </p:sp>
      <p:sp>
        <p:nvSpPr>
          <p:cNvPr id="10" name="Text Placeholder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6" y="5751513"/>
            <a:ext cx="3206751" cy="247650"/>
          </a:xfrm>
        </p:spPr>
        <p:txBody>
          <a:bodyPr vert="horz" lIns="0" tIns="0" rIns="0" bIns="0" rtlCol="0">
            <a:noAutofit/>
          </a:bodyPr>
          <a:lstStyle>
            <a:lvl1pPr marL="0" indent="0">
              <a:buNone/>
              <a:defRPr lang="en-US" sz="1050" smtClean="0">
                <a:solidFill>
                  <a:schemeClr val="bg1"/>
                </a:solidFill>
              </a:defRPr>
            </a:lvl1pPr>
            <a:lvl2pPr>
              <a:defRPr lang="en-US" sz="1500" smtClean="0"/>
            </a:lvl2pPr>
            <a:lvl3pPr>
              <a:defRPr lang="en-US" sz="1350" smtClean="0"/>
            </a:lvl3pPr>
            <a:lvl4pPr>
              <a:defRPr lang="en-US" sz="1200" smtClean="0"/>
            </a:lvl4pPr>
            <a:lvl5pPr>
              <a:defRPr lang="en-ZA" sz="1200"/>
            </a:lvl5pPr>
          </a:lstStyle>
          <a:p>
            <a:pPr marL="200025" lvl="0" indent="-200025"/>
            <a:r>
              <a:rPr lang="en-US" noProof="0"/>
              <a:t>Email or Social Media Handle</a:t>
            </a:r>
          </a:p>
        </p:txBody>
      </p:sp>
    </p:spTree>
    <p:extLst>
      <p:ext uri="{BB962C8B-B14F-4D97-AF65-F5344CB8AC3E}">
        <p14:creationId xmlns:p14="http://schemas.microsoft.com/office/powerpoint/2010/main" val="157359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Tree>
    <p:extLst>
      <p:ext uri="{BB962C8B-B14F-4D97-AF65-F5344CB8AC3E}">
        <p14:creationId xmlns:p14="http://schemas.microsoft.com/office/powerpoint/2010/main" val="2770383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bile App Previews">
    <p:spTree>
      <p:nvGrpSpPr>
        <p:cNvPr id="1" name=""/>
        <p:cNvGrpSpPr/>
        <p:nvPr/>
      </p:nvGrpSpPr>
      <p:grpSpPr>
        <a:xfrm>
          <a:off x="0" y="0"/>
          <a:ext cx="0" cy="0"/>
          <a:chOff x="0" y="0"/>
          <a:chExt cx="0" cy="0"/>
        </a:xfrm>
      </p:grpSpPr>
      <p:pic>
        <p:nvPicPr>
          <p:cNvPr id="8" name="Picture 7" descr="Screen of a cell phone&#10;&#10;Description generated with high confidence">
            <a:extLst>
              <a:ext uri="{FF2B5EF4-FFF2-40B4-BE49-F238E27FC236}">
                <a16:creationId xmlns:a16="http://schemas.microsoft.com/office/drawing/2014/main"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07" y="915499"/>
            <a:ext cx="4666143" cy="4684105"/>
          </a:xfrm>
          <a:prstGeom prst="rect">
            <a:avLst/>
          </a:prstGeom>
        </p:spPr>
      </p:pic>
      <p:pic>
        <p:nvPicPr>
          <p:cNvPr id="9" name="Picture 8" descr="Screen of a cell phone&#10;&#10;Description generated with high confidence">
            <a:extLst>
              <a:ext uri="{FF2B5EF4-FFF2-40B4-BE49-F238E27FC236}">
                <a16:creationId xmlns:a16="http://schemas.microsoft.com/office/drawing/2014/main"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930" y="915499"/>
            <a:ext cx="4666143" cy="4684105"/>
          </a:xfrm>
          <a:prstGeom prst="rect">
            <a:avLst/>
          </a:prstGeom>
        </p:spPr>
      </p:pic>
      <p:pic>
        <p:nvPicPr>
          <p:cNvPr id="10" name="Picture 9" descr="Screen of a cell phone&#10;&#10;Description generated with high confidence">
            <a:extLst>
              <a:ext uri="{FF2B5EF4-FFF2-40B4-BE49-F238E27FC236}">
                <a16:creationId xmlns:a16="http://schemas.microsoft.com/office/drawing/2014/main"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551" y="915499"/>
            <a:ext cx="4666143" cy="4684105"/>
          </a:xfrm>
          <a:prstGeom prst="rect">
            <a:avLst/>
          </a:prstGeom>
        </p:spPr>
      </p:pic>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Add a footer</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Content Placeholder 3">
            <a:extLst>
              <a:ext uri="{FF2B5EF4-FFF2-40B4-BE49-F238E27FC236}">
                <a16:creationId xmlns:a16="http://schemas.microsoft.com/office/drawing/2014/main" id="{47EC9494-5A42-419D-AADF-96EF1EFD7B64}"/>
              </a:ext>
            </a:extLst>
          </p:cNvPr>
          <p:cNvSpPr>
            <a:spLocks noGrp="1"/>
          </p:cNvSpPr>
          <p:nvPr>
            <p:ph sz="half" idx="2" hasCustomPrompt="1"/>
          </p:nvPr>
        </p:nvSpPr>
        <p:spPr>
          <a:xfrm>
            <a:off x="1615505" y="5752810"/>
            <a:ext cx="1980000" cy="548945"/>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en-US" noProof="0"/>
              <a:t>Mockup Details</a:t>
            </a:r>
          </a:p>
        </p:txBody>
      </p:sp>
      <p:sp>
        <p:nvSpPr>
          <p:cNvPr id="12" name="Text Placeholder 11">
            <a:extLst>
              <a:ext uri="{FF2B5EF4-FFF2-40B4-BE49-F238E27FC236}">
                <a16:creationId xmlns:a16="http://schemas.microsoft.com/office/drawing/2014/main" id="{CE2D3309-00A3-42D9-8706-6F2A6AD3BB04}"/>
              </a:ext>
            </a:extLst>
          </p:cNvPr>
          <p:cNvSpPr>
            <a:spLocks noGrp="1"/>
          </p:cNvSpPr>
          <p:nvPr>
            <p:ph type="body" sz="quarter" idx="14" hasCustomPrompt="1"/>
          </p:nvPr>
        </p:nvSpPr>
        <p:spPr>
          <a:xfrm>
            <a:off x="1615505"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3" name="Content Placeholder 3">
            <a:extLst>
              <a:ext uri="{FF2B5EF4-FFF2-40B4-BE49-F238E27FC236}">
                <a16:creationId xmlns:a16="http://schemas.microsoft.com/office/drawing/2014/main" id="{94E4C70C-AC1E-4EDE-B2C1-23A54123479F}"/>
              </a:ext>
            </a:extLst>
          </p:cNvPr>
          <p:cNvSpPr>
            <a:spLocks noGrp="1"/>
          </p:cNvSpPr>
          <p:nvPr>
            <p:ph sz="half" idx="15" hasCustomPrompt="1"/>
          </p:nvPr>
        </p:nvSpPr>
        <p:spPr>
          <a:xfrm>
            <a:off x="5177148" y="5752810"/>
            <a:ext cx="1980000" cy="548945"/>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en-US" noProof="0"/>
              <a:t>Mockup Details</a:t>
            </a:r>
          </a:p>
        </p:txBody>
      </p:sp>
      <p:sp>
        <p:nvSpPr>
          <p:cNvPr id="14" name="Text Placeholder 11">
            <a:extLst>
              <a:ext uri="{FF2B5EF4-FFF2-40B4-BE49-F238E27FC236}">
                <a16:creationId xmlns:a16="http://schemas.microsoft.com/office/drawing/2014/main" id="{14B1BB7D-C6D3-4D9C-A235-6CBB5A13EEC6}"/>
              </a:ext>
            </a:extLst>
          </p:cNvPr>
          <p:cNvSpPr>
            <a:spLocks noGrp="1"/>
          </p:cNvSpPr>
          <p:nvPr>
            <p:ph type="body" sz="quarter" idx="16" hasCustomPrompt="1"/>
          </p:nvPr>
        </p:nvSpPr>
        <p:spPr>
          <a:xfrm>
            <a:off x="517714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5" name="Content Placeholder 3">
            <a:extLst>
              <a:ext uri="{FF2B5EF4-FFF2-40B4-BE49-F238E27FC236}">
                <a16:creationId xmlns:a16="http://schemas.microsoft.com/office/drawing/2014/main" id="{718515F4-6451-4FB7-ACE4-5D9C2CD207A4}"/>
              </a:ext>
            </a:extLst>
          </p:cNvPr>
          <p:cNvSpPr>
            <a:spLocks noGrp="1"/>
          </p:cNvSpPr>
          <p:nvPr>
            <p:ph sz="half" idx="17" hasCustomPrompt="1"/>
          </p:nvPr>
        </p:nvSpPr>
        <p:spPr>
          <a:xfrm>
            <a:off x="8699879" y="5752810"/>
            <a:ext cx="1980000" cy="548945"/>
          </a:xfrm>
        </p:spPr>
        <p:txBody>
          <a:bodyPr/>
          <a:lstStyle>
            <a:lvl1pPr marL="0" indent="0" algn="ctr">
              <a:buFont typeface="Arial" panose="020B0604020202020204" pitchFamily="34" charset="0"/>
              <a:buNone/>
              <a:defRPr sz="1050">
                <a:solidFill>
                  <a:schemeClr val="tx1">
                    <a:lumMod val="75000"/>
                    <a:lumOff val="25000"/>
                  </a:schemeClr>
                </a:solidFill>
              </a:defRPr>
            </a:lvl1pPr>
          </a:lstStyle>
          <a:p>
            <a:pPr lvl="0"/>
            <a:r>
              <a:rPr lang="en-US" noProof="0"/>
              <a:t>Mockup Details</a:t>
            </a:r>
          </a:p>
        </p:txBody>
      </p:sp>
      <p:sp>
        <p:nvSpPr>
          <p:cNvPr id="16" name="Text Placeholder 11">
            <a:extLst>
              <a:ext uri="{FF2B5EF4-FFF2-40B4-BE49-F238E27FC236}">
                <a16:creationId xmlns:a16="http://schemas.microsoft.com/office/drawing/2014/main" id="{B362C889-34FC-4EB1-967B-DC98349082CB}"/>
              </a:ext>
            </a:extLst>
          </p:cNvPr>
          <p:cNvSpPr>
            <a:spLocks noGrp="1"/>
          </p:cNvSpPr>
          <p:nvPr>
            <p:ph type="body" sz="quarter" idx="18" hasCustomPrompt="1"/>
          </p:nvPr>
        </p:nvSpPr>
        <p:spPr>
          <a:xfrm>
            <a:off x="8699879"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4" name="Picture Placeholder 3">
            <a:extLst>
              <a:ext uri="{FF2B5EF4-FFF2-40B4-BE49-F238E27FC236}">
                <a16:creationId xmlns:a16="http://schemas.microsoft.com/office/drawing/2014/main" id="{4C4EB921-BD58-4C2E-BDD5-FC8D2629829B}"/>
              </a:ext>
            </a:extLst>
          </p:cNvPr>
          <p:cNvSpPr>
            <a:spLocks noGrp="1"/>
          </p:cNvSpPr>
          <p:nvPr>
            <p:ph type="pic" sz="quarter" idx="19"/>
          </p:nvPr>
        </p:nvSpPr>
        <p:spPr>
          <a:xfrm>
            <a:off x="1751680"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a:t>Click icon to add picture</a:t>
            </a:r>
          </a:p>
        </p:txBody>
      </p:sp>
      <p:sp>
        <p:nvSpPr>
          <p:cNvPr id="17" name="Picture Placeholder 3">
            <a:extLst>
              <a:ext uri="{FF2B5EF4-FFF2-40B4-BE49-F238E27FC236}">
                <a16:creationId xmlns:a16="http://schemas.microsoft.com/office/drawing/2014/main" id="{3CB44DE3-C599-4EA7-BFDA-4E39AE89FC01}"/>
              </a:ext>
            </a:extLst>
          </p:cNvPr>
          <p:cNvSpPr>
            <a:spLocks noGrp="1"/>
          </p:cNvSpPr>
          <p:nvPr>
            <p:ph type="pic" sz="quarter" idx="20"/>
          </p:nvPr>
        </p:nvSpPr>
        <p:spPr>
          <a:xfrm>
            <a:off x="5281301"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a:t>Click icon to add picture</a:t>
            </a:r>
          </a:p>
        </p:txBody>
      </p:sp>
      <p:sp>
        <p:nvSpPr>
          <p:cNvPr id="18" name="Picture Placeholder 3">
            <a:extLst>
              <a:ext uri="{FF2B5EF4-FFF2-40B4-BE49-F238E27FC236}">
                <a16:creationId xmlns:a16="http://schemas.microsoft.com/office/drawing/2014/main" id="{A4392E45-2A0B-49BF-9952-79C42AF8DE90}"/>
              </a:ext>
            </a:extLst>
          </p:cNvPr>
          <p:cNvSpPr>
            <a:spLocks noGrp="1"/>
          </p:cNvSpPr>
          <p:nvPr>
            <p:ph type="pic" sz="quarter" idx="21"/>
          </p:nvPr>
        </p:nvSpPr>
        <p:spPr>
          <a:xfrm>
            <a:off x="8810924"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00025" lvl="0" indent="-200025" algn="ctr"/>
            <a:r>
              <a:rPr lang="en-US" noProof="0"/>
              <a:t>Click icon to add picture</a:t>
            </a:r>
          </a:p>
        </p:txBody>
      </p:sp>
    </p:spTree>
    <p:extLst>
      <p:ext uri="{BB962C8B-B14F-4D97-AF65-F5344CB8AC3E}">
        <p14:creationId xmlns:p14="http://schemas.microsoft.com/office/powerpoint/2010/main" val="3104108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1" y="1008000"/>
            <a:ext cx="11339513"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4" name="Text Placeholder 3">
            <a:extLst>
              <a:ext uri="{FF2B5EF4-FFF2-40B4-BE49-F238E27FC236}">
                <a16:creationId xmlns:a16="http://schemas.microsoft.com/office/drawing/2014/main" id="{749CC2AE-E299-42B4-A2C4-357708A0054F}"/>
              </a:ext>
            </a:extLst>
          </p:cNvPr>
          <p:cNvSpPr>
            <a:spLocks noGrp="1"/>
          </p:cNvSpPr>
          <p:nvPr>
            <p:ph type="body" sz="quarter" idx="34" hasCustomPrompt="1"/>
          </p:nvPr>
        </p:nvSpPr>
        <p:spPr>
          <a:xfrm>
            <a:off x="431802"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582557" y="3693626"/>
            <a:ext cx="3251132" cy="231102"/>
          </a:xfrm>
        </p:spPr>
        <p:txBody>
          <a:bodyPr anchor="t"/>
          <a:lstStyle>
            <a:lvl1pPr marL="0" indent="0" algn="r">
              <a:buFont typeface="Arial" panose="020B0604020202020204" pitchFamily="34" charset="0"/>
              <a:buNone/>
              <a:defRPr sz="900">
                <a:solidFill>
                  <a:schemeClr val="tx1">
                    <a:lumMod val="75000"/>
                    <a:lumOff val="25000"/>
                  </a:schemeClr>
                </a:solidFill>
              </a:defRPr>
            </a:lvl1pPr>
          </a:lstStyle>
          <a:p>
            <a:pPr lvl="0"/>
            <a:r>
              <a:rPr lang="en-US" noProof="0"/>
              <a:t>Name and Title</a:t>
            </a:r>
          </a:p>
        </p:txBody>
      </p:sp>
      <p:sp>
        <p:nvSpPr>
          <p:cNvPr id="12" name="Text Placeholder 3">
            <a:extLst>
              <a:ext uri="{FF2B5EF4-FFF2-40B4-BE49-F238E27FC236}">
                <a16:creationId xmlns:a16="http://schemas.microsoft.com/office/drawing/2014/main" id="{03139A49-E537-4395-967A-08C997820703}"/>
              </a:ext>
            </a:extLst>
          </p:cNvPr>
          <p:cNvSpPr>
            <a:spLocks noGrp="1"/>
          </p:cNvSpPr>
          <p:nvPr>
            <p:ph type="body" sz="quarter" idx="35" hasCustomPrompt="1"/>
          </p:nvPr>
        </p:nvSpPr>
        <p:spPr>
          <a:xfrm>
            <a:off x="4325174" y="3591659"/>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3" name="Text Placeholder 8">
            <a:extLst>
              <a:ext uri="{FF2B5EF4-FFF2-40B4-BE49-F238E27FC236}">
                <a16:creationId xmlns:a16="http://schemas.microsoft.com/office/drawing/2014/main" id="{3EE1C8A1-F171-46D2-A92F-1B0E9C52B1A9}"/>
              </a:ext>
            </a:extLst>
          </p:cNvPr>
          <p:cNvSpPr>
            <a:spLocks noGrp="1"/>
          </p:cNvSpPr>
          <p:nvPr>
            <p:ph type="body" sz="quarter" idx="36" hasCustomPrompt="1"/>
          </p:nvPr>
        </p:nvSpPr>
        <p:spPr>
          <a:xfrm>
            <a:off x="4468053" y="5448541"/>
            <a:ext cx="3251132" cy="231102"/>
          </a:xfrm>
        </p:spPr>
        <p:txBody>
          <a:bodyPr anchor="t"/>
          <a:lstStyle>
            <a:lvl1pPr marL="0" indent="0" algn="r">
              <a:buFont typeface="Arial" panose="020B0604020202020204" pitchFamily="34" charset="0"/>
              <a:buNone/>
              <a:defRPr sz="900">
                <a:solidFill>
                  <a:schemeClr val="tx1">
                    <a:lumMod val="75000"/>
                    <a:lumOff val="25000"/>
                  </a:schemeClr>
                </a:solidFill>
              </a:defRPr>
            </a:lvl1pPr>
          </a:lstStyle>
          <a:p>
            <a:pPr lvl="0"/>
            <a:r>
              <a:rPr lang="en-US" noProof="0"/>
              <a:t>Name and Title</a:t>
            </a:r>
          </a:p>
        </p:txBody>
      </p:sp>
      <p:sp>
        <p:nvSpPr>
          <p:cNvPr id="14" name="Text Placeholder 3">
            <a:extLst>
              <a:ext uri="{FF2B5EF4-FFF2-40B4-BE49-F238E27FC236}">
                <a16:creationId xmlns:a16="http://schemas.microsoft.com/office/drawing/2014/main" id="{E3E7FB48-98BE-4677-A80F-969F9F307209}"/>
              </a:ext>
            </a:extLst>
          </p:cNvPr>
          <p:cNvSpPr>
            <a:spLocks noGrp="1"/>
          </p:cNvSpPr>
          <p:nvPr>
            <p:ph type="body" sz="quarter" idx="37" hasCustomPrompt="1"/>
          </p:nvPr>
        </p:nvSpPr>
        <p:spPr>
          <a:xfrm>
            <a:off x="8218546"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5" name="Text Placeholder 8">
            <a:extLst>
              <a:ext uri="{FF2B5EF4-FFF2-40B4-BE49-F238E27FC236}">
                <a16:creationId xmlns:a16="http://schemas.microsoft.com/office/drawing/2014/main" id="{0146F28A-70F5-4E8B-8A3A-ADB1B6A080D1}"/>
              </a:ext>
            </a:extLst>
          </p:cNvPr>
          <p:cNvSpPr>
            <a:spLocks noGrp="1"/>
          </p:cNvSpPr>
          <p:nvPr>
            <p:ph type="body" sz="quarter" idx="38" hasCustomPrompt="1"/>
          </p:nvPr>
        </p:nvSpPr>
        <p:spPr>
          <a:xfrm>
            <a:off x="8369302" y="3693626"/>
            <a:ext cx="3251132" cy="231102"/>
          </a:xfrm>
        </p:spPr>
        <p:txBody>
          <a:bodyPr anchor="t"/>
          <a:lstStyle>
            <a:lvl1pPr marL="0" indent="0" algn="r">
              <a:buFont typeface="Arial" panose="020B0604020202020204" pitchFamily="34" charset="0"/>
              <a:buNone/>
              <a:defRPr sz="900">
                <a:solidFill>
                  <a:schemeClr val="tx1">
                    <a:lumMod val="75000"/>
                    <a:lumOff val="25000"/>
                  </a:schemeClr>
                </a:solidFill>
              </a:defRPr>
            </a:lvl1pPr>
          </a:lstStyle>
          <a:p>
            <a:pPr lvl="0"/>
            <a:r>
              <a:rPr lang="en-US" noProof="0"/>
              <a:t>Name and Title</a:t>
            </a:r>
          </a:p>
        </p:txBody>
      </p:sp>
    </p:spTree>
    <p:extLst>
      <p:ext uri="{BB962C8B-B14F-4D97-AF65-F5344CB8AC3E}">
        <p14:creationId xmlns:p14="http://schemas.microsoft.com/office/powerpoint/2010/main" val="3525059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433A2F-8949-4AAC-AE96-175254493AF4}"/>
              </a:ext>
            </a:extLst>
          </p:cNvPr>
          <p:cNvSpPr/>
          <p:nvPr userDrawn="1"/>
        </p:nvSpPr>
        <p:spPr>
          <a:xfrm>
            <a:off x="0" y="2"/>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3150" strike="noStrike" spc="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5"/>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5"/>
            <a:ext cx="420000" cy="71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Tree>
    <p:extLst>
      <p:ext uri="{BB962C8B-B14F-4D97-AF65-F5344CB8AC3E}">
        <p14:creationId xmlns:p14="http://schemas.microsoft.com/office/powerpoint/2010/main" val="2314764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05D700-F00E-4505-8483-501219FB8BD2}"/>
              </a:ext>
            </a:extLst>
          </p:cNvPr>
          <p:cNvSpPr/>
          <p:nvPr userDrawn="1"/>
        </p:nvSpPr>
        <p:spPr>
          <a:xfrm>
            <a:off x="0" y="0"/>
            <a:ext cx="12192000" cy="63653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3" cy="2387600"/>
          </a:xfrm>
        </p:spPr>
        <p:txBody>
          <a:bodyPr anchor="b"/>
          <a:lstStyle>
            <a:lvl1pPr algn="l">
              <a:defRPr sz="3150" spc="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3" cy="1219200"/>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5"/>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5"/>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US" noProof="0"/>
              <a:t>Add a footer</a:t>
            </a:r>
          </a:p>
        </p:txBody>
      </p:sp>
    </p:spTree>
    <p:extLst>
      <p:ext uri="{BB962C8B-B14F-4D97-AF65-F5344CB8AC3E}">
        <p14:creationId xmlns:p14="http://schemas.microsoft.com/office/powerpoint/2010/main" val="2285579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1"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1" y="6365365"/>
            <a:ext cx="4416225" cy="412431"/>
          </a:xfrm>
        </p:spPr>
        <p:txBody>
          <a:bodyPr/>
          <a:lstStyle/>
          <a:p>
            <a:r>
              <a:rPr lang="en-US" noProof="0"/>
              <a:t>Add a footer</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24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
        <p:nvSpPr>
          <p:cNvPr id="13" name="Content Placeholder 2">
            <a:extLst>
              <a:ext uri="{FF2B5EF4-FFF2-40B4-BE49-F238E27FC236}">
                <a16:creationId xmlns:a16="http://schemas.microsoft.com/office/drawing/2014/main" id="{DF554488-3F7D-4F3A-9AAF-73FB0977D735}"/>
              </a:ext>
            </a:extLst>
          </p:cNvPr>
          <p:cNvSpPr>
            <a:spLocks noGrp="1"/>
          </p:cNvSpPr>
          <p:nvPr>
            <p:ph idx="1" hasCustomPrompt="1"/>
          </p:nvPr>
        </p:nvSpPr>
        <p:spPr>
          <a:xfrm>
            <a:off x="5805962" y="457202"/>
            <a:ext cx="5501127" cy="5411787"/>
          </a:xfrm>
        </p:spPr>
        <p:txBody>
          <a:bodyPr/>
          <a:lstStyle>
            <a:lvl1pPr>
              <a:buClr>
                <a:schemeClr val="bg1"/>
              </a:buCl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200">
                <a:solidFill>
                  <a:schemeClr val="bg1"/>
                </a:solidFill>
              </a:defRPr>
            </a:lvl5pPr>
            <a:lvl6pPr>
              <a:defRPr sz="1500"/>
            </a:lvl6pPr>
            <a:lvl7pPr>
              <a:defRPr sz="1500"/>
            </a:lvl7pPr>
            <a:lvl8pPr>
              <a:defRPr sz="1500"/>
            </a:lvl8pPr>
            <a:lvl9pPr>
              <a:defRPr sz="15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49553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1"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1" y="6365365"/>
            <a:ext cx="4416225" cy="412431"/>
          </a:xfrm>
        </p:spPr>
        <p:txBody>
          <a:bodyPr/>
          <a:lstStyle/>
          <a:p>
            <a:r>
              <a:rPr lang="en-US" noProof="0"/>
              <a:t>Add a footer</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24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
        <p:nvSpPr>
          <p:cNvPr id="9" name="Picture Placeholder 2">
            <a:extLst>
              <a:ext uri="{FF2B5EF4-FFF2-40B4-BE49-F238E27FC236}">
                <a16:creationId xmlns:a16="http://schemas.microsoft.com/office/drawing/2014/main" id="{56321125-B861-4CD5-8023-6E403517657A}"/>
              </a:ext>
            </a:extLst>
          </p:cNvPr>
          <p:cNvSpPr>
            <a:spLocks noGrp="1"/>
          </p:cNvSpPr>
          <p:nvPr>
            <p:ph type="pic" idx="1"/>
          </p:nvPr>
        </p:nvSpPr>
        <p:spPr>
          <a:xfrm>
            <a:off x="5804181" y="457201"/>
            <a:ext cx="5504688" cy="5403850"/>
          </a:xfrm>
        </p:spPr>
        <p:txBody>
          <a:bodyPr/>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p>
        </p:txBody>
      </p:sp>
    </p:spTree>
    <p:extLst>
      <p:ext uri="{BB962C8B-B14F-4D97-AF65-F5344CB8AC3E}">
        <p14:creationId xmlns:p14="http://schemas.microsoft.com/office/powerpoint/2010/main" val="337947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82A4E56-DEE9-4FB2-89FF-0F12DB08ADCA}"/>
              </a:ext>
            </a:extLst>
          </p:cNvPr>
          <p:cNvSpPr>
            <a:spLocks noGrp="1"/>
          </p:cNvSpPr>
          <p:nvPr>
            <p:ph type="ftr" sz="quarter" idx="10"/>
          </p:nvPr>
        </p:nvSpPr>
        <p:spPr/>
        <p:txBody>
          <a:bodyPr/>
          <a:lstStyle/>
          <a:p>
            <a:r>
              <a:rPr lang="en-US" noProof="0"/>
              <a:t>Add a footer</a:t>
            </a:r>
          </a:p>
        </p:txBody>
      </p:sp>
      <p:sp>
        <p:nvSpPr>
          <p:cNvPr id="6" name="Slide Number Placeholder 5">
            <a:extLst>
              <a:ext uri="{FF2B5EF4-FFF2-40B4-BE49-F238E27FC236}">
                <a16:creationId xmlns:a16="http://schemas.microsoft.com/office/drawing/2014/main" id="{CA8525B7-4C8D-4482-98E3-A68789AAB0CF}"/>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Tree>
    <p:extLst>
      <p:ext uri="{BB962C8B-B14F-4D97-AF65-F5344CB8AC3E}">
        <p14:creationId xmlns:p14="http://schemas.microsoft.com/office/powerpoint/2010/main" val="255114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09A5C1-E92D-4C0C-B13E-7C82EC79DA2A}"/>
              </a:ext>
            </a:extLst>
          </p:cNvPr>
          <p:cNvSpPr/>
          <p:nvPr userDrawn="1"/>
        </p:nvSpPr>
        <p:spPr>
          <a:xfrm>
            <a:off x="0" y="687906"/>
            <a:ext cx="12192000" cy="8567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11340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5" name="Text Placeholder 4">
            <a:extLst>
              <a:ext uri="{FF2B5EF4-FFF2-40B4-BE49-F238E27FC236}">
                <a16:creationId xmlns:a16="http://schemas.microsoft.com/office/drawing/2014/main" id="{2930CBB9-00A5-4248-8334-E1E9B718B2C1}"/>
              </a:ext>
            </a:extLst>
          </p:cNvPr>
          <p:cNvSpPr>
            <a:spLocks noGrp="1"/>
          </p:cNvSpPr>
          <p:nvPr>
            <p:ph type="body" sz="quarter" idx="12"/>
          </p:nvPr>
        </p:nvSpPr>
        <p:spPr>
          <a:xfrm>
            <a:off x="432001" y="819280"/>
            <a:ext cx="11341100" cy="622694"/>
          </a:xfrm>
        </p:spPr>
        <p:txBody>
          <a:bodyPr/>
          <a:lstStyle>
            <a:lvl1pPr marL="0" indent="0">
              <a:buNone/>
              <a:defRPr/>
            </a:lvl1pPr>
          </a:lstStyle>
          <a:p>
            <a:pPr lvl="0"/>
            <a:endParaRPr lang="en-US"/>
          </a:p>
        </p:txBody>
      </p:sp>
    </p:spTree>
    <p:extLst>
      <p:ext uri="{BB962C8B-B14F-4D97-AF65-F5344CB8AC3E}">
        <p14:creationId xmlns:p14="http://schemas.microsoft.com/office/powerpoint/2010/main" val="164119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6300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p:txBody>
          <a:bodyPr/>
          <a:lstStyle/>
          <a:p>
            <a:r>
              <a:rPr lang="en-US" noProof="0"/>
              <a:t>Add a footer</a:t>
            </a:r>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Tree>
    <p:extLst>
      <p:ext uri="{BB962C8B-B14F-4D97-AF65-F5344CB8AC3E}">
        <p14:creationId xmlns:p14="http://schemas.microsoft.com/office/powerpoint/2010/main" val="4240966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5908-D8D7-48AF-8B8F-21B88B87DDF2}"/>
              </a:ext>
            </a:extLst>
          </p:cNvPr>
          <p:cNvSpPr>
            <a:spLocks noGrp="1"/>
          </p:cNvSpPr>
          <p:nvPr>
            <p:ph type="title"/>
          </p:nvPr>
        </p:nvSpPr>
        <p:spPr>
          <a:xfrm>
            <a:off x="432000" y="65378"/>
            <a:ext cx="11340000" cy="286933"/>
          </a:xfrm>
        </p:spPr>
        <p:txBody>
          <a:bodyPr/>
          <a:lstStyle/>
          <a:p>
            <a:r>
              <a:rPr lang="en-US" noProof="0"/>
              <a:t>Click to edit Master title style</a:t>
            </a:r>
          </a:p>
        </p:txBody>
      </p:sp>
      <p:sp>
        <p:nvSpPr>
          <p:cNvPr id="4" name="Content Placeholder 3">
            <a:extLst>
              <a:ext uri="{FF2B5EF4-FFF2-40B4-BE49-F238E27FC236}">
                <a16:creationId xmlns:a16="http://schemas.microsoft.com/office/drawing/2014/main" id="{60B617A5-FA6C-44C9-ABCB-DCA5D4615EC7}"/>
              </a:ext>
            </a:extLst>
          </p:cNvPr>
          <p:cNvSpPr>
            <a:spLocks noGrp="1"/>
          </p:cNvSpPr>
          <p:nvPr>
            <p:ph sz="half" idx="2" hasCustomPrompt="1"/>
          </p:nvPr>
        </p:nvSpPr>
        <p:spPr>
          <a:xfrm>
            <a:off x="432000" y="1494757"/>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6300000" y="1494757"/>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43614A35-31E3-40DA-85DD-07B207690717}"/>
              </a:ext>
            </a:extLst>
          </p:cNvPr>
          <p:cNvSpPr>
            <a:spLocks noGrp="1"/>
          </p:cNvSpPr>
          <p:nvPr>
            <p:ph type="ftr" sz="quarter" idx="10"/>
          </p:nvPr>
        </p:nvSpPr>
        <p:spPr/>
        <p:txBody>
          <a:bodyPr/>
          <a:lstStyle/>
          <a:p>
            <a:r>
              <a:rPr lang="en-US" noProof="0"/>
              <a:t>Add a footer</a:t>
            </a:r>
          </a:p>
        </p:txBody>
      </p:sp>
      <p:sp>
        <p:nvSpPr>
          <p:cNvPr id="11" name="Slide Number Placeholder 10">
            <a:extLst>
              <a:ext uri="{FF2B5EF4-FFF2-40B4-BE49-F238E27FC236}">
                <a16:creationId xmlns:a16="http://schemas.microsoft.com/office/drawing/2014/main" id="{B171800C-9F25-4694-879B-16A1F7BBAA77}"/>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cxnSp>
        <p:nvCxnSpPr>
          <p:cNvPr id="12" name="Straight Connector 11" title="Divider Line">
            <a:extLst>
              <a:ext uri="{FF2B5EF4-FFF2-40B4-BE49-F238E27FC236}">
                <a16:creationId xmlns:a16="http://schemas.microsoft.com/office/drawing/2014/main" id="{03063CBE-E62B-44CB-9B45-D39B595FE2AF}"/>
              </a:ext>
            </a:extLst>
          </p:cNvPr>
          <p:cNvCxnSpPr>
            <a:cxnSpLocks/>
          </p:cNvCxnSpPr>
          <p:nvPr userDrawn="1"/>
        </p:nvCxnSpPr>
        <p:spPr>
          <a:xfrm>
            <a:off x="449350" y="1443904"/>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Divider Line">
            <a:extLst>
              <a:ext uri="{FF2B5EF4-FFF2-40B4-BE49-F238E27FC236}">
                <a16:creationId xmlns:a16="http://schemas.microsoft.com/office/drawing/2014/main" id="{0EA58CA1-D7A1-4089-B687-193C35202523}"/>
              </a:ext>
            </a:extLst>
          </p:cNvPr>
          <p:cNvCxnSpPr>
            <a:cxnSpLocks/>
          </p:cNvCxnSpPr>
          <p:nvPr userDrawn="1"/>
        </p:nvCxnSpPr>
        <p:spPr>
          <a:xfrm>
            <a:off x="6312701" y="1443904"/>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432000" y="937930"/>
            <a:ext cx="5472000" cy="455122"/>
          </a:xfrm>
        </p:spPr>
        <p:txBody>
          <a:bodyPr anchor="b"/>
          <a:lstStyle>
            <a:lvl1pPr marL="0" indent="0">
              <a:buNone/>
              <a:defRPr sz="1500" b="1">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15" name="Text Placeholder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6312701" y="937930"/>
            <a:ext cx="5459300" cy="455122"/>
          </a:xfrm>
        </p:spPr>
        <p:txBody>
          <a:bodyPr anchor="b"/>
          <a:lstStyle>
            <a:lvl1pPr marL="0" indent="0">
              <a:buNone/>
              <a:defRPr sz="1500" b="1">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Tree>
    <p:extLst>
      <p:ext uri="{BB962C8B-B14F-4D97-AF65-F5344CB8AC3E}">
        <p14:creationId xmlns:p14="http://schemas.microsoft.com/office/powerpoint/2010/main" val="137350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6977C32-6781-4E43-B083-CC319C1A2BE1}"/>
              </a:ext>
            </a:extLst>
          </p:cNvPr>
          <p:cNvSpPr>
            <a:spLocks noGrp="1"/>
          </p:cNvSpPr>
          <p:nvPr>
            <p:ph type="pic" sz="quarter" idx="10" hasCustomPrompt="1"/>
          </p:nvPr>
        </p:nvSpPr>
        <p:spPr>
          <a:xfrm>
            <a:off x="0" y="2"/>
            <a:ext cx="12192000" cy="6786563"/>
          </a:xfrm>
          <a:solidFill>
            <a:schemeClr val="accent1"/>
          </a:solidFill>
        </p:spPr>
        <p:txBody>
          <a:bodyPr rIns="1044000" anchor="ctr"/>
          <a:lstStyle>
            <a:lvl1pPr marL="0" indent="0" algn="r">
              <a:buNone/>
              <a:defRPr sz="825"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0" y="2"/>
            <a:ext cx="6336000" cy="6786563"/>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3150" spc="0">
                <a:solidFill>
                  <a:schemeClr val="tx1">
                    <a:lumMod val="75000"/>
                    <a:lumOff val="25000"/>
                  </a:schemeClr>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1800">
                <a:solidFill>
                  <a:sysClr val="windowText" lastClr="0000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5"/>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5"/>
            <a:ext cx="420000" cy="71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Tree>
    <p:extLst>
      <p:ext uri="{BB962C8B-B14F-4D97-AF65-F5344CB8AC3E}">
        <p14:creationId xmlns:p14="http://schemas.microsoft.com/office/powerpoint/2010/main" val="93379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8BA39708-26C4-4C58-AAF1-7DDBAAFACC99}"/>
              </a:ext>
            </a:extLst>
          </p:cNvPr>
          <p:cNvSpPr>
            <a:spLocks noGrp="1"/>
          </p:cNvSpPr>
          <p:nvPr>
            <p:ph type="pic" sz="quarter" idx="10" hasCustomPrompt="1"/>
          </p:nvPr>
        </p:nvSpPr>
        <p:spPr>
          <a:xfrm>
            <a:off x="0" y="2"/>
            <a:ext cx="12192000" cy="6786563"/>
          </a:xfrm>
          <a:solidFill>
            <a:schemeClr val="accent1"/>
          </a:solidFill>
        </p:spPr>
        <p:txBody>
          <a:bodyPr lIns="1044000" rIns="0" anchor="ctr"/>
          <a:lstStyle>
            <a:lvl1pPr marL="0" indent="0" algn="l">
              <a:buNone/>
              <a:defRPr sz="825"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10" name="Rectangle 9">
            <a:extLst>
              <a:ext uri="{FF2B5EF4-FFF2-40B4-BE49-F238E27FC236}">
                <a16:creationId xmlns:a16="http://schemas.microsoft.com/office/drawing/2014/main" id="{129FEC1A-545F-4D58-B291-028B7D695567}"/>
              </a:ext>
            </a:extLst>
          </p:cNvPr>
          <p:cNvSpPr/>
          <p:nvPr userDrawn="1"/>
        </p:nvSpPr>
        <p:spPr>
          <a:xfrm>
            <a:off x="6336002" y="2"/>
            <a:ext cx="3979575" cy="6786563"/>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539897" y="2377000"/>
            <a:ext cx="3571783" cy="2387600"/>
          </a:xfrm>
        </p:spPr>
        <p:txBody>
          <a:bodyPr anchor="b"/>
          <a:lstStyle>
            <a:lvl1pPr algn="l">
              <a:defRPr sz="2700" spc="0">
                <a:solidFill>
                  <a:schemeClr val="tx1">
                    <a:lumMod val="75000"/>
                    <a:lumOff val="25000"/>
                  </a:schemeClr>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539897" y="4962525"/>
            <a:ext cx="3571783" cy="1219200"/>
          </a:xfrm>
        </p:spPr>
        <p:txBody>
          <a:bodyPr/>
          <a:lstStyle>
            <a:lvl1pPr marL="0" indent="0" algn="l">
              <a:buNone/>
              <a:defRPr sz="1800">
                <a:solidFill>
                  <a:sysClr val="windowText" lastClr="0000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6" name="Rectangle 5">
            <a:extLst>
              <a:ext uri="{FF2B5EF4-FFF2-40B4-BE49-F238E27FC236}">
                <a16:creationId xmlns:a16="http://schemas.microsoft.com/office/drawing/2014/main" id="{787B6BB1-24C3-48A6-913C-94F7EA8127A1}"/>
              </a:ext>
            </a:extLst>
          </p:cNvPr>
          <p:cNvSpPr/>
          <p:nvPr userDrawn="1"/>
        </p:nvSpPr>
        <p:spPr>
          <a:xfrm>
            <a:off x="1" y="6786565"/>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7" name="Rectangle 6">
            <a:extLst>
              <a:ext uri="{FF2B5EF4-FFF2-40B4-BE49-F238E27FC236}">
                <a16:creationId xmlns:a16="http://schemas.microsoft.com/office/drawing/2014/main" id="{C1C9CBFF-5639-480A-82C7-50DAD54E2E48}"/>
              </a:ext>
            </a:extLst>
          </p:cNvPr>
          <p:cNvSpPr/>
          <p:nvPr userDrawn="1"/>
        </p:nvSpPr>
        <p:spPr>
          <a:xfrm>
            <a:off x="11771999" y="6786565"/>
            <a:ext cx="420000" cy="71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Tree>
    <p:extLst>
      <p:ext uri="{BB962C8B-B14F-4D97-AF65-F5344CB8AC3E}">
        <p14:creationId xmlns:p14="http://schemas.microsoft.com/office/powerpoint/2010/main" val="403179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2"/>
            <a:ext cx="12192000" cy="6365363"/>
          </a:xfrm>
          <a:solidFill>
            <a:schemeClr val="tx1">
              <a:lumMod val="75000"/>
              <a:lumOff val="25000"/>
            </a:schemeClr>
          </a:solidFill>
        </p:spPr>
        <p:txBody>
          <a:bodyPr vert="vert270" lIns="144000" tIns="0" rIns="0" anchor="t"/>
          <a:lstStyle>
            <a:lvl1pPr marL="0" indent="0" algn="ctr">
              <a:buNone/>
              <a:defRPr sz="825"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3" cy="2387600"/>
          </a:xfrm>
        </p:spPr>
        <p:txBody>
          <a:bodyPr anchor="b"/>
          <a:lstStyle>
            <a:lvl1pPr algn="l">
              <a:defRPr sz="3150" spc="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3" cy="1219200"/>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5"/>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5"/>
            <a:ext cx="420000" cy="71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US" noProof="0"/>
              <a:t>Add a footer</a:t>
            </a:r>
          </a:p>
        </p:txBody>
      </p:sp>
    </p:spTree>
    <p:extLst>
      <p:ext uri="{BB962C8B-B14F-4D97-AF65-F5344CB8AC3E}">
        <p14:creationId xmlns:p14="http://schemas.microsoft.com/office/powerpoint/2010/main" val="350692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D5C04B-4D68-4A3E-ABB9-DD977284C130}"/>
              </a:ext>
            </a:extLst>
          </p:cNvPr>
          <p:cNvSpPr/>
          <p:nvPr userDrawn="1"/>
        </p:nvSpPr>
        <p:spPr>
          <a:xfrm>
            <a:off x="2" y="1"/>
            <a:ext cx="12191999" cy="42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a:p>
        </p:txBody>
      </p:sp>
      <p:sp>
        <p:nvSpPr>
          <p:cNvPr id="14" name="Rectangle 13">
            <a:extLst>
              <a:ext uri="{FF2B5EF4-FFF2-40B4-BE49-F238E27FC236}">
                <a16:creationId xmlns:a16="http://schemas.microsoft.com/office/drawing/2014/main" id="{06A7F847-7F52-4026-B418-55C25C28C4CB}"/>
              </a:ext>
            </a:extLst>
          </p:cNvPr>
          <p:cNvSpPr/>
          <p:nvPr userDrawn="1"/>
        </p:nvSpPr>
        <p:spPr>
          <a:xfrm>
            <a:off x="0" y="6365364"/>
            <a:ext cx="12192000" cy="421200"/>
          </a:xfrm>
          <a:prstGeom prst="rect">
            <a:avLst/>
          </a:prstGeom>
          <a:gradFill>
            <a:gsLst>
              <a:gs pos="5300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 name="Title Placeholder 1">
            <a:extLst>
              <a:ext uri="{FF2B5EF4-FFF2-40B4-BE49-F238E27FC236}">
                <a16:creationId xmlns:a16="http://schemas.microsoft.com/office/drawing/2014/main" id="{FF47D8FD-2235-485B-95E1-2EBD5AB47AAD}"/>
              </a:ext>
            </a:extLst>
          </p:cNvPr>
          <p:cNvSpPr>
            <a:spLocks noGrp="1"/>
          </p:cNvSpPr>
          <p:nvPr>
            <p:ph type="title"/>
          </p:nvPr>
        </p:nvSpPr>
        <p:spPr>
          <a:xfrm>
            <a:off x="432000" y="65377"/>
            <a:ext cx="11340000" cy="286934"/>
          </a:xfrm>
          <a:prstGeom prst="rect">
            <a:avLst/>
          </a:prstGeom>
        </p:spPr>
        <p:txBody>
          <a:bodyPr vert="horz" lIns="0" tIns="0" rIns="0" bIns="0" rtlCol="0" anchor="t">
            <a:noAutofit/>
          </a:bodyPr>
          <a:lstStyle/>
          <a:p>
            <a:r>
              <a:rPr lang="en-US" noProof="0"/>
              <a:t>Click to edit Master title style</a:t>
            </a:r>
          </a:p>
        </p:txBody>
      </p:sp>
      <p:sp>
        <p:nvSpPr>
          <p:cNvPr id="3" name="Text Placeholder 2">
            <a:extLst>
              <a:ext uri="{FF2B5EF4-FFF2-40B4-BE49-F238E27FC236}">
                <a16:creationId xmlns:a16="http://schemas.microsoft.com/office/drawing/2014/main"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504A2955-0629-484D-8B16-D4500802A4E6}"/>
              </a:ext>
            </a:extLst>
          </p:cNvPr>
          <p:cNvSpPr>
            <a:spLocks noGrp="1"/>
          </p:cNvSpPr>
          <p:nvPr>
            <p:ph type="sldNum" sz="quarter" idx="4"/>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lvl1pPr algn="ctr">
              <a:defRPr sz="900" b="0" i="0">
                <a:solidFill>
                  <a:schemeClr val="tx1">
                    <a:lumMod val="65000"/>
                    <a:lumOff val="35000"/>
                  </a:schemeClr>
                </a:solidFill>
                <a:latin typeface="+mn-lt"/>
              </a:defRPr>
            </a:lvl1pPr>
          </a:lstStyle>
          <a:p>
            <a:fld id="{4B73C415-D670-4716-A5EC-CC4D52CA2BAC}" type="slidenum">
              <a:rPr lang="en-US" noProof="0" smtClean="0"/>
              <a:pPr/>
              <a:t>‹#›</a:t>
            </a:fld>
            <a:endParaRPr lang="en-US" noProof="0"/>
          </a:p>
        </p:txBody>
      </p:sp>
      <p:sp>
        <p:nvSpPr>
          <p:cNvPr id="7" name="Footer Placeholder 6">
            <a:extLst>
              <a:ext uri="{FF2B5EF4-FFF2-40B4-BE49-F238E27FC236}">
                <a16:creationId xmlns:a16="http://schemas.microsoft.com/office/drawing/2014/main" id="{DBD150CE-DC66-461D-A66C-7CF33070436A}"/>
              </a:ext>
            </a:extLst>
          </p:cNvPr>
          <p:cNvSpPr>
            <a:spLocks noGrp="1"/>
          </p:cNvSpPr>
          <p:nvPr>
            <p:ph type="ftr" sz="quarter" idx="3"/>
          </p:nvPr>
        </p:nvSpPr>
        <p:spPr>
          <a:xfrm>
            <a:off x="432000" y="6365365"/>
            <a:ext cx="5472000" cy="412431"/>
          </a:xfrm>
          <a:prstGeom prst="rect">
            <a:avLst/>
          </a:prstGeom>
        </p:spPr>
        <p:txBody>
          <a:bodyPr vert="horz" lIns="0" tIns="0" rIns="0" bIns="0" rtlCol="0" anchor="ctr"/>
          <a:lstStyle>
            <a:lvl1pPr algn="l">
              <a:defRPr sz="900">
                <a:solidFill>
                  <a:schemeClr val="tx1">
                    <a:lumMod val="75000"/>
                    <a:lumOff val="25000"/>
                  </a:schemeClr>
                </a:solidFill>
              </a:defRPr>
            </a:lvl1pPr>
          </a:lstStyle>
          <a:p>
            <a:r>
              <a:rPr lang="en-US" noProof="0"/>
              <a:t>Add a footer</a:t>
            </a:r>
          </a:p>
        </p:txBody>
      </p:sp>
      <p:sp>
        <p:nvSpPr>
          <p:cNvPr id="8" name="Rectangle 7">
            <a:extLst>
              <a:ext uri="{FF2B5EF4-FFF2-40B4-BE49-F238E27FC236}">
                <a16:creationId xmlns:a16="http://schemas.microsoft.com/office/drawing/2014/main" id="{00ED0A63-77FF-4992-99DD-A09E96E22ACC}"/>
              </a:ext>
            </a:extLst>
          </p:cNvPr>
          <p:cNvSpPr/>
          <p:nvPr userDrawn="1"/>
        </p:nvSpPr>
        <p:spPr>
          <a:xfrm>
            <a:off x="1" y="6786565"/>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0" name="Rectangle 9">
            <a:extLst>
              <a:ext uri="{FF2B5EF4-FFF2-40B4-BE49-F238E27FC236}">
                <a16:creationId xmlns:a16="http://schemas.microsoft.com/office/drawing/2014/main" id="{96335A3F-070E-4B0E-A4FA-9B3279A2897C}"/>
              </a:ext>
            </a:extLst>
          </p:cNvPr>
          <p:cNvSpPr/>
          <p:nvPr userDrawn="1"/>
        </p:nvSpPr>
        <p:spPr>
          <a:xfrm>
            <a:off x="11771999" y="6786565"/>
            <a:ext cx="420000" cy="71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pic>
        <p:nvPicPr>
          <p:cNvPr id="12" name="Graphic 11">
            <a:extLst>
              <a:ext uri="{FF2B5EF4-FFF2-40B4-BE49-F238E27FC236}">
                <a16:creationId xmlns:a16="http://schemas.microsoft.com/office/drawing/2014/main" id="{2036B4DB-0AE9-4E8B-B975-0E4FC7CE8642}"/>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10376019" y="6426001"/>
            <a:ext cx="1234781" cy="330745"/>
          </a:xfrm>
          <a:prstGeom prst="rect">
            <a:avLst/>
          </a:prstGeom>
        </p:spPr>
      </p:pic>
    </p:spTree>
    <p:extLst>
      <p:ext uri="{BB962C8B-B14F-4D97-AF65-F5344CB8AC3E}">
        <p14:creationId xmlns:p14="http://schemas.microsoft.com/office/powerpoint/2010/main" val="185801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ftr="0" dt="0"/>
  <p:txStyles>
    <p:titleStyle>
      <a:lvl1pPr algn="l" defTabSz="685800" rtl="0" eaLnBrk="1" latinLnBrk="0" hangingPunct="1">
        <a:lnSpc>
          <a:spcPct val="90000"/>
        </a:lnSpc>
        <a:spcBef>
          <a:spcPct val="0"/>
        </a:spcBef>
        <a:buNone/>
        <a:defRPr sz="2400" b="1" kern="1200" spc="0">
          <a:solidFill>
            <a:schemeClr val="bg1"/>
          </a:solidFill>
          <a:latin typeface="+mn-lt"/>
          <a:ea typeface="+mj-ea"/>
          <a:cs typeface="+mj-cs"/>
        </a:defRPr>
      </a:lvl1pPr>
    </p:titleStyle>
    <p:bodyStyle>
      <a:lvl1pPr marL="200025" indent="-200025" algn="l" defTabSz="685800" rtl="0" eaLnBrk="1" latinLnBrk="0" hangingPunct="1">
        <a:lnSpc>
          <a:spcPct val="100000"/>
        </a:lnSpc>
        <a:spcBef>
          <a:spcPts val="750"/>
        </a:spcBef>
        <a:spcAft>
          <a:spcPts val="375"/>
        </a:spcAft>
        <a:buClr>
          <a:schemeClr val="accent1"/>
        </a:buClr>
        <a:buFont typeface="Arial" panose="020B0604020202020204" pitchFamily="34" charset="0"/>
        <a:buChar char="○"/>
        <a:defRPr sz="1350" kern="1200">
          <a:solidFill>
            <a:schemeClr val="tx2"/>
          </a:solidFill>
          <a:latin typeface="+mn-lt"/>
          <a:ea typeface="+mn-ea"/>
          <a:cs typeface="+mn-cs"/>
        </a:defRPr>
      </a:lvl1pPr>
      <a:lvl2pPr marL="407194" indent="-207169" algn="l" defTabSz="685800" rtl="0" eaLnBrk="1" latinLnBrk="0" hangingPunct="1">
        <a:lnSpc>
          <a:spcPct val="100000"/>
        </a:lnSpc>
        <a:spcBef>
          <a:spcPts val="375"/>
        </a:spcBef>
        <a:spcAft>
          <a:spcPts val="375"/>
        </a:spcAft>
        <a:buFont typeface="Arial" panose="020B0604020202020204" pitchFamily="34" charset="0"/>
        <a:buChar char="•"/>
        <a:defRPr sz="1200" kern="1200">
          <a:solidFill>
            <a:schemeClr val="tx2"/>
          </a:solidFill>
          <a:latin typeface="+mn-lt"/>
          <a:ea typeface="+mn-ea"/>
          <a:cs typeface="+mn-cs"/>
        </a:defRPr>
      </a:lvl2pPr>
      <a:lvl3pPr marL="607219" indent="-200025" algn="l" defTabSz="685800" rtl="0" eaLnBrk="1" latinLnBrk="0" hangingPunct="1">
        <a:lnSpc>
          <a:spcPct val="100000"/>
        </a:lnSpc>
        <a:spcBef>
          <a:spcPts val="375"/>
        </a:spcBef>
        <a:spcAft>
          <a:spcPts val="375"/>
        </a:spcAft>
        <a:buFont typeface="Arial" panose="020B0604020202020204" pitchFamily="34" charset="0"/>
        <a:buChar char="•"/>
        <a:defRPr sz="1200" kern="1200">
          <a:solidFill>
            <a:schemeClr val="tx2"/>
          </a:solidFill>
          <a:latin typeface="+mn-lt"/>
          <a:ea typeface="+mn-ea"/>
          <a:cs typeface="+mn-cs"/>
        </a:defRPr>
      </a:lvl3pPr>
      <a:lvl4pPr marL="807244" indent="-200025" algn="l" defTabSz="685800" rtl="0" eaLnBrk="1" latinLnBrk="0" hangingPunct="1">
        <a:lnSpc>
          <a:spcPct val="100000"/>
        </a:lnSpc>
        <a:spcBef>
          <a:spcPts val="375"/>
        </a:spcBef>
        <a:spcAft>
          <a:spcPts val="375"/>
        </a:spcAft>
        <a:buFont typeface="Arial" panose="020B0604020202020204" pitchFamily="34" charset="0"/>
        <a:buChar char="•"/>
        <a:defRPr sz="1050" kern="1200">
          <a:solidFill>
            <a:schemeClr val="tx2"/>
          </a:solidFill>
          <a:latin typeface="+mn-lt"/>
          <a:ea typeface="+mn-ea"/>
          <a:cs typeface="+mn-cs"/>
        </a:defRPr>
      </a:lvl4pPr>
      <a:lvl5pPr marL="1007269" indent="-200025" algn="l" defTabSz="685800" rtl="0" eaLnBrk="1" latinLnBrk="0" hangingPunct="1">
        <a:lnSpc>
          <a:spcPct val="100000"/>
        </a:lnSpc>
        <a:spcBef>
          <a:spcPts val="375"/>
        </a:spcBef>
        <a:spcAft>
          <a:spcPts val="375"/>
        </a:spcAft>
        <a:buFont typeface="Arial" panose="020B0604020202020204" pitchFamily="34" charset="0"/>
        <a:buChar char="•"/>
        <a:defRPr sz="9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7" name="Picture Placeholder 16" descr="A close up of a car&#10;&#10;Description automatically generated">
            <a:extLst>
              <a:ext uri="{FF2B5EF4-FFF2-40B4-BE49-F238E27FC236}">
                <a16:creationId xmlns:a16="http://schemas.microsoft.com/office/drawing/2014/main" id="{4F5FA761-0075-4239-9E23-4A02AA5625AE}"/>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8273" b="8273"/>
          <a:stretch>
            <a:fillRect/>
          </a:stretch>
        </p:blipFill>
        <p:spPr/>
      </p:pic>
      <p:sp>
        <p:nvSpPr>
          <p:cNvPr id="28" name="Rectangle 27">
            <a:extLst>
              <a:ext uri="{FF2B5EF4-FFF2-40B4-BE49-F238E27FC236}">
                <a16:creationId xmlns:a16="http://schemas.microsoft.com/office/drawing/2014/main" id="{E93CFE69-79B0-440B-949E-DA17AD834A10}"/>
              </a:ext>
              <a:ext uri="{C183D7F6-B498-43B3-948B-1728B52AA6E4}">
                <adec:decorative xmlns:adec="http://schemas.microsoft.com/office/drawing/2017/decorative" val="1"/>
              </a:ext>
            </a:extLst>
          </p:cNvPr>
          <p:cNvSpPr/>
          <p:nvPr/>
        </p:nvSpPr>
        <p:spPr>
          <a:xfrm>
            <a:off x="1524001" y="857250"/>
            <a:ext cx="4293325" cy="51435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Open Sans"/>
              <a:ea typeface="+mn-ea"/>
              <a:cs typeface="+mn-cs"/>
            </a:endParaRPr>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1821331" y="1404897"/>
            <a:ext cx="3673779" cy="2513933"/>
          </a:xfrm>
        </p:spPr>
        <p:txBody>
          <a:bodyPr/>
          <a:lstStyle/>
          <a:p>
            <a:r>
              <a:rPr lang="en-US" sz="3600" b="0">
                <a:latin typeface="BentonSans Bold" panose="02000503040000020004" pitchFamily="50" charset="0"/>
              </a:rPr>
              <a:t>INGAA Voluntary Winter Preparation Commitments</a:t>
            </a:r>
          </a:p>
        </p:txBody>
      </p:sp>
      <p:cxnSp>
        <p:nvCxnSpPr>
          <p:cNvPr id="16" name="Straight Connector 15">
            <a:extLst>
              <a:ext uri="{FF2B5EF4-FFF2-40B4-BE49-F238E27FC236}">
                <a16:creationId xmlns:a16="http://schemas.microsoft.com/office/drawing/2014/main" id="{F3753AF9-461F-4049-BB9D-621E76A51470}"/>
              </a:ext>
              <a:ext uri="{C183D7F6-B498-43B3-948B-1728B52AA6E4}">
                <adec:decorative xmlns:adec="http://schemas.microsoft.com/office/drawing/2017/decorative" val="1"/>
              </a:ext>
            </a:extLst>
          </p:cNvPr>
          <p:cNvCxnSpPr>
            <a:cxnSpLocks/>
          </p:cNvCxnSpPr>
          <p:nvPr/>
        </p:nvCxnSpPr>
        <p:spPr>
          <a:xfrm>
            <a:off x="1821331" y="4063518"/>
            <a:ext cx="267883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565124A8-7554-4DB8-896F-F9946B9CF1F9}"/>
              </a:ext>
            </a:extLst>
          </p:cNvPr>
          <p:cNvSpPr>
            <a:spLocks noGrp="1"/>
          </p:cNvSpPr>
          <p:nvPr>
            <p:ph type="subTitle" idx="1"/>
          </p:nvPr>
        </p:nvSpPr>
        <p:spPr bwMode="gray">
          <a:xfrm>
            <a:off x="1821330" y="4318878"/>
            <a:ext cx="3741271" cy="914400"/>
          </a:xfrm>
        </p:spPr>
        <p:txBody>
          <a:bodyPr/>
          <a:lstStyle/>
          <a:p>
            <a:r>
              <a:rPr lang="en-US" sz="1400" dirty="0"/>
              <a:t>Maggie O’Connell</a:t>
            </a:r>
            <a:br>
              <a:rPr lang="en-US" sz="1400" dirty="0"/>
            </a:br>
            <a:r>
              <a:rPr lang="en-US" sz="1400" dirty="0"/>
              <a:t>Director of Security, Reliability, and Resilience</a:t>
            </a:r>
          </a:p>
          <a:p>
            <a:r>
              <a:rPr lang="en-US" sz="1400" dirty="0"/>
              <a:t>Interstate Natural Gas Association of America (INGAA)</a:t>
            </a:r>
          </a:p>
          <a:p>
            <a:r>
              <a:rPr lang="en-US" sz="1400" dirty="0"/>
              <a:t>November 19, 2024</a:t>
            </a:r>
          </a:p>
          <a:p>
            <a:endParaRPr lang="en-US" sz="1400" dirty="0"/>
          </a:p>
        </p:txBody>
      </p:sp>
    </p:spTree>
    <p:extLst>
      <p:ext uri="{BB962C8B-B14F-4D97-AF65-F5344CB8AC3E}">
        <p14:creationId xmlns:p14="http://schemas.microsoft.com/office/powerpoint/2010/main" val="2941958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4CB436-4DD1-A92F-0A4D-60AE8DA08E5C}"/>
              </a:ext>
            </a:extLst>
          </p:cNvPr>
          <p:cNvPicPr>
            <a:picLocks noChangeAspect="1"/>
          </p:cNvPicPr>
          <p:nvPr/>
        </p:nvPicPr>
        <p:blipFill rotWithShape="1">
          <a:blip r:embed="rId3"/>
          <a:srcRect l="12821" t="8206" r="64103" b="9191"/>
          <a:stretch/>
        </p:blipFill>
        <p:spPr bwMode="auto">
          <a:xfrm>
            <a:off x="369848" y="652816"/>
            <a:ext cx="5294972" cy="5552368"/>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338F5D44-614F-A6AD-A9FD-EEF2E3C80850}"/>
              </a:ext>
            </a:extLst>
          </p:cNvPr>
          <p:cNvSpPr>
            <a:spLocks noGrp="1"/>
          </p:cNvSpPr>
          <p:nvPr>
            <p:ph type="title"/>
          </p:nvPr>
        </p:nvSpPr>
        <p:spPr>
          <a:xfrm>
            <a:off x="432000" y="65377"/>
            <a:ext cx="11340000" cy="286934"/>
          </a:xfrm>
        </p:spPr>
        <p:txBody>
          <a:bodyPr/>
          <a:lstStyle/>
          <a:p>
            <a:r>
              <a:rPr lang="en-US"/>
              <a:t>Natural Gas Pipeline Winterization Preparations</a:t>
            </a:r>
          </a:p>
        </p:txBody>
      </p:sp>
      <p:sp>
        <p:nvSpPr>
          <p:cNvPr id="8" name="TextBox 7">
            <a:extLst>
              <a:ext uri="{FF2B5EF4-FFF2-40B4-BE49-F238E27FC236}">
                <a16:creationId xmlns:a16="http://schemas.microsoft.com/office/drawing/2014/main" id="{204E46C3-89CD-7F44-6BD9-1B1EE4D315CE}"/>
              </a:ext>
            </a:extLst>
          </p:cNvPr>
          <p:cNvSpPr txBox="1"/>
          <p:nvPr/>
        </p:nvSpPr>
        <p:spPr>
          <a:xfrm>
            <a:off x="6527182" y="1951672"/>
            <a:ext cx="4686346" cy="2954655"/>
          </a:xfrm>
          <a:prstGeom prst="rect">
            <a:avLst/>
          </a:prstGeom>
          <a:noFill/>
        </p:spPr>
        <p:txBody>
          <a:bodyPr wrap="square">
            <a:spAutoFit/>
          </a:bodyPr>
          <a:lstStyle/>
          <a:p>
            <a:pPr marL="285750" indent="-285750">
              <a:buFont typeface="Wingdings" panose="05000000000000000000" pitchFamily="2" charset="2"/>
              <a:buChar char="Ø"/>
            </a:pPr>
            <a:r>
              <a:rPr lang="en-US" sz="2400" b="1">
                <a:solidFill>
                  <a:srgbClr val="FF0000"/>
                </a:solidFill>
              </a:rPr>
              <a:t>Asset Integrity</a:t>
            </a:r>
          </a:p>
          <a:p>
            <a:endParaRPr lang="en-US" sz="2400" b="1">
              <a:solidFill>
                <a:srgbClr val="FF0000"/>
              </a:solidFill>
            </a:endParaRPr>
          </a:p>
          <a:p>
            <a:endParaRPr lang="en-US" sz="2400" b="1">
              <a:solidFill>
                <a:srgbClr val="FF0000"/>
              </a:solidFill>
            </a:endParaRPr>
          </a:p>
          <a:p>
            <a:pPr marL="285750" indent="-285750">
              <a:buFont typeface="Wingdings" panose="05000000000000000000" pitchFamily="2" charset="2"/>
              <a:buChar char="Ø"/>
            </a:pPr>
            <a:r>
              <a:rPr lang="en-US" sz="2400" b="1">
                <a:solidFill>
                  <a:srgbClr val="FF0000"/>
                </a:solidFill>
              </a:rPr>
              <a:t>Stakeholder Coordination</a:t>
            </a:r>
          </a:p>
          <a:p>
            <a:endParaRPr lang="en-US" sz="2400" b="1">
              <a:solidFill>
                <a:srgbClr val="FF0000"/>
              </a:solidFill>
            </a:endParaRPr>
          </a:p>
          <a:p>
            <a:endParaRPr lang="en-US" sz="2400" b="1">
              <a:solidFill>
                <a:srgbClr val="FF0000"/>
              </a:solidFill>
            </a:endParaRPr>
          </a:p>
          <a:p>
            <a:pPr marL="285750" indent="-285750">
              <a:buFont typeface="Wingdings" panose="05000000000000000000" pitchFamily="2" charset="2"/>
              <a:buChar char="Ø"/>
            </a:pPr>
            <a:r>
              <a:rPr lang="en-US" sz="2400" b="1">
                <a:solidFill>
                  <a:srgbClr val="FF0000"/>
                </a:solidFill>
              </a:rPr>
              <a:t>Personnel Safety</a:t>
            </a:r>
          </a:p>
          <a:p>
            <a:endParaRPr lang="en-US" b="1">
              <a:solidFill>
                <a:srgbClr val="FF0000"/>
              </a:solidFill>
            </a:endParaRPr>
          </a:p>
        </p:txBody>
      </p:sp>
    </p:spTree>
    <p:extLst>
      <p:ext uri="{BB962C8B-B14F-4D97-AF65-F5344CB8AC3E}">
        <p14:creationId xmlns:p14="http://schemas.microsoft.com/office/powerpoint/2010/main" val="95979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A94E-9A6A-B91A-74D6-E9F73B5589D7}"/>
              </a:ext>
            </a:extLst>
          </p:cNvPr>
          <p:cNvSpPr>
            <a:spLocks noGrp="1"/>
          </p:cNvSpPr>
          <p:nvPr>
            <p:ph type="title"/>
          </p:nvPr>
        </p:nvSpPr>
        <p:spPr/>
        <p:txBody>
          <a:bodyPr/>
          <a:lstStyle/>
          <a:p>
            <a:r>
              <a:rPr lang="en-US"/>
              <a:t>Asset Integrity</a:t>
            </a:r>
          </a:p>
        </p:txBody>
      </p:sp>
      <p:sp>
        <p:nvSpPr>
          <p:cNvPr id="3" name="Slide Number Placeholder 2">
            <a:extLst>
              <a:ext uri="{FF2B5EF4-FFF2-40B4-BE49-F238E27FC236}">
                <a16:creationId xmlns:a16="http://schemas.microsoft.com/office/drawing/2014/main" id="{BBE2D6F2-FAD0-D6F3-DE69-48C6CDF3C614}"/>
              </a:ext>
            </a:extLst>
          </p:cNvPr>
          <p:cNvSpPr>
            <a:spLocks noGrp="1"/>
          </p:cNvSpPr>
          <p:nvPr>
            <p:ph type="sldNum" sz="quarter" idx="11"/>
          </p:nvPr>
        </p:nvSpPr>
        <p:spPr/>
        <p:txBody>
          <a:bodyPr/>
          <a:lstStyle/>
          <a:p>
            <a:fld id="{4B73C415-D670-4716-A5EC-CC4D52CA2BAC}" type="slidenum">
              <a:rPr lang="en-US" noProof="0" smtClean="0"/>
              <a:pPr/>
              <a:t>3</a:t>
            </a:fld>
            <a:endParaRPr lang="en-US" noProof="0"/>
          </a:p>
        </p:txBody>
      </p:sp>
      <p:sp>
        <p:nvSpPr>
          <p:cNvPr id="4" name="TextBox 3">
            <a:extLst>
              <a:ext uri="{FF2B5EF4-FFF2-40B4-BE49-F238E27FC236}">
                <a16:creationId xmlns:a16="http://schemas.microsoft.com/office/drawing/2014/main" id="{1EACFE4D-08CE-7C04-4E8D-2108A3EBB760}"/>
              </a:ext>
            </a:extLst>
          </p:cNvPr>
          <p:cNvSpPr txBox="1"/>
          <p:nvPr/>
        </p:nvSpPr>
        <p:spPr>
          <a:xfrm rot="10800000" flipV="1">
            <a:off x="432001" y="396269"/>
            <a:ext cx="11339999" cy="1785104"/>
          </a:xfrm>
          <a:prstGeom prst="rect">
            <a:avLst/>
          </a:prstGeom>
          <a:noFill/>
        </p:spPr>
        <p:txBody>
          <a:bodyPr wrap="square" lIns="91440" tIns="45720" rIns="91440" bIns="45720" rtlCol="0" anchor="t">
            <a:spAutoFit/>
          </a:bodyPr>
          <a:lstStyle/>
          <a:p>
            <a:pPr algn="ctr"/>
            <a:endParaRPr lang="en-US" sz="2000">
              <a:solidFill>
                <a:srgbClr val="0070C0"/>
              </a:solidFill>
            </a:endParaRPr>
          </a:p>
          <a:p>
            <a:pPr algn="ctr"/>
            <a:r>
              <a:rPr lang="en-US">
                <a:solidFill>
                  <a:srgbClr val="0070C0"/>
                </a:solidFill>
              </a:rPr>
              <a:t>Operational integrity and the continual flow of gas during extreme weather conditions require operators to undertake certain fundamental measures at facilities to maintain adequate pipeline pressure. Examples of actions taken by INGAA members to ensure reliable winter operations include: </a:t>
            </a:r>
          </a:p>
          <a:p>
            <a:pPr marL="285750" indent="-285750" algn="ctr">
              <a:buFont typeface="Arial" panose="020B0604020202020204" pitchFamily="34" charset="0"/>
              <a:buChar char="•"/>
            </a:pPr>
            <a:endParaRPr lang="en-US">
              <a:solidFill>
                <a:srgbClr val="0070C0"/>
              </a:solidFill>
            </a:endParaRPr>
          </a:p>
          <a:p>
            <a:pPr lvl="1" algn="ctr"/>
            <a:endParaRPr lang="en-US">
              <a:solidFill>
                <a:srgbClr val="0070C0"/>
              </a:solidFill>
              <a:ea typeface="Open Sans"/>
              <a:cs typeface="Open Sans"/>
            </a:endParaRPr>
          </a:p>
        </p:txBody>
      </p:sp>
      <p:sp>
        <p:nvSpPr>
          <p:cNvPr id="7" name="Arrow: Right 6">
            <a:extLst>
              <a:ext uri="{FF2B5EF4-FFF2-40B4-BE49-F238E27FC236}">
                <a16:creationId xmlns:a16="http://schemas.microsoft.com/office/drawing/2014/main" id="{525A971B-0C45-F9AA-C3C4-FB9C02B79472}"/>
              </a:ext>
            </a:extLst>
          </p:cNvPr>
          <p:cNvSpPr/>
          <p:nvPr/>
        </p:nvSpPr>
        <p:spPr>
          <a:xfrm>
            <a:off x="523982" y="1664413"/>
            <a:ext cx="45719" cy="45719"/>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E540838-1FAB-9728-D75D-96A9DFC6262D}"/>
              </a:ext>
            </a:extLst>
          </p:cNvPr>
          <p:cNvSpPr txBox="1"/>
          <p:nvPr/>
        </p:nvSpPr>
        <p:spPr>
          <a:xfrm>
            <a:off x="1406044" y="1288821"/>
            <a:ext cx="9766364" cy="4801314"/>
          </a:xfrm>
          <a:prstGeom prst="rect">
            <a:avLst/>
          </a:prstGeom>
          <a:noFill/>
        </p:spPr>
        <p:txBody>
          <a:bodyPr wrap="square">
            <a:spAutoFit/>
          </a:bodyPr>
          <a:lstStyle/>
          <a:p>
            <a:pPr algn="just"/>
            <a:endParaRPr lang="en-US"/>
          </a:p>
          <a:p>
            <a:pPr algn="just"/>
            <a:endParaRPr lang="en-US"/>
          </a:p>
          <a:p>
            <a:pPr marL="285750" indent="-285750" algn="just">
              <a:buFont typeface="Wingdings" panose="05000000000000000000" pitchFamily="2" charset="2"/>
              <a:buChar char="q"/>
            </a:pPr>
            <a:r>
              <a:rPr lang="en-US"/>
              <a:t>Coordinate with gas control to test run compressor units that are less active in off-peak periods; </a:t>
            </a:r>
          </a:p>
          <a:p>
            <a:pPr marL="285750" indent="-285750" algn="just">
              <a:buFont typeface="Wingdings" panose="05000000000000000000" pitchFamily="2" charset="2"/>
              <a:buChar char="q"/>
            </a:pPr>
            <a:r>
              <a:rPr lang="en-US"/>
              <a:t>Evaluate the availability of critical equipment spares and inventory; </a:t>
            </a:r>
          </a:p>
          <a:p>
            <a:pPr marL="285750" indent="-285750" algn="just">
              <a:buFont typeface="Wingdings" panose="05000000000000000000" pitchFamily="2" charset="2"/>
              <a:buChar char="q"/>
            </a:pPr>
            <a:r>
              <a:rPr lang="en-US"/>
              <a:t>Drain condensate and prepare equipment components to prevent freezing; </a:t>
            </a:r>
          </a:p>
          <a:p>
            <a:pPr marL="285750" indent="-285750" algn="just">
              <a:buFont typeface="Wingdings" panose="05000000000000000000" pitchFamily="2" charset="2"/>
              <a:buChar char="q"/>
            </a:pPr>
            <a:r>
              <a:rPr lang="en-US"/>
              <a:t>Insulate and test gas heating systems; </a:t>
            </a:r>
          </a:p>
          <a:p>
            <a:pPr marL="285750" indent="-285750" algn="just">
              <a:buFont typeface="Wingdings" panose="05000000000000000000" pitchFamily="2" charset="2"/>
              <a:buChar char="q"/>
            </a:pPr>
            <a:r>
              <a:rPr lang="en-US"/>
              <a:t>Test-start and safety-check dehydration equipment; </a:t>
            </a:r>
          </a:p>
          <a:p>
            <a:pPr marL="285750" indent="-285750" algn="just">
              <a:buFont typeface="Wingdings" panose="05000000000000000000" pitchFamily="2" charset="2"/>
              <a:buChar char="q"/>
            </a:pPr>
            <a:r>
              <a:rPr lang="en-US"/>
              <a:t>Verify snow removal plans, including marking critical objects along the path; </a:t>
            </a:r>
          </a:p>
          <a:p>
            <a:pPr marL="285750" indent="-285750" algn="just">
              <a:buFont typeface="Wingdings" panose="05000000000000000000" pitchFamily="2" charset="2"/>
              <a:buChar char="q"/>
            </a:pPr>
            <a:r>
              <a:rPr lang="en-US"/>
              <a:t>Adjust meter run sequencing or change orifice plates to accommodate winter market flow rates; </a:t>
            </a:r>
          </a:p>
          <a:p>
            <a:pPr marL="285750" indent="-285750" algn="just">
              <a:buFont typeface="Wingdings" panose="05000000000000000000" pitchFamily="2" charset="2"/>
              <a:buChar char="q"/>
            </a:pPr>
            <a:r>
              <a:rPr lang="en-US"/>
              <a:t>Check carbon monoxide, smoke, and gas detectors; </a:t>
            </a:r>
          </a:p>
          <a:p>
            <a:pPr marL="285750" indent="-285750" algn="just">
              <a:buFont typeface="Wingdings" panose="05000000000000000000" pitchFamily="2" charset="2"/>
              <a:buChar char="q"/>
            </a:pPr>
            <a:r>
              <a:rPr lang="en-US"/>
              <a:t>Review, and update as needed, manual operating procedures; </a:t>
            </a:r>
          </a:p>
          <a:p>
            <a:pPr marL="285750" indent="-285750" algn="just">
              <a:buFont typeface="Wingdings" panose="05000000000000000000" pitchFamily="2" charset="2"/>
              <a:buChar char="q"/>
            </a:pPr>
            <a:r>
              <a:rPr lang="en-US"/>
              <a:t>Adjust ventilation systems for cold weather operations; </a:t>
            </a:r>
          </a:p>
          <a:p>
            <a:pPr marL="285750" indent="-285750" algn="just">
              <a:buFont typeface="Wingdings" panose="05000000000000000000" pitchFamily="2" charset="2"/>
              <a:buChar char="q"/>
            </a:pPr>
            <a:r>
              <a:rPr lang="en-US"/>
              <a:t>Test lighting at compressor stations, tank batteries, and brine disposal stations; </a:t>
            </a:r>
          </a:p>
          <a:p>
            <a:pPr marL="285750" indent="-285750" algn="just">
              <a:buFont typeface="Wingdings" panose="05000000000000000000" pitchFamily="2" charset="2"/>
              <a:buChar char="q"/>
            </a:pPr>
            <a:r>
              <a:rPr lang="en-US"/>
              <a:t>Check drains and gutters for any obstructions; and </a:t>
            </a:r>
          </a:p>
          <a:p>
            <a:pPr marL="285750" indent="-285750" algn="just">
              <a:buFont typeface="Wingdings" panose="05000000000000000000" pitchFamily="2" charset="2"/>
              <a:buChar char="q"/>
            </a:pPr>
            <a:r>
              <a:rPr lang="en-US"/>
              <a:t>Where needed, stage and test backup power generators. </a:t>
            </a:r>
          </a:p>
        </p:txBody>
      </p:sp>
    </p:spTree>
    <p:extLst>
      <p:ext uri="{BB962C8B-B14F-4D97-AF65-F5344CB8AC3E}">
        <p14:creationId xmlns:p14="http://schemas.microsoft.com/office/powerpoint/2010/main" val="69360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A94E-9A6A-B91A-74D6-E9F73B5589D7}"/>
              </a:ext>
            </a:extLst>
          </p:cNvPr>
          <p:cNvSpPr>
            <a:spLocks noGrp="1"/>
          </p:cNvSpPr>
          <p:nvPr>
            <p:ph type="title"/>
          </p:nvPr>
        </p:nvSpPr>
        <p:spPr/>
        <p:txBody>
          <a:bodyPr/>
          <a:lstStyle/>
          <a:p>
            <a:r>
              <a:rPr lang="en-US"/>
              <a:t>Stakeholder Coordination</a:t>
            </a:r>
          </a:p>
        </p:txBody>
      </p:sp>
      <p:sp>
        <p:nvSpPr>
          <p:cNvPr id="3" name="Slide Number Placeholder 2">
            <a:extLst>
              <a:ext uri="{FF2B5EF4-FFF2-40B4-BE49-F238E27FC236}">
                <a16:creationId xmlns:a16="http://schemas.microsoft.com/office/drawing/2014/main" id="{BBE2D6F2-FAD0-D6F3-DE69-48C6CDF3C614}"/>
              </a:ext>
            </a:extLst>
          </p:cNvPr>
          <p:cNvSpPr>
            <a:spLocks noGrp="1"/>
          </p:cNvSpPr>
          <p:nvPr>
            <p:ph type="sldNum" sz="quarter" idx="11"/>
          </p:nvPr>
        </p:nvSpPr>
        <p:spPr/>
        <p:txBody>
          <a:bodyPr/>
          <a:lstStyle/>
          <a:p>
            <a:fld id="{4B73C415-D670-4716-A5EC-CC4D52CA2BAC}" type="slidenum">
              <a:rPr lang="en-US" noProof="0" smtClean="0"/>
              <a:pPr/>
              <a:t>4</a:t>
            </a:fld>
            <a:endParaRPr lang="en-US" noProof="0"/>
          </a:p>
        </p:txBody>
      </p:sp>
      <p:sp>
        <p:nvSpPr>
          <p:cNvPr id="4" name="TextBox 3">
            <a:extLst>
              <a:ext uri="{FF2B5EF4-FFF2-40B4-BE49-F238E27FC236}">
                <a16:creationId xmlns:a16="http://schemas.microsoft.com/office/drawing/2014/main" id="{1EACFE4D-08CE-7C04-4E8D-2108A3EBB760}"/>
              </a:ext>
            </a:extLst>
          </p:cNvPr>
          <p:cNvSpPr txBox="1"/>
          <p:nvPr/>
        </p:nvSpPr>
        <p:spPr>
          <a:xfrm rot="10800000" flipV="1">
            <a:off x="432001" y="534768"/>
            <a:ext cx="11339999" cy="1508105"/>
          </a:xfrm>
          <a:prstGeom prst="rect">
            <a:avLst/>
          </a:prstGeom>
          <a:noFill/>
        </p:spPr>
        <p:txBody>
          <a:bodyPr wrap="square" lIns="91440" tIns="45720" rIns="91440" bIns="45720" rtlCol="0" anchor="t">
            <a:spAutoFit/>
          </a:bodyPr>
          <a:lstStyle/>
          <a:p>
            <a:pPr algn="ctr"/>
            <a:endParaRPr lang="en-US" sz="2000">
              <a:solidFill>
                <a:srgbClr val="0070C0"/>
              </a:solidFill>
            </a:endParaRPr>
          </a:p>
          <a:p>
            <a:pPr algn="ctr"/>
            <a:r>
              <a:rPr lang="en-US">
                <a:solidFill>
                  <a:srgbClr val="0070C0"/>
                </a:solidFill>
              </a:rPr>
              <a:t>In preparation for and throughout the winter, INGAA member companies communicate closely with producers, marketers, customers, and Independent System Operators (ISOs)/Regional Transmission Organizations (RTOs).</a:t>
            </a:r>
          </a:p>
          <a:p>
            <a:pPr lvl="1" algn="ctr"/>
            <a:endParaRPr lang="en-US">
              <a:solidFill>
                <a:srgbClr val="0070C0"/>
              </a:solidFill>
              <a:ea typeface="Open Sans"/>
              <a:cs typeface="Open Sans"/>
            </a:endParaRPr>
          </a:p>
        </p:txBody>
      </p:sp>
      <p:sp>
        <p:nvSpPr>
          <p:cNvPr id="7" name="Arrow: Right 6">
            <a:extLst>
              <a:ext uri="{FF2B5EF4-FFF2-40B4-BE49-F238E27FC236}">
                <a16:creationId xmlns:a16="http://schemas.microsoft.com/office/drawing/2014/main" id="{525A971B-0C45-F9AA-C3C4-FB9C02B79472}"/>
              </a:ext>
            </a:extLst>
          </p:cNvPr>
          <p:cNvSpPr/>
          <p:nvPr/>
        </p:nvSpPr>
        <p:spPr>
          <a:xfrm>
            <a:off x="523982" y="1664413"/>
            <a:ext cx="45719" cy="45719"/>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E540838-1FAB-9728-D75D-96A9DFC6262D}"/>
              </a:ext>
            </a:extLst>
          </p:cNvPr>
          <p:cNvSpPr txBox="1"/>
          <p:nvPr/>
        </p:nvSpPr>
        <p:spPr>
          <a:xfrm>
            <a:off x="779193" y="1288820"/>
            <a:ext cx="10888825" cy="4801314"/>
          </a:xfrm>
          <a:prstGeom prst="rect">
            <a:avLst/>
          </a:prstGeom>
          <a:noFill/>
        </p:spPr>
        <p:txBody>
          <a:bodyPr wrap="square">
            <a:spAutoFit/>
          </a:bodyPr>
          <a:lstStyle/>
          <a:p>
            <a:pPr algn="just"/>
            <a:endParaRPr lang="en-US" b="1"/>
          </a:p>
          <a:p>
            <a:pPr algn="just"/>
            <a:endParaRPr lang="en-US"/>
          </a:p>
          <a:p>
            <a:pPr algn="just"/>
            <a:endParaRPr lang="en-US"/>
          </a:p>
          <a:p>
            <a:pPr marL="285750" indent="-285750" algn="just">
              <a:buFont typeface="Wingdings" panose="05000000000000000000" pitchFamily="2" charset="2"/>
              <a:buChar char="q"/>
            </a:pPr>
            <a:r>
              <a:rPr lang="en-US"/>
              <a:t>Many pipelines hold pre-winter meetings with customers and other interested stakeholders to discuss typical capacity constraints during periods of unusually high demand, locations where requests for transportation historically exceed capacity, how extreme temperatures and conditions might require the operator to issue critical notices (such as to require shippers to remain within contract tolerances), and lessons learned from prior peak delivery events. </a:t>
            </a:r>
          </a:p>
          <a:p>
            <a:pPr algn="just"/>
            <a:endParaRPr lang="en-US"/>
          </a:p>
          <a:p>
            <a:pPr marL="285750" indent="-285750" algn="just">
              <a:buFont typeface="Wingdings" panose="05000000000000000000" pitchFamily="2" charset="2"/>
              <a:buChar char="q"/>
            </a:pPr>
            <a:r>
              <a:rPr lang="en-US"/>
              <a:t>Some INGAA members have mutual aid agreements with partnering pipelines. Prior to winter, participating organizations check that these agreements and appropriate contacts are up-to-date and verify contact information for first responders, particularly at critical facilities. </a:t>
            </a:r>
          </a:p>
          <a:p>
            <a:pPr marL="285750" indent="-285750" algn="just">
              <a:buFont typeface="Wingdings" panose="05000000000000000000" pitchFamily="2" charset="2"/>
              <a:buChar char="q"/>
            </a:pPr>
            <a:endParaRPr lang="en-US"/>
          </a:p>
          <a:p>
            <a:pPr marL="285750" indent="-285750" algn="just">
              <a:buFont typeface="Wingdings" panose="05000000000000000000" pitchFamily="2" charset="2"/>
              <a:buChar char="q"/>
            </a:pPr>
            <a:r>
              <a:rPr lang="en-US"/>
              <a:t>INGAA operators often partner with state and local emergency support function (ESF) agencies, including the Federal Emergency Management Agency (FEMA), and work through their sector risk management agencies and trade associations at the federal level to ensure ESF contacts are in place and any necessary waivers can be requested. </a:t>
            </a:r>
          </a:p>
        </p:txBody>
      </p:sp>
    </p:spTree>
    <p:extLst>
      <p:ext uri="{BB962C8B-B14F-4D97-AF65-F5344CB8AC3E}">
        <p14:creationId xmlns:p14="http://schemas.microsoft.com/office/powerpoint/2010/main" val="301985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A94E-9A6A-B91A-74D6-E9F73B5589D7}"/>
              </a:ext>
            </a:extLst>
          </p:cNvPr>
          <p:cNvSpPr>
            <a:spLocks noGrp="1"/>
          </p:cNvSpPr>
          <p:nvPr>
            <p:ph type="title"/>
          </p:nvPr>
        </p:nvSpPr>
        <p:spPr/>
        <p:txBody>
          <a:bodyPr/>
          <a:lstStyle/>
          <a:p>
            <a:r>
              <a:rPr lang="en-US"/>
              <a:t>Personnel Safety</a:t>
            </a:r>
          </a:p>
        </p:txBody>
      </p:sp>
      <p:sp>
        <p:nvSpPr>
          <p:cNvPr id="3" name="Slide Number Placeholder 2">
            <a:extLst>
              <a:ext uri="{FF2B5EF4-FFF2-40B4-BE49-F238E27FC236}">
                <a16:creationId xmlns:a16="http://schemas.microsoft.com/office/drawing/2014/main" id="{BBE2D6F2-FAD0-D6F3-DE69-48C6CDF3C614}"/>
              </a:ext>
            </a:extLst>
          </p:cNvPr>
          <p:cNvSpPr>
            <a:spLocks noGrp="1"/>
          </p:cNvSpPr>
          <p:nvPr>
            <p:ph type="sldNum" sz="quarter" idx="11"/>
          </p:nvPr>
        </p:nvSpPr>
        <p:spPr/>
        <p:txBody>
          <a:bodyPr/>
          <a:lstStyle/>
          <a:p>
            <a:fld id="{4B73C415-D670-4716-A5EC-CC4D52CA2BAC}" type="slidenum">
              <a:rPr lang="en-US" noProof="0" smtClean="0"/>
              <a:pPr/>
              <a:t>5</a:t>
            </a:fld>
            <a:endParaRPr lang="en-US" noProof="0"/>
          </a:p>
        </p:txBody>
      </p:sp>
      <p:sp>
        <p:nvSpPr>
          <p:cNvPr id="4" name="TextBox 3">
            <a:extLst>
              <a:ext uri="{FF2B5EF4-FFF2-40B4-BE49-F238E27FC236}">
                <a16:creationId xmlns:a16="http://schemas.microsoft.com/office/drawing/2014/main" id="{1EACFE4D-08CE-7C04-4E8D-2108A3EBB760}"/>
              </a:ext>
            </a:extLst>
          </p:cNvPr>
          <p:cNvSpPr txBox="1"/>
          <p:nvPr/>
        </p:nvSpPr>
        <p:spPr>
          <a:xfrm rot="10800000" flipV="1">
            <a:off x="420000" y="696570"/>
            <a:ext cx="11339999" cy="1231106"/>
          </a:xfrm>
          <a:prstGeom prst="rect">
            <a:avLst/>
          </a:prstGeom>
          <a:noFill/>
        </p:spPr>
        <p:txBody>
          <a:bodyPr wrap="square" lIns="91440" tIns="45720" rIns="91440" bIns="45720" rtlCol="0" anchor="t">
            <a:spAutoFit/>
          </a:bodyPr>
          <a:lstStyle/>
          <a:p>
            <a:pPr algn="ctr"/>
            <a:endParaRPr lang="en-US" sz="2000">
              <a:solidFill>
                <a:srgbClr val="0070C0"/>
              </a:solidFill>
            </a:endParaRPr>
          </a:p>
          <a:p>
            <a:pPr algn="ctr"/>
            <a:r>
              <a:rPr lang="en-US">
                <a:solidFill>
                  <a:srgbClr val="0070C0"/>
                </a:solidFill>
              </a:rPr>
              <a:t>The safety of INGAA member company employees and the surrounding</a:t>
            </a:r>
          </a:p>
          <a:p>
            <a:pPr algn="ctr"/>
            <a:r>
              <a:rPr lang="en-US">
                <a:solidFill>
                  <a:srgbClr val="0070C0"/>
                </a:solidFill>
              </a:rPr>
              <a:t>communities is of paramount importance. To ensure personnel are</a:t>
            </a:r>
          </a:p>
          <a:p>
            <a:pPr algn="ctr"/>
            <a:r>
              <a:rPr lang="en-US">
                <a:solidFill>
                  <a:srgbClr val="0070C0"/>
                </a:solidFill>
              </a:rPr>
              <a:t>appropriately prepared for extreme weather conditions, INGAA operators:</a:t>
            </a:r>
            <a:endParaRPr lang="en-US">
              <a:solidFill>
                <a:srgbClr val="0070C0"/>
              </a:solidFill>
              <a:ea typeface="Open Sans"/>
              <a:cs typeface="Open Sans"/>
            </a:endParaRPr>
          </a:p>
        </p:txBody>
      </p:sp>
      <p:sp>
        <p:nvSpPr>
          <p:cNvPr id="7" name="Arrow: Right 6">
            <a:extLst>
              <a:ext uri="{FF2B5EF4-FFF2-40B4-BE49-F238E27FC236}">
                <a16:creationId xmlns:a16="http://schemas.microsoft.com/office/drawing/2014/main" id="{525A971B-0C45-F9AA-C3C4-FB9C02B79472}"/>
              </a:ext>
            </a:extLst>
          </p:cNvPr>
          <p:cNvSpPr/>
          <p:nvPr/>
        </p:nvSpPr>
        <p:spPr>
          <a:xfrm>
            <a:off x="523982" y="1664413"/>
            <a:ext cx="45719" cy="45719"/>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E540838-1FAB-9728-D75D-96A9DFC6262D}"/>
              </a:ext>
            </a:extLst>
          </p:cNvPr>
          <p:cNvSpPr txBox="1"/>
          <p:nvPr/>
        </p:nvSpPr>
        <p:spPr>
          <a:xfrm>
            <a:off x="871174" y="2271935"/>
            <a:ext cx="10888825" cy="2308324"/>
          </a:xfrm>
          <a:prstGeom prst="rect">
            <a:avLst/>
          </a:prstGeom>
          <a:noFill/>
        </p:spPr>
        <p:txBody>
          <a:bodyPr wrap="square">
            <a:spAutoFit/>
          </a:bodyPr>
          <a:lstStyle/>
          <a:p>
            <a:pPr marL="285750" indent="-285750" algn="just">
              <a:buFont typeface="Wingdings" panose="05000000000000000000" pitchFamily="2" charset="2"/>
              <a:buChar char="q"/>
            </a:pPr>
            <a:endParaRPr lang="en-US"/>
          </a:p>
          <a:p>
            <a:pPr marL="285750" lvl="0" indent="-285750" algn="just">
              <a:buFont typeface="Wingdings" panose="05000000000000000000" pitchFamily="2" charset="2"/>
              <a:buChar char="q"/>
            </a:pPr>
            <a:r>
              <a:rPr lang="en-US"/>
              <a:t>Maintain the availability of winter safety gear and other critical supplies at key compressor stations.</a:t>
            </a:r>
          </a:p>
          <a:p>
            <a:pPr marL="285750" lvl="0" indent="-285750" algn="just">
              <a:buFont typeface="Wingdings" panose="05000000000000000000" pitchFamily="2" charset="2"/>
              <a:buChar char="q"/>
            </a:pPr>
            <a:r>
              <a:rPr lang="en-US"/>
              <a:t>Ensure operating plans include provisions for food and accommodation so that personnel have appropriate rest when continuous deployment is required.</a:t>
            </a:r>
          </a:p>
          <a:p>
            <a:pPr marL="285750" lvl="0" indent="-285750" algn="just">
              <a:buFont typeface="Wingdings" panose="05000000000000000000" pitchFamily="2" charset="2"/>
              <a:buChar char="q"/>
            </a:pPr>
            <a:r>
              <a:rPr lang="en-US"/>
              <a:t>Review on-site safety protocols and implement additional personnel safety measures, as needed.</a:t>
            </a:r>
          </a:p>
          <a:p>
            <a:pPr marL="285750" lvl="0" indent="-285750" algn="just">
              <a:buFont typeface="Wingdings" panose="05000000000000000000" pitchFamily="2" charset="2"/>
              <a:buChar char="q"/>
            </a:pPr>
            <a:r>
              <a:rPr lang="en-US"/>
              <a:t>Confirm that vehicles are operational, snow removal equipment is available, and routine maintenance of both vehicles and snow removal equipment is up to date.</a:t>
            </a:r>
          </a:p>
        </p:txBody>
      </p:sp>
    </p:spTree>
    <p:extLst>
      <p:ext uri="{BB962C8B-B14F-4D97-AF65-F5344CB8AC3E}">
        <p14:creationId xmlns:p14="http://schemas.microsoft.com/office/powerpoint/2010/main" val="303839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A94E-9A6A-B91A-74D6-E9F73B5589D7}"/>
              </a:ext>
            </a:extLst>
          </p:cNvPr>
          <p:cNvSpPr>
            <a:spLocks noGrp="1"/>
          </p:cNvSpPr>
          <p:nvPr>
            <p:ph type="title"/>
          </p:nvPr>
        </p:nvSpPr>
        <p:spPr/>
        <p:txBody>
          <a:bodyPr/>
          <a:lstStyle/>
          <a:p>
            <a:r>
              <a:rPr lang="en-US"/>
              <a:t>Verification</a:t>
            </a:r>
          </a:p>
        </p:txBody>
      </p:sp>
      <p:sp>
        <p:nvSpPr>
          <p:cNvPr id="3" name="Slide Number Placeholder 2">
            <a:extLst>
              <a:ext uri="{FF2B5EF4-FFF2-40B4-BE49-F238E27FC236}">
                <a16:creationId xmlns:a16="http://schemas.microsoft.com/office/drawing/2014/main" id="{BBE2D6F2-FAD0-D6F3-DE69-48C6CDF3C614}"/>
              </a:ext>
            </a:extLst>
          </p:cNvPr>
          <p:cNvSpPr>
            <a:spLocks noGrp="1"/>
          </p:cNvSpPr>
          <p:nvPr>
            <p:ph type="sldNum" sz="quarter" idx="11"/>
          </p:nvPr>
        </p:nvSpPr>
        <p:spPr/>
        <p:txBody>
          <a:bodyPr/>
          <a:lstStyle/>
          <a:p>
            <a:fld id="{4B73C415-D670-4716-A5EC-CC4D52CA2BAC}" type="slidenum">
              <a:rPr lang="en-US" noProof="0" smtClean="0"/>
              <a:pPr/>
              <a:t>6</a:t>
            </a:fld>
            <a:endParaRPr lang="en-US" noProof="0"/>
          </a:p>
        </p:txBody>
      </p:sp>
      <p:sp>
        <p:nvSpPr>
          <p:cNvPr id="4" name="TextBox 3">
            <a:extLst>
              <a:ext uri="{FF2B5EF4-FFF2-40B4-BE49-F238E27FC236}">
                <a16:creationId xmlns:a16="http://schemas.microsoft.com/office/drawing/2014/main" id="{1EACFE4D-08CE-7C04-4E8D-2108A3EBB760}"/>
              </a:ext>
            </a:extLst>
          </p:cNvPr>
          <p:cNvSpPr txBox="1"/>
          <p:nvPr/>
        </p:nvSpPr>
        <p:spPr>
          <a:xfrm rot="10800000" flipV="1">
            <a:off x="432001" y="705176"/>
            <a:ext cx="11339999" cy="2308324"/>
          </a:xfrm>
          <a:prstGeom prst="rect">
            <a:avLst/>
          </a:prstGeom>
          <a:noFill/>
          <a:ln w="12700">
            <a:solidFill>
              <a:srgbClr val="0070C0"/>
            </a:solidFill>
          </a:ln>
        </p:spPr>
        <p:txBody>
          <a:bodyPr wrap="square" lIns="91440" tIns="45720" rIns="91440" bIns="45720" rtlCol="0" anchor="t">
            <a:spAutoFit/>
          </a:bodyPr>
          <a:lstStyle/>
          <a:p>
            <a:pPr algn="ctr"/>
            <a:r>
              <a:rPr lang="en-US" dirty="0">
                <a:solidFill>
                  <a:srgbClr val="0070C0"/>
                </a:solidFill>
              </a:rPr>
              <a:t>Pipeline operators implemented their winter operations programs which included performing preventative maintenance on compressor stations and at receipt and delivery points, testing all emergency equipment, servicing backup power supply sources, and performing any necessary equipment overhauls, among other tasks.</a:t>
            </a:r>
          </a:p>
          <a:p>
            <a:pPr algn="ctr"/>
            <a:endParaRPr lang="en-US" dirty="0">
              <a:solidFill>
                <a:srgbClr val="0070C0"/>
              </a:solidFill>
            </a:endParaRPr>
          </a:p>
          <a:p>
            <a:pPr algn="ctr"/>
            <a:r>
              <a:rPr lang="en-US" dirty="0">
                <a:solidFill>
                  <a:srgbClr val="00B050"/>
                </a:solidFill>
              </a:rPr>
              <a:t>FERC-NERC Inquiry into Bulk-Power</a:t>
            </a:r>
          </a:p>
          <a:p>
            <a:pPr algn="ctr"/>
            <a:r>
              <a:rPr lang="en-US" dirty="0">
                <a:solidFill>
                  <a:srgbClr val="00B050"/>
                </a:solidFill>
              </a:rPr>
              <a:t>System Operations During</a:t>
            </a:r>
          </a:p>
          <a:p>
            <a:pPr algn="ctr"/>
            <a:r>
              <a:rPr lang="en-US" dirty="0">
                <a:solidFill>
                  <a:srgbClr val="00B050"/>
                </a:solidFill>
              </a:rPr>
              <a:t>December 2022 Winter Storm Elliot</a:t>
            </a:r>
          </a:p>
        </p:txBody>
      </p:sp>
      <p:sp>
        <p:nvSpPr>
          <p:cNvPr id="7" name="Arrow: Right 6">
            <a:extLst>
              <a:ext uri="{FF2B5EF4-FFF2-40B4-BE49-F238E27FC236}">
                <a16:creationId xmlns:a16="http://schemas.microsoft.com/office/drawing/2014/main" id="{525A971B-0C45-F9AA-C3C4-FB9C02B79472}"/>
              </a:ext>
            </a:extLst>
          </p:cNvPr>
          <p:cNvSpPr/>
          <p:nvPr/>
        </p:nvSpPr>
        <p:spPr>
          <a:xfrm>
            <a:off x="523982" y="1664413"/>
            <a:ext cx="45719" cy="45719"/>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7AC3204-BEB1-E77E-C6E3-129BBC129380}"/>
              </a:ext>
            </a:extLst>
          </p:cNvPr>
          <p:cNvSpPr txBox="1"/>
          <p:nvPr/>
        </p:nvSpPr>
        <p:spPr>
          <a:xfrm rot="10800000" flipV="1">
            <a:off x="426000" y="3429000"/>
            <a:ext cx="11339999" cy="1938992"/>
          </a:xfrm>
          <a:prstGeom prst="rect">
            <a:avLst/>
          </a:prstGeom>
          <a:noFill/>
        </p:spPr>
        <p:txBody>
          <a:bodyPr wrap="square" lIns="91440" tIns="45720" rIns="91440" bIns="45720" rtlCol="0" anchor="t">
            <a:spAutoFit/>
          </a:bodyPr>
          <a:lstStyle/>
          <a:p>
            <a:pPr algn="ctr"/>
            <a:r>
              <a:rPr lang="en-US" sz="2000" i="1" dirty="0">
                <a:solidFill>
                  <a:srgbClr val="FF0000"/>
                </a:solidFill>
              </a:rPr>
              <a:t>A survey was sent to INGAA members at the beginning of November to verify if mentioned tasks have been completed, are underway, are scheduled, or will not be completed for the </a:t>
            </a:r>
            <a:r>
              <a:rPr lang="en-US" sz="2000" i="1">
                <a:solidFill>
                  <a:srgbClr val="FF0000"/>
                </a:solidFill>
              </a:rPr>
              <a:t>2024-2025 winter season.</a:t>
            </a:r>
            <a:endParaRPr lang="en-US" sz="2000" i="1" dirty="0">
              <a:solidFill>
                <a:srgbClr val="FF0000"/>
              </a:solidFill>
            </a:endParaRPr>
          </a:p>
          <a:p>
            <a:pPr algn="ctr"/>
            <a:endParaRPr lang="en-US" sz="2000" i="1" dirty="0">
              <a:solidFill>
                <a:srgbClr val="FF0000"/>
              </a:solidFill>
            </a:endParaRPr>
          </a:p>
          <a:p>
            <a:pPr algn="ctr"/>
            <a:r>
              <a:rPr lang="en-US" sz="2000" i="1" dirty="0">
                <a:solidFill>
                  <a:srgbClr val="FF0000"/>
                </a:solidFill>
              </a:rPr>
              <a:t>Operators will be able to offer explanations for any task they have not completed and provide input to tasks above and beyond those listed in the voluntary commitments.</a:t>
            </a:r>
          </a:p>
        </p:txBody>
      </p:sp>
    </p:spTree>
    <p:extLst>
      <p:ext uri="{BB962C8B-B14F-4D97-AF65-F5344CB8AC3E}">
        <p14:creationId xmlns:p14="http://schemas.microsoft.com/office/powerpoint/2010/main" val="922005596"/>
      </p:ext>
    </p:extLst>
  </p:cSld>
  <p:clrMapOvr>
    <a:masterClrMapping/>
  </p:clrMapOvr>
</p:sld>
</file>

<file path=ppt/theme/theme1.xml><?xml version="1.0" encoding="utf-8"?>
<a:theme xmlns:a="http://schemas.openxmlformats.org/drawingml/2006/main" name="1_Office Theme">
  <a:themeElements>
    <a:clrScheme name="Custom 3">
      <a:dk1>
        <a:sysClr val="windowText" lastClr="000000"/>
      </a:dk1>
      <a:lt1>
        <a:sysClr val="window" lastClr="FFFFFF"/>
      </a:lt1>
      <a:dk2>
        <a:srgbClr val="3F3F3F"/>
      </a:dk2>
      <a:lt2>
        <a:srgbClr val="F5F5F5"/>
      </a:lt2>
      <a:accent1>
        <a:srgbClr val="1490CB"/>
      </a:accent1>
      <a:accent2>
        <a:srgbClr val="5ECCF3"/>
      </a:accent2>
      <a:accent3>
        <a:srgbClr val="A7EA52"/>
      </a:accent3>
      <a:accent4>
        <a:srgbClr val="02C158"/>
      </a:accent4>
      <a:accent5>
        <a:srgbClr val="FF8021"/>
      </a:accent5>
      <a:accent6>
        <a:srgbClr val="F14124"/>
      </a:accent6>
      <a:hlink>
        <a:srgbClr val="5ECCF3"/>
      </a:hlink>
      <a:folHlink>
        <a:srgbClr val="7F7F7F"/>
      </a:folHlink>
    </a:clrScheme>
    <a:fontScheme name="Custom 9">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781529_Tech pitch deck_RVA_v5" id="{A2EB78D0-E53B-4F6A-BDEB-161D0EE79897}" vid="{43D59DC8-94C0-4D1D-B6DD-8A7938E09C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ortOrder xmlns="87f4f511-f909-4bd8-b782-2b1f34096a65" xsi:nil="true"/>
    <DocumentDescription xmlns="87f4f511-f909-4bd8-b782-2b1f34096a65" xsi:nil="true"/>
    <TaxCatchAll xmlns="87f4f511-f909-4bd8-b782-2b1f34096a65">
      <Value>25</Value>
    </TaxCatchAll>
    <g4525c811b2b41188d8a6084deb69d4c xmlns="87f4f511-f909-4bd8-b782-2b1f34096a65">
      <Terms xmlns="http://schemas.microsoft.com/office/infopath/2007/PartnerControls">
        <TermInfo xmlns="http://schemas.microsoft.com/office/infopath/2007/PartnerControls">
          <TermName xmlns="http://schemas.microsoft.com/office/infopath/2007/PartnerControls">Pipeline Security</TermName>
          <TermId xmlns="http://schemas.microsoft.com/office/infopath/2007/PartnerControls">7e631441-2297-4bad-8ff8-beed82eba9b8</TermId>
        </TermInfo>
      </Terms>
    </g4525c811b2b41188d8a6084deb69d4c>
    <WebPartDisplay xmlns="87f4f511-f909-4bd8-b782-2b1f34096a65">true</WebPartDisplay>
    <lcf76f155ced4ddcb4097134ff3c332f xmlns="63cd84f7-61d7-474e-ae62-c24856da45e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hubley Department Document" ma:contentTypeID="0x010100975A82BF811F4040ABC64B8ECDF83FEA00B3E21946203E4D40966F1BC12196C800" ma:contentTypeVersion="20" ma:contentTypeDescription="" ma:contentTypeScope="" ma:versionID="cd59dfbfa0845b856f535b0fb4b0c9f6">
  <xsd:schema xmlns:xsd="http://www.w3.org/2001/XMLSchema" xmlns:xs="http://www.w3.org/2001/XMLSchema" xmlns:p="http://schemas.microsoft.com/office/2006/metadata/properties" xmlns:ns2="87f4f511-f909-4bd8-b782-2b1f34096a65" xmlns:ns3="63cd84f7-61d7-474e-ae62-c24856da45ec" targetNamespace="http://schemas.microsoft.com/office/2006/metadata/properties" ma:root="true" ma:fieldsID="3e04caa7b20314b7c5244ed37710760d" ns2:_="" ns3:_="">
    <xsd:import namespace="87f4f511-f909-4bd8-b782-2b1f34096a65"/>
    <xsd:import namespace="63cd84f7-61d7-474e-ae62-c24856da45ec"/>
    <xsd:element name="properties">
      <xsd:complexType>
        <xsd:sequence>
          <xsd:element name="documentManagement">
            <xsd:complexType>
              <xsd:all>
                <xsd:element ref="ns2:DocumentDescription" minOccurs="0"/>
                <xsd:element ref="ns2:SortOrder" minOccurs="0"/>
                <xsd:element ref="ns2:g4525c811b2b41188d8a6084deb69d4c" minOccurs="0"/>
                <xsd:element ref="ns2:TaxCatchAll" minOccurs="0"/>
                <xsd:element ref="ns2:TaxCatchAllLabel" minOccurs="0"/>
                <xsd:element ref="ns2:WebPartDisplay"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3:MediaServiceDateTaken" minOccurs="0"/>
                <xsd:element ref="ns3:MediaServiceGenerationTime" minOccurs="0"/>
                <xsd:element ref="ns3:MediaServiceEventHashCo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4f511-f909-4bd8-b782-2b1f34096a65" elementFormDefault="qualified">
    <xsd:import namespace="http://schemas.microsoft.com/office/2006/documentManagement/types"/>
    <xsd:import namespace="http://schemas.microsoft.com/office/infopath/2007/PartnerControls"/>
    <xsd:element name="DocumentDescription" ma:index="8" nillable="true" ma:displayName="Document Description" ma:format="Dropdown" ma:internalName="DocumentDescription">
      <xsd:simpleType>
        <xsd:restriction base="dms:Text">
          <xsd:maxLength value="255"/>
        </xsd:restriction>
      </xsd:simpleType>
    </xsd:element>
    <xsd:element name="SortOrder" ma:index="9" nillable="true" ma:displayName="Sort Order" ma:decimals="0" ma:internalName="SortOrder" ma:readOnly="false" ma:percentage="FALSE">
      <xsd:simpleType>
        <xsd:restriction base="dms:Number"/>
      </xsd:simpleType>
    </xsd:element>
    <xsd:element name="g4525c811b2b41188d8a6084deb69d4c" ma:index="10" nillable="true" ma:taxonomy="true" ma:internalName="g4525c811b2b41188d8a6084deb69d4c" ma:taxonomyFieldName="Tags" ma:displayName="Tags" ma:readOnly="false" ma:default="25;#Pipeline Security|7e631441-2297-4bad-8ff8-beed82eba9b8" ma:fieldId="{04525c81-1b2b-4118-8d8a-6084deb69d4c}" ma:taxonomyMulti="true" ma:sspId="d8632f17-119c-40bf-bd24-c1aa6ab51864" ma:termSetId="c55b26b4-e96e-43e2-bc82-76f75c2c183a" ma:anchorId="9fb0cd8d-8850-40fe-b70a-c0b66a059198" ma:open="false" ma:isKeyword="false">
      <xsd:complexType>
        <xsd:sequence>
          <xsd:element ref="pc:Terms" minOccurs="0" maxOccurs="1"/>
        </xsd:sequence>
      </xsd:complexType>
    </xsd:element>
    <xsd:element name="TaxCatchAll" ma:index="11" nillable="true" ma:displayName="Taxonomy Catch All Column" ma:hidden="true" ma:list="{89dbb5ad-71e9-41ea-93cb-18a47f391c09}" ma:internalName="TaxCatchAll" ma:readOnly="false" ma:showField="CatchAllData" ma:web="87f4f511-f909-4bd8-b782-2b1f34096a65">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89dbb5ad-71e9-41ea-93cb-18a47f391c09}" ma:internalName="TaxCatchAllLabel" ma:readOnly="true" ma:showField="CatchAllDataLabel" ma:web="87f4f511-f909-4bd8-b782-2b1f34096a65">
      <xsd:complexType>
        <xsd:complexContent>
          <xsd:extension base="dms:MultiChoiceLookup">
            <xsd:sequence>
              <xsd:element name="Value" type="dms:Lookup" maxOccurs="unbounded" minOccurs="0" nillable="true"/>
            </xsd:sequence>
          </xsd:extension>
        </xsd:complexContent>
      </xsd:complexType>
    </xsd:element>
    <xsd:element name="WebPartDisplay" ma:index="13" nillable="true" ma:displayName="Web Part Display" ma:default="1" ma:internalName="WebPartDisplay" ma:readOnly="false">
      <xsd:simpleType>
        <xsd:restriction base="dms:Boolean"/>
      </xsd:simple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cd84f7-61d7-474e-ae62-c24856da45ec"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8632f17-119c-40bf-bd24-c1aa6ab51864"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AAAAA1-F5B7-48F6-B628-32D49C228978}">
  <ds:schemaRefs>
    <ds:schemaRef ds:uri="63cd84f7-61d7-474e-ae62-c24856da45ec"/>
    <ds:schemaRef ds:uri="87f4f511-f909-4bd8-b782-2b1f34096a6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16002BA-CBED-4147-84E5-1B39C0231C6C}">
  <ds:schemaRefs>
    <ds:schemaRef ds:uri="http://schemas.microsoft.com/sharepoint/v3/contenttype/forms"/>
  </ds:schemaRefs>
</ds:datastoreItem>
</file>

<file path=customXml/itemProps3.xml><?xml version="1.0" encoding="utf-8"?>
<ds:datastoreItem xmlns:ds="http://schemas.openxmlformats.org/officeDocument/2006/customXml" ds:itemID="{19870A85-6B83-4531-8CB2-9835A1064A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f4f511-f909-4bd8-b782-2b1f34096a65"/>
    <ds:schemaRef ds:uri="63cd84f7-61d7-474e-ae62-c24856da45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662</Words>
  <Application>Microsoft Office PowerPoint</Application>
  <PresentationFormat>Widescreen</PresentationFormat>
  <Paragraphs>70</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BentonSans Bold</vt:lpstr>
      <vt:lpstr>Calibri</vt:lpstr>
      <vt:lpstr>Open Sans</vt:lpstr>
      <vt:lpstr>Open Sans Extrabold</vt:lpstr>
      <vt:lpstr>Times New Roman</vt:lpstr>
      <vt:lpstr>Wingdings</vt:lpstr>
      <vt:lpstr>1_Office Theme</vt:lpstr>
      <vt:lpstr>INGAA Voluntary Winter Preparation Commitments</vt:lpstr>
      <vt:lpstr>Natural Gas Pipeline Winterization Preparations</vt:lpstr>
      <vt:lpstr>Asset Integrity</vt:lpstr>
      <vt:lpstr>Stakeholder Coordination</vt:lpstr>
      <vt:lpstr>Personnel Safety</vt:lpstr>
      <vt:lpstr>Verification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Smith</dc:creator>
  <cp:lastModifiedBy>Maggie O'Connell</cp:lastModifiedBy>
  <cp:revision>2</cp:revision>
  <cp:lastPrinted>2022-10-11T15:29:50Z</cp:lastPrinted>
  <dcterms:created xsi:type="dcterms:W3CDTF">2022-10-10T14:44:35Z</dcterms:created>
  <dcterms:modified xsi:type="dcterms:W3CDTF">2024-11-11T17:23:36Z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0x010100975A82BF811F4040ABC64B8ECDF83FEA00B3E21946203E4D40966F1BC12196C800</vt:lpwstr>
  </property>
  <property fmtid="{D5CDD505-2E9C-101B-9397-08002B2CF9AE}" pid="3" name="Tags">
    <vt:lpwstr>25;#Pipeline Security|7e631441-2297-4bad-8ff8-beed82eba9b8</vt:lpwstr>
  </property>
  <property fmtid="{D5CDD505-2E9C-101B-9397-08002B2CF9AE}" pid="4" name="MediaServiceImageTags">
    <vt:lpwstr/>
  </property>
</Properties>
</file>