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0308" autoAdjust="0"/>
  </p:normalViewPr>
  <p:slideViewPr>
    <p:cSldViewPr showGuides="1">
      <p:cViewPr varScale="1">
        <p:scale>
          <a:sx n="103" d="100"/>
          <a:sy n="103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a decrease for HE10 and HE11.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deployed comparison for  October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overall, with higher deployments during HE 13-17 compared to previous years.</a:t>
            </a:r>
            <a:endParaRPr lang="en-US" u="sng" strike="noStrike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 October 2024 is consistent (or sometimes lower) with that of the previous two years. 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the early morning and end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65% for all hours and lower compared to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2.33% which is more than last October. FFRS originally wasn’t accounted for in the regulation calculations, but is now included.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1.93%, which is less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155 and peak hours is 61.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131 and peak hours is 13.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Hourly time error accumulation is generally minimal.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more than the last year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increased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lower than last two years from HE10-HE9.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HE 9 &amp; 10 had significant under forecasted load, and HE 18 &amp; 19 had significant over forecasted load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10/17/2024 HE11 -&gt;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381 </a:t>
            </a:r>
            <a:r>
              <a:rPr lang="en-US" baseline="0" dirty="0"/>
              <a:t>MW</a:t>
            </a:r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10/14/2024 HE10 -&gt;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-620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Overall Expected Generation </a:t>
            </a:r>
            <a:r>
              <a:rPr lang="en-US" strike="noStrike"/>
              <a:t>Deviation on </a:t>
            </a:r>
            <a:r>
              <a:rPr lang="en-US" strike="noStrike" dirty="0"/>
              <a:t>average has increased significantly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October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November 19,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51" y="1070519"/>
            <a:ext cx="8446643" cy="47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5" y="1109750"/>
            <a:ext cx="6355107" cy="46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7" y="990600"/>
            <a:ext cx="8409424" cy="51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8" y="1014759"/>
            <a:ext cx="8399901" cy="51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8" y="1017841"/>
            <a:ext cx="8635302" cy="48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137" y="959127"/>
            <a:ext cx="5329722" cy="49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3279" y="2565101"/>
            <a:ext cx="6237440" cy="17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3135" y="1158900"/>
            <a:ext cx="6848197" cy="4540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1" y="1631683"/>
            <a:ext cx="1947745" cy="978279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0844" y="1140964"/>
            <a:ext cx="6902308" cy="457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784" y="1684191"/>
            <a:ext cx="1703782" cy="851891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3728" y="1355923"/>
            <a:ext cx="7212742" cy="44634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1676400"/>
            <a:ext cx="1564605" cy="755013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7969" y="1152891"/>
            <a:ext cx="7964259" cy="455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371600"/>
            <a:ext cx="1647667" cy="762635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128" y="1124746"/>
            <a:ext cx="7657741" cy="46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90328" y="1133325"/>
            <a:ext cx="7768659" cy="45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1000" y="1110870"/>
            <a:ext cx="7841997" cy="463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0043" y="1117840"/>
            <a:ext cx="7803911" cy="462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6099" y="1129246"/>
            <a:ext cx="7611800" cy="45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4373" y="1182111"/>
            <a:ext cx="7495249" cy="4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8605" y="1133179"/>
            <a:ext cx="7706785" cy="45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916" y="1261011"/>
            <a:ext cx="8268147" cy="43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5711" y="1124198"/>
            <a:ext cx="7508774" cy="4609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5459" y="4309878"/>
            <a:ext cx="1591841" cy="831917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6816" y="1431932"/>
            <a:ext cx="7906565" cy="39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8932" y="1539507"/>
            <a:ext cx="7902331" cy="377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00DFA-67A7-36C8-C2E9-BC0E756C7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25" y="793531"/>
            <a:ext cx="8215149" cy="49290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6712" y="985969"/>
            <a:ext cx="7530572" cy="488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7267" y="992403"/>
            <a:ext cx="7389465" cy="4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0522" y="1062234"/>
            <a:ext cx="7262954" cy="473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1453" y="1027545"/>
            <a:ext cx="7357292" cy="480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8" y="2426981"/>
            <a:ext cx="5904100" cy="200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111170</TotalTime>
  <Words>1537</Words>
  <Application>Microsoft Office PowerPoint</Application>
  <PresentationFormat>On-screen Show (4:3)</PresentationFormat>
  <Paragraphs>207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Vu, Mary</cp:lastModifiedBy>
  <cp:revision>1196</cp:revision>
  <cp:lastPrinted>2016-01-21T20:53:15Z</cp:lastPrinted>
  <dcterms:created xsi:type="dcterms:W3CDTF">2016-01-21T15:20:31Z</dcterms:created>
  <dcterms:modified xsi:type="dcterms:W3CDTF">2024-11-18T15:51:52Z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