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499" r:id="rId10"/>
    <p:sldId id="482" r:id="rId11"/>
    <p:sldId id="496" r:id="rId12"/>
    <p:sldId id="503" r:id="rId13"/>
    <p:sldId id="504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26" d="100"/>
          <a:sy n="126" d="100"/>
        </p:scale>
        <p:origin x="21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Delaware Basin Stages 3 and 4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20, 2024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7" name="Content Placeholder 136">
            <a:extLst>
              <a:ext uri="{FF2B5EF4-FFF2-40B4-BE49-F238E27FC236}">
                <a16:creationId xmlns:a16="http://schemas.microsoft.com/office/drawing/2014/main" id="{C2D69817-EEF7-15D9-7BE0-52EDCBC12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0450" y="990600"/>
            <a:ext cx="6703099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000" dirty="0"/>
              <a:t>Oncor Electric Delivery Company LLC (Oncor) submitted the Delaware Basin Stages 3 and 4 Project for Regional Planning Group (RPG) review in March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04800" y="2026947"/>
            <a:ext cx="3553159" cy="40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This Tier 1 Oncor proposed project submission was estimated to cost $202.2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Address reliability issues in the Culberson, Loving, Reeves, and Ward Counties in the Far West Weather Zone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Identified as Stage 3 and Stage 4 from ERCOT’s 2019 Delaware Basin Load Integration Study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Local Transmission Project IDs L1, L3 and L5 from the 2024 Permian Basin Reliability Plan Study were added to the base case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D77073-62CD-F800-1AFC-07408441C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1" y="1973606"/>
            <a:ext cx="4792980" cy="375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312952"/>
          </a:xfrm>
        </p:spPr>
        <p:txBody>
          <a:bodyPr/>
          <a:lstStyle/>
          <a:p>
            <a:r>
              <a:rPr lang="en-US" dirty="0"/>
              <a:t>ERCOT’s independent review verified reliability planning criteria violations in the Culberson, Loving, Reeves, and Ward Counties in the Far West Weather Zone</a:t>
            </a:r>
          </a:p>
          <a:p>
            <a:r>
              <a:rPr lang="en-US" dirty="0"/>
              <a:t>ERCOT verified the Oncor Delaware Basin Stages 3 and 4 Project are components of the Stage 3 and Stage 4 upgrades identified in the 2019 Delaware Basin Load Integration Study and addresses the need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A806ED6-89A2-8F8A-7E32-52F1F8E65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566090"/>
              </p:ext>
            </p:extLst>
          </p:nvPr>
        </p:nvGraphicFramePr>
        <p:xfrm>
          <a:off x="717974" y="3686386"/>
          <a:ext cx="7708052" cy="246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430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1980630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1853967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  <a:gridCol w="1963025">
                  <a:extLst>
                    <a:ext uri="{9D8B030D-6E8A-4147-A177-3AD203B41FA5}">
                      <a16:colId xmlns:a16="http://schemas.microsoft.com/office/drawing/2014/main" val="3509340607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P0: N-0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P1, P2-1, P7: 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P3: G-1+N-1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P6-2: X-1+N-1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Delaware Basin Stages 3 and 4 Project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Delaware Basin Stages 3 and 4 Project </a:t>
            </a:r>
            <a:r>
              <a:rPr lang="en-US" sz="2000" dirty="0"/>
              <a:t>did not cause a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Delaware Basin Stages 3 and 4 Project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Delaware Basin Stages 3 and 4 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Based on the review, ERCOT will recommend the Board endorse the Oncor Delaware Basin Stages 3 and 4 Project to address reliability needs in the Culberson, Loving, Reeves, and Ward Counties in the Far West Weather Zone</a:t>
            </a:r>
          </a:p>
          <a:p>
            <a:pPr>
              <a:spcAft>
                <a:spcPts val="600"/>
              </a:spcAft>
            </a:pPr>
            <a:r>
              <a:rPr lang="en-US" dirty="0"/>
              <a:t>TSPs expect to implement the upgrades by June 2027</a:t>
            </a:r>
          </a:p>
          <a:p>
            <a:pPr>
              <a:spcAft>
                <a:spcPts val="600"/>
              </a:spcAft>
            </a:pPr>
            <a:r>
              <a:rPr lang="en-US" dirty="0"/>
              <a:t>Estimated Capital Cost: $202.2 million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Expand the existing Drill Hole Capacitor station to include a 345/138-kV Switch, including two 600 MVA autotransformers. The Drill Hole 345/138-kV Switch will initially be constructed with an 8-breaker, 345-kV breaker-and-a-half bus arrangement, and a 10-breaker, 138-kV breaker-and-a-half bus arrangement. All terminal and associated equipment will meet or exceed 5000 A for 345-kV and 3200 A for 138-kV;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loop of the existing Riverton – Owl Hills – Horseshoe Springs 138-kV double-circuit transmission line into the new Drill Hole 138-kV Switch, with normal and emergency rating of at least 614 MVA, approximately 0.1-mile;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Connect the existing Drill Hole 138-kV capacitors to the expanded Drill Hole 138-kV Switch;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new Drill Hole – Riverton 345-kV transmission line on double-circuit structures, with both circuits in place, operated at 345-kV with a normal and emergency rating of at least 2988 MVA, which will require new right of way (ROW), approximately 22.0-mile;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Install five 5000 A, 345-kV circuit breakers at the existing Riverton 345-kV Switch;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Install one 5000 A, 345-kV circuit breaker at the existing Sand Lake 345-kV Switch;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Convert the existing Riverton – Sand Lake 138-kV transmission line to 345-kV operation with normal and emergency rating of at least 2988 MVA, by terminating both endpoints into the existing 345-kV stations at Riverton and Sand Lake, 40.8-mile;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new Riverton – Sand Lake 138-kV transmission line on 138-kV double-circuit structures, with one circuit in place operated at 138-kV with normal and emergency rating of at least 614 MVA, on existing ROW, approximately 40.8-mile; and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loop of the new Riverton – Sand Lake 138-kV line with normal and emergency rating of at least 614 MVA, into the existing Horsehead Draw 138-kV substation, approximately 0.1-mile.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266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25449</TotalTime>
  <Words>851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 (continued)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Ahmed, Tanzila</cp:lastModifiedBy>
  <cp:revision>440</cp:revision>
  <cp:lastPrinted>2016-01-21T20:53:15Z</cp:lastPrinted>
  <dcterms:created xsi:type="dcterms:W3CDTF">2016-01-21T15:20:31Z</dcterms:created>
  <dcterms:modified xsi:type="dcterms:W3CDTF">2024-10-30T16:25:11Z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