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3.xml" ContentType="application/vnd.openxmlformats-officedocument.theme+xml"/>
  <Override PartName="/ppt/theme/theme4.xml" ContentType="application/vnd.openxmlformats-officedocument.them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3" r:id="rId4"/>
    <p:sldMasterId id="2147483663" r:id="rId5"/>
  </p:sldMasterIdLst>
  <p:notesMasterIdLst>
    <p:notesMasterId r:id="rId11"/>
  </p:notesMasterIdLst>
  <p:handoutMasterIdLst>
    <p:handoutMasterId r:id="rId12"/>
  </p:handoutMasterIdLst>
  <p:sldIdLst>
    <p:sldId id="260" r:id="rId6"/>
    <p:sldId id="584" r:id="rId7"/>
    <p:sldId id="581" r:id="rId8"/>
    <p:sldId id="585" r:id="rId9"/>
    <p:sldId id="587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AED60BC-6DC8-9208-15EC-10DB2B0CE731}" name="Mereness, Matt" initials="MM" userId="S::matt.mereness@ercot.com::6db1126a-164e-4475-8d86-5dde160acd3b" providerId="AD"/>
  <p188:author id="{881B48C5-BB53-CDCD-4930-0451197F0D4A}" name="Urquhart, Ike" initials="UI" userId="S::Ike.Urquhart@ercot.com::730980f3-dc09-4cfe-ab83-a3f100637f33" providerId="AD"/>
  <p188:author id="{47B1B2D5-CBCE-C9A6-CDCE-5D057DF5C4EF}" name="Kersulis, Jonas" initials="KJ" userId="S::Jonas.Kersulis@ercot.com::38ec2a83-12fc-4093-8e16-3ee53b6e0485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EC7"/>
    <a:srgbClr val="26D07C"/>
    <a:srgbClr val="0076C6"/>
    <a:srgbClr val="E6EBF0"/>
    <a:srgbClr val="093C61"/>
    <a:srgbClr val="98C3FA"/>
    <a:srgbClr val="70CDD9"/>
    <a:srgbClr val="8DC3E5"/>
    <a:srgbClr val="A9E5EA"/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3296810-A885-4BE3-A3E7-6D5BEEA58F35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18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dri, Sreenivas" userId="0b43dccd-042e-4be0-871d-afa1d90d6a2e" providerId="ADAL" clId="{D6A4539C-D6C1-444A-A3E2-6FD90684A13B}"/>
    <pc:docChg chg="modSld">
      <pc:chgData name="Badri, Sreenivas" userId="0b43dccd-042e-4be0-871d-afa1d90d6a2e" providerId="ADAL" clId="{D6A4539C-D6C1-444A-A3E2-6FD90684A13B}" dt="2024-11-09T01:32:48.764" v="126" actId="20577"/>
      <pc:docMkLst>
        <pc:docMk/>
      </pc:docMkLst>
      <pc:sldChg chg="modSp mod">
        <pc:chgData name="Badri, Sreenivas" userId="0b43dccd-042e-4be0-871d-afa1d90d6a2e" providerId="ADAL" clId="{D6A4539C-D6C1-444A-A3E2-6FD90684A13B}" dt="2024-11-09T01:32:48.764" v="126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D6A4539C-D6C1-444A-A3E2-6FD90684A13B}" dt="2024-11-09T01:32:48.764" v="126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Badri, Sreenivas" userId="0b43dccd-042e-4be0-871d-afa1d90d6a2e" providerId="ADAL" clId="{D6A4539C-D6C1-444A-A3E2-6FD90684A13B}" dt="2024-11-09T01:23:45.949" v="121" actId="20577"/>
        <pc:sldMkLst>
          <pc:docMk/>
          <pc:sldMk cId="667771685" sldId="584"/>
        </pc:sldMkLst>
        <pc:spChg chg="mod">
          <ac:chgData name="Badri, Sreenivas" userId="0b43dccd-042e-4be0-871d-afa1d90d6a2e" providerId="ADAL" clId="{D6A4539C-D6C1-444A-A3E2-6FD90684A13B}" dt="2024-11-09T01:23:45.949" v="121" actId="20577"/>
          <ac:spMkLst>
            <pc:docMk/>
            <pc:sldMk cId="667771685" sldId="584"/>
            <ac:spMk id="36" creationId="{2A115E9E-96F7-EFD5-9025-13F10F1E9518}"/>
          </ac:spMkLst>
        </pc:spChg>
      </pc:sldChg>
      <pc:sldChg chg="modSp mod">
        <pc:chgData name="Badri, Sreenivas" userId="0b43dccd-042e-4be0-871d-afa1d90d6a2e" providerId="ADAL" clId="{D6A4539C-D6C1-444A-A3E2-6FD90684A13B}" dt="2024-11-09T01:21:38.367" v="35" actId="20577"/>
        <pc:sldMkLst>
          <pc:docMk/>
          <pc:sldMk cId="1404225605" sldId="585"/>
        </pc:sldMkLst>
        <pc:graphicFrameChg chg="modGraphic">
          <ac:chgData name="Badri, Sreenivas" userId="0b43dccd-042e-4be0-871d-afa1d90d6a2e" providerId="ADAL" clId="{D6A4539C-D6C1-444A-A3E2-6FD90684A13B}" dt="2024-11-09T01:21:38.367" v="35" actId="20577"/>
          <ac:graphicFrameMkLst>
            <pc:docMk/>
            <pc:sldMk cId="1404225605" sldId="585"/>
            <ac:graphicFrameMk id="7" creationId="{3213A883-B02D-CB28-F0A7-64F42809F0BB}"/>
          </ac:graphicFrameMkLst>
        </pc:graphicFrameChg>
      </pc:sldChg>
    </pc:docChg>
  </pc:docChgLst>
  <pc:docChgLst>
    <pc:chgData name="Badri, Sreenivas" userId="0b43dccd-042e-4be0-871d-afa1d90d6a2e" providerId="ADAL" clId="{A6A76911-CCB3-461B-98B5-E2DCFA935C9F}"/>
    <pc:docChg chg="undo custSel addSld delSld modSld">
      <pc:chgData name="Badri, Sreenivas" userId="0b43dccd-042e-4be0-871d-afa1d90d6a2e" providerId="ADAL" clId="{A6A76911-CCB3-461B-98B5-E2DCFA935C9F}" dt="2024-10-24T18:37:44.235" v="1048" actId="20577"/>
      <pc:docMkLst>
        <pc:docMk/>
      </pc:docMkLst>
      <pc:sldChg chg="modSp mod">
        <pc:chgData name="Badri, Sreenivas" userId="0b43dccd-042e-4be0-871d-afa1d90d6a2e" providerId="ADAL" clId="{A6A76911-CCB3-461B-98B5-E2DCFA935C9F}" dt="2024-10-23T20:35:11.879" v="31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A6A76911-CCB3-461B-98B5-E2DCFA935C9F}" dt="2024-10-23T20:35:11.879" v="31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Badri, Sreenivas" userId="0b43dccd-042e-4be0-871d-afa1d90d6a2e" providerId="ADAL" clId="{A6A76911-CCB3-461B-98B5-E2DCFA935C9F}" dt="2024-10-24T18:37:08.104" v="1042" actId="14100"/>
        <pc:sldMkLst>
          <pc:docMk/>
          <pc:sldMk cId="418804686" sldId="581"/>
        </pc:sldMkLst>
        <pc:spChg chg="mod">
          <ac:chgData name="Badri, Sreenivas" userId="0b43dccd-042e-4be0-871d-afa1d90d6a2e" providerId="ADAL" clId="{A6A76911-CCB3-461B-98B5-E2DCFA935C9F}" dt="2024-10-24T18:29:36.011" v="914"/>
          <ac:spMkLst>
            <pc:docMk/>
            <pc:sldMk cId="418804686" sldId="581"/>
            <ac:spMk id="12" creationId="{E021F118-260E-F037-9CFA-D81A17929FA6}"/>
          </ac:spMkLst>
        </pc:spChg>
        <pc:spChg chg="mod">
          <ac:chgData name="Badri, Sreenivas" userId="0b43dccd-042e-4be0-871d-afa1d90d6a2e" providerId="ADAL" clId="{A6A76911-CCB3-461B-98B5-E2DCFA935C9F}" dt="2024-10-24T03:16:16.411" v="179" actId="14100"/>
          <ac:spMkLst>
            <pc:docMk/>
            <pc:sldMk cId="418804686" sldId="581"/>
            <ac:spMk id="13" creationId="{692D907A-7C61-779A-5A91-6DB38D796CC0}"/>
          </ac:spMkLst>
        </pc:spChg>
        <pc:spChg chg="mod">
          <ac:chgData name="Badri, Sreenivas" userId="0b43dccd-042e-4be0-871d-afa1d90d6a2e" providerId="ADAL" clId="{A6A76911-CCB3-461B-98B5-E2DCFA935C9F}" dt="2024-10-24T14:18:38.291" v="526" actId="14100"/>
          <ac:spMkLst>
            <pc:docMk/>
            <pc:sldMk cId="418804686" sldId="581"/>
            <ac:spMk id="14" creationId="{2A7C9F43-D1CD-5F82-6143-0F5ED6118E96}"/>
          </ac:spMkLst>
        </pc:spChg>
        <pc:spChg chg="mod">
          <ac:chgData name="Badri, Sreenivas" userId="0b43dccd-042e-4be0-871d-afa1d90d6a2e" providerId="ADAL" clId="{A6A76911-CCB3-461B-98B5-E2DCFA935C9F}" dt="2024-10-24T14:19:10.131" v="552" actId="14100"/>
          <ac:spMkLst>
            <pc:docMk/>
            <pc:sldMk cId="418804686" sldId="581"/>
            <ac:spMk id="15" creationId="{44026E3E-4BBC-2CDE-660F-6E7C39CFCED7}"/>
          </ac:spMkLst>
        </pc:spChg>
        <pc:spChg chg="mod">
          <ac:chgData name="Badri, Sreenivas" userId="0b43dccd-042e-4be0-871d-afa1d90d6a2e" providerId="ADAL" clId="{A6A76911-CCB3-461B-98B5-E2DCFA935C9F}" dt="2024-10-24T03:16:19.747" v="189" actId="1076"/>
          <ac:spMkLst>
            <pc:docMk/>
            <pc:sldMk cId="418804686" sldId="581"/>
            <ac:spMk id="21" creationId="{A5AA021C-15FE-AF84-3DE5-A4D44D5E07E3}"/>
          </ac:spMkLst>
        </pc:spChg>
        <pc:spChg chg="mod">
          <ac:chgData name="Badri, Sreenivas" userId="0b43dccd-042e-4be0-871d-afa1d90d6a2e" providerId="ADAL" clId="{A6A76911-CCB3-461B-98B5-E2DCFA935C9F}" dt="2024-10-24T03:16:15.409" v="175" actId="1076"/>
          <ac:spMkLst>
            <pc:docMk/>
            <pc:sldMk cId="418804686" sldId="581"/>
            <ac:spMk id="22" creationId="{D63E1150-A6CE-E8EF-27D9-A13A443730CF}"/>
          </ac:spMkLst>
        </pc:spChg>
        <pc:spChg chg="mod">
          <ac:chgData name="Badri, Sreenivas" userId="0b43dccd-042e-4be0-871d-afa1d90d6a2e" providerId="ADAL" clId="{A6A76911-CCB3-461B-98B5-E2DCFA935C9F}" dt="2024-10-24T14:18:59.813" v="549" actId="1037"/>
          <ac:spMkLst>
            <pc:docMk/>
            <pc:sldMk cId="418804686" sldId="581"/>
            <ac:spMk id="40" creationId="{8F84B4E5-3DF5-E3A3-87C1-CC46E09B68AC}"/>
          </ac:spMkLst>
        </pc:spChg>
        <pc:spChg chg="mod">
          <ac:chgData name="Badri, Sreenivas" userId="0b43dccd-042e-4be0-871d-afa1d90d6a2e" providerId="ADAL" clId="{A6A76911-CCB3-461B-98B5-E2DCFA935C9F}" dt="2024-10-24T03:16:20.869" v="192" actId="1036"/>
          <ac:spMkLst>
            <pc:docMk/>
            <pc:sldMk cId="418804686" sldId="581"/>
            <ac:spMk id="45" creationId="{A8B296CF-89BF-A21C-30E4-3C25A415F79B}"/>
          </ac:spMkLst>
        </pc:spChg>
        <pc:spChg chg="mod">
          <ac:chgData name="Badri, Sreenivas" userId="0b43dccd-042e-4be0-871d-afa1d90d6a2e" providerId="ADAL" clId="{A6A76911-CCB3-461B-98B5-E2DCFA935C9F}" dt="2024-10-24T03:16:15.137" v="174" actId="1076"/>
          <ac:spMkLst>
            <pc:docMk/>
            <pc:sldMk cId="418804686" sldId="581"/>
            <ac:spMk id="46" creationId="{258F6389-5056-30A5-20DD-6E03B20A6426}"/>
          </ac:spMkLst>
        </pc:spChg>
        <pc:spChg chg="mod">
          <ac:chgData name="Badri, Sreenivas" userId="0b43dccd-042e-4be0-871d-afa1d90d6a2e" providerId="ADAL" clId="{A6A76911-CCB3-461B-98B5-E2DCFA935C9F}" dt="2024-10-24T18:32:16.427" v="1006" actId="20577"/>
          <ac:spMkLst>
            <pc:docMk/>
            <pc:sldMk cId="418804686" sldId="581"/>
            <ac:spMk id="59" creationId="{3111D675-D684-D8CB-2FC9-424D6C033CC7}"/>
          </ac:spMkLst>
        </pc:spChg>
        <pc:cxnChg chg="mod">
          <ac:chgData name="Badri, Sreenivas" userId="0b43dccd-042e-4be0-871d-afa1d90d6a2e" providerId="ADAL" clId="{A6A76911-CCB3-461B-98B5-E2DCFA935C9F}" dt="2024-10-24T03:16:17.392" v="181" actId="14100"/>
          <ac:cxnSpMkLst>
            <pc:docMk/>
            <pc:sldMk cId="418804686" sldId="581"/>
            <ac:cxnSpMk id="7" creationId="{7ABA8E16-40F8-6DE7-3654-1F5652E27357}"/>
          </ac:cxnSpMkLst>
        </pc:cxnChg>
        <pc:cxnChg chg="mod">
          <ac:chgData name="Badri, Sreenivas" userId="0b43dccd-042e-4be0-871d-afa1d90d6a2e" providerId="ADAL" clId="{A6A76911-CCB3-461B-98B5-E2DCFA935C9F}" dt="2024-10-24T18:37:01.568" v="1041" actId="14100"/>
          <ac:cxnSpMkLst>
            <pc:docMk/>
            <pc:sldMk cId="418804686" sldId="581"/>
            <ac:cxnSpMk id="9" creationId="{8712934A-26A9-BE81-294F-7959E8CC0F88}"/>
          </ac:cxnSpMkLst>
        </pc:cxnChg>
        <pc:cxnChg chg="mod">
          <ac:chgData name="Badri, Sreenivas" userId="0b43dccd-042e-4be0-871d-afa1d90d6a2e" providerId="ADAL" clId="{A6A76911-CCB3-461B-98B5-E2DCFA935C9F}" dt="2024-10-24T18:36:44.156" v="1039" actId="1038"/>
          <ac:cxnSpMkLst>
            <pc:docMk/>
            <pc:sldMk cId="418804686" sldId="581"/>
            <ac:cxnSpMk id="19" creationId="{FEC99DA3-0E15-3E33-06DE-669A0E837A28}"/>
          </ac:cxnSpMkLst>
        </pc:cxnChg>
        <pc:cxnChg chg="mod">
          <ac:chgData name="Badri, Sreenivas" userId="0b43dccd-042e-4be0-871d-afa1d90d6a2e" providerId="ADAL" clId="{A6A76911-CCB3-461B-98B5-E2DCFA935C9F}" dt="2024-10-24T18:37:08.104" v="1042" actId="14100"/>
          <ac:cxnSpMkLst>
            <pc:docMk/>
            <pc:sldMk cId="418804686" sldId="581"/>
            <ac:cxnSpMk id="33" creationId="{F4DB268F-57EF-D5F3-4C06-FF1106E59A1E}"/>
          </ac:cxnSpMkLst>
        </pc:cxnChg>
      </pc:sldChg>
      <pc:sldChg chg="modSp mod">
        <pc:chgData name="Badri, Sreenivas" userId="0b43dccd-042e-4be0-871d-afa1d90d6a2e" providerId="ADAL" clId="{A6A76911-CCB3-461B-98B5-E2DCFA935C9F}" dt="2024-10-24T18:33:15.178" v="1024" actId="20577"/>
        <pc:sldMkLst>
          <pc:docMk/>
          <pc:sldMk cId="667771685" sldId="584"/>
        </pc:sldMkLst>
        <pc:spChg chg="mod">
          <ac:chgData name="Badri, Sreenivas" userId="0b43dccd-042e-4be0-871d-afa1d90d6a2e" providerId="ADAL" clId="{A6A76911-CCB3-461B-98B5-E2DCFA935C9F}" dt="2024-10-24T18:29:07.704" v="911" actId="20577"/>
          <ac:spMkLst>
            <pc:docMk/>
            <pc:sldMk cId="667771685" sldId="584"/>
            <ac:spMk id="35" creationId="{C1B799F6-4FFF-75C4-BE1C-144EA658EA79}"/>
          </ac:spMkLst>
        </pc:spChg>
        <pc:spChg chg="mod">
          <ac:chgData name="Badri, Sreenivas" userId="0b43dccd-042e-4be0-871d-afa1d90d6a2e" providerId="ADAL" clId="{A6A76911-CCB3-461B-98B5-E2DCFA935C9F}" dt="2024-10-24T18:33:15.178" v="1024" actId="20577"/>
          <ac:spMkLst>
            <pc:docMk/>
            <pc:sldMk cId="667771685" sldId="584"/>
            <ac:spMk id="36" creationId="{2A115E9E-96F7-EFD5-9025-13F10F1E9518}"/>
          </ac:spMkLst>
        </pc:spChg>
      </pc:sldChg>
      <pc:sldChg chg="modSp mod">
        <pc:chgData name="Badri, Sreenivas" userId="0b43dccd-042e-4be0-871d-afa1d90d6a2e" providerId="ADAL" clId="{A6A76911-CCB3-461B-98B5-E2DCFA935C9F}" dt="2024-10-24T18:37:44.235" v="1048" actId="20577"/>
        <pc:sldMkLst>
          <pc:docMk/>
          <pc:sldMk cId="1404225605" sldId="585"/>
        </pc:sldMkLst>
        <pc:graphicFrameChg chg="modGraphic">
          <ac:chgData name="Badri, Sreenivas" userId="0b43dccd-042e-4be0-871d-afa1d90d6a2e" providerId="ADAL" clId="{A6A76911-CCB3-461B-98B5-E2DCFA935C9F}" dt="2024-10-24T18:37:44.235" v="1048" actId="20577"/>
          <ac:graphicFrameMkLst>
            <pc:docMk/>
            <pc:sldMk cId="1404225605" sldId="585"/>
            <ac:graphicFrameMk id="7" creationId="{3213A883-B02D-CB28-F0A7-64F42809F0BB}"/>
          </ac:graphicFrameMkLst>
        </pc:graphicFrameChg>
      </pc:sldChg>
      <pc:sldChg chg="modSp mod">
        <pc:chgData name="Badri, Sreenivas" userId="0b43dccd-042e-4be0-871d-afa1d90d6a2e" providerId="ADAL" clId="{A6A76911-CCB3-461B-98B5-E2DCFA935C9F}" dt="2024-10-23T20:40:38.477" v="45" actId="5793"/>
        <pc:sldMkLst>
          <pc:docMk/>
          <pc:sldMk cId="1091436284" sldId="587"/>
        </pc:sldMkLst>
        <pc:spChg chg="mod">
          <ac:chgData name="Badri, Sreenivas" userId="0b43dccd-042e-4be0-871d-afa1d90d6a2e" providerId="ADAL" clId="{A6A76911-CCB3-461B-98B5-E2DCFA935C9F}" dt="2024-10-23T20:40:38.477" v="45" actId="5793"/>
          <ac:spMkLst>
            <pc:docMk/>
            <pc:sldMk cId="1091436284" sldId="587"/>
            <ac:spMk id="3" creationId="{A827362F-2C1C-51B9-C5CB-21FFBB63DCD8}"/>
          </ac:spMkLst>
        </pc:spChg>
      </pc:sldChg>
      <pc:sldChg chg="addSp delSp modSp add del mod">
        <pc:chgData name="Badri, Sreenivas" userId="0b43dccd-042e-4be0-871d-afa1d90d6a2e" providerId="ADAL" clId="{A6A76911-CCB3-461B-98B5-E2DCFA935C9F}" dt="2024-10-24T18:32:50.098" v="1008" actId="47"/>
        <pc:sldMkLst>
          <pc:docMk/>
          <pc:sldMk cId="1367759010" sldId="588"/>
        </pc:sldMkLst>
        <pc:spChg chg="mod">
          <ac:chgData name="Badri, Sreenivas" userId="0b43dccd-042e-4be0-871d-afa1d90d6a2e" providerId="ADAL" clId="{A6A76911-CCB3-461B-98B5-E2DCFA935C9F}" dt="2024-10-24T12:29:02.430" v="513" actId="1036"/>
          <ac:spMkLst>
            <pc:docMk/>
            <pc:sldMk cId="1367759010" sldId="588"/>
            <ac:spMk id="2" creationId="{728063DA-CBE7-2F20-B567-C6BEDD268778}"/>
          </ac:spMkLst>
        </pc:spChg>
        <pc:spChg chg="mod">
          <ac:chgData name="Badri, Sreenivas" userId="0b43dccd-042e-4be0-871d-afa1d90d6a2e" providerId="ADAL" clId="{A6A76911-CCB3-461B-98B5-E2DCFA935C9F}" dt="2024-10-24T12:29:05.499" v="514" actId="1036"/>
          <ac:spMkLst>
            <pc:docMk/>
            <pc:sldMk cId="1367759010" sldId="588"/>
            <ac:spMk id="3" creationId="{66657172-2A8A-1133-136D-39B6F9AA4A3D}"/>
          </ac:spMkLst>
        </pc:spChg>
        <pc:spChg chg="mod">
          <ac:chgData name="Badri, Sreenivas" userId="0b43dccd-042e-4be0-871d-afa1d90d6a2e" providerId="ADAL" clId="{A6A76911-CCB3-461B-98B5-E2DCFA935C9F}" dt="2024-10-24T12:29:07.690" v="515" actId="1036"/>
          <ac:spMkLst>
            <pc:docMk/>
            <pc:sldMk cId="1367759010" sldId="588"/>
            <ac:spMk id="6" creationId="{C10A4BE0-7FC2-429B-C93E-DF976D694308}"/>
          </ac:spMkLst>
        </pc:spChg>
        <pc:spChg chg="mod">
          <ac:chgData name="Badri, Sreenivas" userId="0b43dccd-042e-4be0-871d-afa1d90d6a2e" providerId="ADAL" clId="{A6A76911-CCB3-461B-98B5-E2DCFA935C9F}" dt="2024-10-24T12:19:02.097" v="289" actId="1036"/>
          <ac:spMkLst>
            <pc:docMk/>
            <pc:sldMk cId="1367759010" sldId="588"/>
            <ac:spMk id="10" creationId="{830519A9-0C02-DC6F-1AA2-E48EFB265269}"/>
          </ac:spMkLst>
        </pc:spChg>
        <pc:spChg chg="mod">
          <ac:chgData name="Badri, Sreenivas" userId="0b43dccd-042e-4be0-871d-afa1d90d6a2e" providerId="ADAL" clId="{A6A76911-CCB3-461B-98B5-E2DCFA935C9F}" dt="2024-10-24T12:28:44.039" v="511" actId="1076"/>
          <ac:spMkLst>
            <pc:docMk/>
            <pc:sldMk cId="1367759010" sldId="588"/>
            <ac:spMk id="12" creationId="{E021F118-260E-F037-9CFA-D81A17929FA6}"/>
          </ac:spMkLst>
        </pc:spChg>
        <pc:spChg chg="mod">
          <ac:chgData name="Badri, Sreenivas" userId="0b43dccd-042e-4be0-871d-afa1d90d6a2e" providerId="ADAL" clId="{A6A76911-CCB3-461B-98B5-E2DCFA935C9F}" dt="2024-10-24T12:19:02.097" v="289" actId="1036"/>
          <ac:spMkLst>
            <pc:docMk/>
            <pc:sldMk cId="1367759010" sldId="588"/>
            <ac:spMk id="13" creationId="{692D907A-7C61-779A-5A91-6DB38D796CC0}"/>
          </ac:spMkLst>
        </pc:spChg>
        <pc:spChg chg="mod">
          <ac:chgData name="Badri, Sreenivas" userId="0b43dccd-042e-4be0-871d-afa1d90d6a2e" providerId="ADAL" clId="{A6A76911-CCB3-461B-98B5-E2DCFA935C9F}" dt="2024-10-24T12:24:20.882" v="406" actId="14100"/>
          <ac:spMkLst>
            <pc:docMk/>
            <pc:sldMk cId="1367759010" sldId="588"/>
            <ac:spMk id="14" creationId="{2A7C9F43-D1CD-5F82-6143-0F5ED6118E96}"/>
          </ac:spMkLst>
        </pc:spChg>
        <pc:spChg chg="mod">
          <ac:chgData name="Badri, Sreenivas" userId="0b43dccd-042e-4be0-871d-afa1d90d6a2e" providerId="ADAL" clId="{A6A76911-CCB3-461B-98B5-E2DCFA935C9F}" dt="2024-10-24T12:28:11.343" v="506" actId="14100"/>
          <ac:spMkLst>
            <pc:docMk/>
            <pc:sldMk cId="1367759010" sldId="588"/>
            <ac:spMk id="15" creationId="{44026E3E-4BBC-2CDE-660F-6E7C39CFCED7}"/>
          </ac:spMkLst>
        </pc:spChg>
        <pc:spChg chg="mod">
          <ac:chgData name="Badri, Sreenivas" userId="0b43dccd-042e-4be0-871d-afa1d90d6a2e" providerId="ADAL" clId="{A6A76911-CCB3-461B-98B5-E2DCFA935C9F}" dt="2024-10-24T12:19:02.097" v="289" actId="1036"/>
          <ac:spMkLst>
            <pc:docMk/>
            <pc:sldMk cId="1367759010" sldId="588"/>
            <ac:spMk id="20" creationId="{DE2B9A18-6378-834C-6B94-1AE875932493}"/>
          </ac:spMkLst>
        </pc:spChg>
        <pc:spChg chg="mod">
          <ac:chgData name="Badri, Sreenivas" userId="0b43dccd-042e-4be0-871d-afa1d90d6a2e" providerId="ADAL" clId="{A6A76911-CCB3-461B-98B5-E2DCFA935C9F}" dt="2024-10-24T12:26:42.743" v="497" actId="1036"/>
          <ac:spMkLst>
            <pc:docMk/>
            <pc:sldMk cId="1367759010" sldId="588"/>
            <ac:spMk id="21" creationId="{A5AA021C-15FE-AF84-3DE5-A4D44D5E07E3}"/>
          </ac:spMkLst>
        </pc:spChg>
        <pc:spChg chg="mod">
          <ac:chgData name="Badri, Sreenivas" userId="0b43dccd-042e-4be0-871d-afa1d90d6a2e" providerId="ADAL" clId="{A6A76911-CCB3-461B-98B5-E2DCFA935C9F}" dt="2024-10-24T12:27:47.118" v="503" actId="1076"/>
          <ac:spMkLst>
            <pc:docMk/>
            <pc:sldMk cId="1367759010" sldId="588"/>
            <ac:spMk id="22" creationId="{D63E1150-A6CE-E8EF-27D9-A13A443730CF}"/>
          </ac:spMkLst>
        </pc:spChg>
        <pc:spChg chg="mod">
          <ac:chgData name="Badri, Sreenivas" userId="0b43dccd-042e-4be0-871d-afa1d90d6a2e" providerId="ADAL" clId="{A6A76911-CCB3-461B-98B5-E2DCFA935C9F}" dt="2024-10-24T12:19:02.097" v="289" actId="1036"/>
          <ac:spMkLst>
            <pc:docMk/>
            <pc:sldMk cId="1367759010" sldId="588"/>
            <ac:spMk id="23" creationId="{0B04C06B-C52B-F389-AC5E-A225AA27F943}"/>
          </ac:spMkLst>
        </pc:spChg>
        <pc:spChg chg="mod">
          <ac:chgData name="Badri, Sreenivas" userId="0b43dccd-042e-4be0-871d-afa1d90d6a2e" providerId="ADAL" clId="{A6A76911-CCB3-461B-98B5-E2DCFA935C9F}" dt="2024-10-24T12:19:02.097" v="289" actId="1036"/>
          <ac:spMkLst>
            <pc:docMk/>
            <pc:sldMk cId="1367759010" sldId="588"/>
            <ac:spMk id="24" creationId="{A1A5A9EE-CEF8-7774-1B9B-556FBB9408BF}"/>
          </ac:spMkLst>
        </pc:spChg>
        <pc:spChg chg="mod">
          <ac:chgData name="Badri, Sreenivas" userId="0b43dccd-042e-4be0-871d-afa1d90d6a2e" providerId="ADAL" clId="{A6A76911-CCB3-461B-98B5-E2DCFA935C9F}" dt="2024-10-24T12:19:02.097" v="289" actId="1036"/>
          <ac:spMkLst>
            <pc:docMk/>
            <pc:sldMk cId="1367759010" sldId="588"/>
            <ac:spMk id="25" creationId="{15462826-8396-1072-6270-9CEF9E396EC3}"/>
          </ac:spMkLst>
        </pc:spChg>
        <pc:spChg chg="mod">
          <ac:chgData name="Badri, Sreenivas" userId="0b43dccd-042e-4be0-871d-afa1d90d6a2e" providerId="ADAL" clId="{A6A76911-CCB3-461B-98B5-E2DCFA935C9F}" dt="2024-10-24T12:29:11.677" v="516" actId="1035"/>
          <ac:spMkLst>
            <pc:docMk/>
            <pc:sldMk cId="1367759010" sldId="588"/>
            <ac:spMk id="26" creationId="{922F09F3-7FED-D165-CAC6-5872696DC5B8}"/>
          </ac:spMkLst>
        </pc:spChg>
        <pc:spChg chg="mod">
          <ac:chgData name="Badri, Sreenivas" userId="0b43dccd-042e-4be0-871d-afa1d90d6a2e" providerId="ADAL" clId="{A6A76911-CCB3-461B-98B5-E2DCFA935C9F}" dt="2024-10-24T12:29:17.149" v="517" actId="1035"/>
          <ac:spMkLst>
            <pc:docMk/>
            <pc:sldMk cId="1367759010" sldId="588"/>
            <ac:spMk id="27" creationId="{145B9E6F-084C-A3B5-BD31-9FF09D8E34C1}"/>
          </ac:spMkLst>
        </pc:spChg>
        <pc:spChg chg="mod">
          <ac:chgData name="Badri, Sreenivas" userId="0b43dccd-042e-4be0-871d-afa1d90d6a2e" providerId="ADAL" clId="{A6A76911-CCB3-461B-98B5-E2DCFA935C9F}" dt="2024-10-24T12:29:19.342" v="518" actId="1035"/>
          <ac:spMkLst>
            <pc:docMk/>
            <pc:sldMk cId="1367759010" sldId="588"/>
            <ac:spMk id="28" creationId="{641105A9-C787-2703-CAF0-7909C9525862}"/>
          </ac:spMkLst>
        </pc:spChg>
        <pc:spChg chg="mod">
          <ac:chgData name="Badri, Sreenivas" userId="0b43dccd-042e-4be0-871d-afa1d90d6a2e" providerId="ADAL" clId="{A6A76911-CCB3-461B-98B5-E2DCFA935C9F}" dt="2024-10-24T12:29:21.625" v="519" actId="1035"/>
          <ac:spMkLst>
            <pc:docMk/>
            <pc:sldMk cId="1367759010" sldId="588"/>
            <ac:spMk id="29" creationId="{0869C7E7-6AD6-66EE-9476-0F679F08C46C}"/>
          </ac:spMkLst>
        </pc:spChg>
        <pc:spChg chg="mod">
          <ac:chgData name="Badri, Sreenivas" userId="0b43dccd-042e-4be0-871d-afa1d90d6a2e" providerId="ADAL" clId="{A6A76911-CCB3-461B-98B5-E2DCFA935C9F}" dt="2024-10-24T12:29:25.165" v="520" actId="1035"/>
          <ac:spMkLst>
            <pc:docMk/>
            <pc:sldMk cId="1367759010" sldId="588"/>
            <ac:spMk id="30" creationId="{D32395EE-33E2-A0BC-9F5A-829AF4E65FA6}"/>
          </ac:spMkLst>
        </pc:spChg>
        <pc:spChg chg="mod">
          <ac:chgData name="Badri, Sreenivas" userId="0b43dccd-042e-4be0-871d-afa1d90d6a2e" providerId="ADAL" clId="{A6A76911-CCB3-461B-98B5-E2DCFA935C9F}" dt="2024-10-24T12:25:11.379" v="435" actId="1076"/>
          <ac:spMkLst>
            <pc:docMk/>
            <pc:sldMk cId="1367759010" sldId="588"/>
            <ac:spMk id="31" creationId="{A646BEF0-EAEE-C3E7-2D0D-8118E0E63277}"/>
          </ac:spMkLst>
        </pc:spChg>
        <pc:spChg chg="mod">
          <ac:chgData name="Badri, Sreenivas" userId="0b43dccd-042e-4be0-871d-afa1d90d6a2e" providerId="ADAL" clId="{A6A76911-CCB3-461B-98B5-E2DCFA935C9F}" dt="2024-10-24T12:19:02.097" v="289" actId="1036"/>
          <ac:spMkLst>
            <pc:docMk/>
            <pc:sldMk cId="1367759010" sldId="588"/>
            <ac:spMk id="38" creationId="{F168978B-C93E-362D-C8FE-5A79048E3FD1}"/>
          </ac:spMkLst>
        </pc:spChg>
        <pc:spChg chg="mod">
          <ac:chgData name="Badri, Sreenivas" userId="0b43dccd-042e-4be0-871d-afa1d90d6a2e" providerId="ADAL" clId="{A6A76911-CCB3-461B-98B5-E2DCFA935C9F}" dt="2024-10-24T12:20:38.789" v="299" actId="14100"/>
          <ac:spMkLst>
            <pc:docMk/>
            <pc:sldMk cId="1367759010" sldId="588"/>
            <ac:spMk id="40" creationId="{8F84B4E5-3DF5-E3A3-87C1-CC46E09B68AC}"/>
          </ac:spMkLst>
        </pc:spChg>
        <pc:spChg chg="mod">
          <ac:chgData name="Badri, Sreenivas" userId="0b43dccd-042e-4be0-871d-afa1d90d6a2e" providerId="ADAL" clId="{A6A76911-CCB3-461B-98B5-E2DCFA935C9F}" dt="2024-10-24T12:19:02.097" v="289" actId="1036"/>
          <ac:spMkLst>
            <pc:docMk/>
            <pc:sldMk cId="1367759010" sldId="588"/>
            <ac:spMk id="41" creationId="{7AAB836F-23AE-B9EC-777B-494ED303ACD7}"/>
          </ac:spMkLst>
        </pc:spChg>
        <pc:spChg chg="mod">
          <ac:chgData name="Badri, Sreenivas" userId="0b43dccd-042e-4be0-871d-afa1d90d6a2e" providerId="ADAL" clId="{A6A76911-CCB3-461B-98B5-E2DCFA935C9F}" dt="2024-10-24T12:26:42.743" v="497" actId="1036"/>
          <ac:spMkLst>
            <pc:docMk/>
            <pc:sldMk cId="1367759010" sldId="588"/>
            <ac:spMk id="45" creationId="{A8B296CF-89BF-A21C-30E4-3C25A415F79B}"/>
          </ac:spMkLst>
        </pc:spChg>
        <pc:spChg chg="mod">
          <ac:chgData name="Badri, Sreenivas" userId="0b43dccd-042e-4be0-871d-afa1d90d6a2e" providerId="ADAL" clId="{A6A76911-CCB3-461B-98B5-E2DCFA935C9F}" dt="2024-10-24T12:27:17.502" v="500" actId="14100"/>
          <ac:spMkLst>
            <pc:docMk/>
            <pc:sldMk cId="1367759010" sldId="588"/>
            <ac:spMk id="46" creationId="{258F6389-5056-30A5-20DD-6E03B20A6426}"/>
          </ac:spMkLst>
        </pc:spChg>
        <pc:spChg chg="mod">
          <ac:chgData name="Badri, Sreenivas" userId="0b43dccd-042e-4be0-871d-afa1d90d6a2e" providerId="ADAL" clId="{A6A76911-CCB3-461B-98B5-E2DCFA935C9F}" dt="2024-10-24T12:25:27.976" v="448" actId="1035"/>
          <ac:spMkLst>
            <pc:docMk/>
            <pc:sldMk cId="1367759010" sldId="588"/>
            <ac:spMk id="49" creationId="{C4CFD68A-8338-20FF-1D15-DA6E7E0B42DC}"/>
          </ac:spMkLst>
        </pc:spChg>
        <pc:spChg chg="mod">
          <ac:chgData name="Badri, Sreenivas" userId="0b43dccd-042e-4be0-871d-afa1d90d6a2e" providerId="ADAL" clId="{A6A76911-CCB3-461B-98B5-E2DCFA935C9F}" dt="2024-10-24T12:26:36.668" v="482" actId="1076"/>
          <ac:spMkLst>
            <pc:docMk/>
            <pc:sldMk cId="1367759010" sldId="588"/>
            <ac:spMk id="59" creationId="{3111D675-D684-D8CB-2FC9-424D6C033CC7}"/>
          </ac:spMkLst>
        </pc:spChg>
        <pc:cxnChg chg="mod">
          <ac:chgData name="Badri, Sreenivas" userId="0b43dccd-042e-4be0-871d-afa1d90d6a2e" providerId="ADAL" clId="{A6A76911-CCB3-461B-98B5-E2DCFA935C9F}" dt="2024-10-24T12:26:57.014" v="498" actId="14100"/>
          <ac:cxnSpMkLst>
            <pc:docMk/>
            <pc:sldMk cId="1367759010" sldId="588"/>
            <ac:cxnSpMk id="7" creationId="{7ABA8E16-40F8-6DE7-3654-1F5652E27357}"/>
          </ac:cxnSpMkLst>
        </pc:cxnChg>
        <pc:cxnChg chg="mod">
          <ac:chgData name="Badri, Sreenivas" userId="0b43dccd-042e-4be0-871d-afa1d90d6a2e" providerId="ADAL" clId="{A6A76911-CCB3-461B-98B5-E2DCFA935C9F}" dt="2024-10-24T12:24:02.098" v="402" actId="14100"/>
          <ac:cxnSpMkLst>
            <pc:docMk/>
            <pc:sldMk cId="1367759010" sldId="588"/>
            <ac:cxnSpMk id="8" creationId="{BCFAA3BE-1DF0-B1BA-D3A8-151B1601CC6A}"/>
          </ac:cxnSpMkLst>
        </pc:cxnChg>
        <pc:cxnChg chg="mod">
          <ac:chgData name="Badri, Sreenivas" userId="0b43dccd-042e-4be0-871d-afa1d90d6a2e" providerId="ADAL" clId="{A6A76911-CCB3-461B-98B5-E2DCFA935C9F}" dt="2024-10-24T12:28:02.831" v="505" actId="14100"/>
          <ac:cxnSpMkLst>
            <pc:docMk/>
            <pc:sldMk cId="1367759010" sldId="588"/>
            <ac:cxnSpMk id="9" creationId="{8712934A-26A9-BE81-294F-7959E8CC0F88}"/>
          </ac:cxnSpMkLst>
        </pc:cxnChg>
        <pc:cxnChg chg="del mod">
          <ac:chgData name="Badri, Sreenivas" userId="0b43dccd-042e-4be0-871d-afa1d90d6a2e" providerId="ADAL" clId="{A6A76911-CCB3-461B-98B5-E2DCFA935C9F}" dt="2024-10-24T12:21:48.484" v="308" actId="478"/>
          <ac:cxnSpMkLst>
            <pc:docMk/>
            <pc:sldMk cId="1367759010" sldId="588"/>
            <ac:cxnSpMk id="19" creationId="{FEC99DA3-0E15-3E33-06DE-669A0E837A28}"/>
          </ac:cxnSpMkLst>
        </pc:cxnChg>
        <pc:cxnChg chg="mod">
          <ac:chgData name="Badri, Sreenivas" userId="0b43dccd-042e-4be0-871d-afa1d90d6a2e" providerId="ADAL" clId="{A6A76911-CCB3-461B-98B5-E2DCFA935C9F}" dt="2024-10-24T12:29:33.578" v="521" actId="14100"/>
          <ac:cxnSpMkLst>
            <pc:docMk/>
            <pc:sldMk cId="1367759010" sldId="588"/>
            <ac:cxnSpMk id="33" creationId="{F4DB268F-57EF-D5F3-4C06-FF1106E59A1E}"/>
          </ac:cxnSpMkLst>
        </pc:cxnChg>
        <pc:cxnChg chg="add mod">
          <ac:chgData name="Badri, Sreenivas" userId="0b43dccd-042e-4be0-871d-afa1d90d6a2e" providerId="ADAL" clId="{A6A76911-CCB3-461B-98B5-E2DCFA935C9F}" dt="2024-10-24T12:28:50.440" v="512" actId="14100"/>
          <ac:cxnSpMkLst>
            <pc:docMk/>
            <pc:sldMk cId="1367759010" sldId="588"/>
            <ac:cxnSpMk id="50" creationId="{4D98C748-9BAB-5470-BBBB-6A0F865E7132}"/>
          </ac:cxnSpMkLst>
        </pc:cxnChg>
      </pc:sldChg>
      <pc:sldChg chg="modSp add del mod">
        <pc:chgData name="Badri, Sreenivas" userId="0b43dccd-042e-4be0-871d-afa1d90d6a2e" providerId="ADAL" clId="{A6A76911-CCB3-461B-98B5-E2DCFA935C9F}" dt="2024-10-24T18:32:45.997" v="1007" actId="47"/>
        <pc:sldMkLst>
          <pc:docMk/>
          <pc:sldMk cId="4151998067" sldId="589"/>
        </pc:sldMkLst>
        <pc:spChg chg="mod">
          <ac:chgData name="Badri, Sreenivas" userId="0b43dccd-042e-4be0-871d-afa1d90d6a2e" providerId="ADAL" clId="{A6A76911-CCB3-461B-98B5-E2DCFA935C9F}" dt="2024-10-24T14:27:42.378" v="558" actId="1076"/>
          <ac:spMkLst>
            <pc:docMk/>
            <pc:sldMk cId="4151998067" sldId="589"/>
            <ac:spMk id="12" creationId="{E021F118-260E-F037-9CFA-D81A17929FA6}"/>
          </ac:spMkLst>
        </pc:spChg>
        <pc:spChg chg="mod">
          <ac:chgData name="Badri, Sreenivas" userId="0b43dccd-042e-4be0-871d-afa1d90d6a2e" providerId="ADAL" clId="{A6A76911-CCB3-461B-98B5-E2DCFA935C9F}" dt="2024-10-24T14:29:29.809" v="590" actId="1076"/>
          <ac:spMkLst>
            <pc:docMk/>
            <pc:sldMk cId="4151998067" sldId="589"/>
            <ac:spMk id="21" creationId="{A5AA021C-15FE-AF84-3DE5-A4D44D5E07E3}"/>
          </ac:spMkLst>
        </pc:spChg>
        <pc:spChg chg="mod">
          <ac:chgData name="Badri, Sreenivas" userId="0b43dccd-042e-4be0-871d-afa1d90d6a2e" providerId="ADAL" clId="{A6A76911-CCB3-461B-98B5-E2DCFA935C9F}" dt="2024-10-24T14:29:43.880" v="593" actId="1076"/>
          <ac:spMkLst>
            <pc:docMk/>
            <pc:sldMk cId="4151998067" sldId="589"/>
            <ac:spMk id="22" creationId="{D63E1150-A6CE-E8EF-27D9-A13A443730CF}"/>
          </ac:spMkLst>
        </pc:spChg>
        <pc:spChg chg="mod">
          <ac:chgData name="Badri, Sreenivas" userId="0b43dccd-042e-4be0-871d-afa1d90d6a2e" providerId="ADAL" clId="{A6A76911-CCB3-461B-98B5-E2DCFA935C9F}" dt="2024-10-24T14:28:56.506" v="577" actId="1035"/>
          <ac:spMkLst>
            <pc:docMk/>
            <pc:sldMk cId="4151998067" sldId="589"/>
            <ac:spMk id="31" creationId="{A646BEF0-EAEE-C3E7-2D0D-8118E0E63277}"/>
          </ac:spMkLst>
        </pc:spChg>
        <pc:spChg chg="mod">
          <ac:chgData name="Badri, Sreenivas" userId="0b43dccd-042e-4be0-871d-afa1d90d6a2e" providerId="ADAL" clId="{A6A76911-CCB3-461B-98B5-E2DCFA935C9F}" dt="2024-10-24T14:29:23.147" v="589" actId="1076"/>
          <ac:spMkLst>
            <pc:docMk/>
            <pc:sldMk cId="4151998067" sldId="589"/>
            <ac:spMk id="45" creationId="{A8B296CF-89BF-A21C-30E4-3C25A415F79B}"/>
          </ac:spMkLst>
        </pc:spChg>
        <pc:spChg chg="mod">
          <ac:chgData name="Badri, Sreenivas" userId="0b43dccd-042e-4be0-871d-afa1d90d6a2e" providerId="ADAL" clId="{A6A76911-CCB3-461B-98B5-E2DCFA935C9F}" dt="2024-10-24T14:29:38.523" v="592" actId="1076"/>
          <ac:spMkLst>
            <pc:docMk/>
            <pc:sldMk cId="4151998067" sldId="589"/>
            <ac:spMk id="46" creationId="{258F6389-5056-30A5-20DD-6E03B20A6426}"/>
          </ac:spMkLst>
        </pc:spChg>
        <pc:spChg chg="mod">
          <ac:chgData name="Badri, Sreenivas" userId="0b43dccd-042e-4be0-871d-afa1d90d6a2e" providerId="ADAL" clId="{A6A76911-CCB3-461B-98B5-E2DCFA935C9F}" dt="2024-10-24T14:29:07.056" v="587" actId="14100"/>
          <ac:spMkLst>
            <pc:docMk/>
            <pc:sldMk cId="4151998067" sldId="589"/>
            <ac:spMk id="49" creationId="{C4CFD68A-8338-20FF-1D15-DA6E7E0B42DC}"/>
          </ac:spMkLst>
        </pc:spChg>
        <pc:spChg chg="mod">
          <ac:chgData name="Badri, Sreenivas" userId="0b43dccd-042e-4be0-871d-afa1d90d6a2e" providerId="ADAL" clId="{A6A76911-CCB3-461B-98B5-E2DCFA935C9F}" dt="2024-10-24T15:14:01.573" v="888" actId="1076"/>
          <ac:spMkLst>
            <pc:docMk/>
            <pc:sldMk cId="4151998067" sldId="589"/>
            <ac:spMk id="59" creationId="{3111D675-D684-D8CB-2FC9-424D6C033CC7}"/>
          </ac:spMkLst>
        </pc:spChg>
        <pc:cxnChg chg="mod">
          <ac:chgData name="Badri, Sreenivas" userId="0b43dccd-042e-4be0-871d-afa1d90d6a2e" providerId="ADAL" clId="{A6A76911-CCB3-461B-98B5-E2DCFA935C9F}" dt="2024-10-24T14:27:51.761" v="559" actId="14100"/>
          <ac:cxnSpMkLst>
            <pc:docMk/>
            <pc:sldMk cId="4151998067" sldId="589"/>
            <ac:cxnSpMk id="8" creationId="{BCFAA3BE-1DF0-B1BA-D3A8-151B1601CC6A}"/>
          </ac:cxnSpMkLst>
        </pc:cxnChg>
        <pc:cxnChg chg="mod">
          <ac:chgData name="Badri, Sreenivas" userId="0b43dccd-042e-4be0-871d-afa1d90d6a2e" providerId="ADAL" clId="{A6A76911-CCB3-461B-98B5-E2DCFA935C9F}" dt="2024-10-24T14:28:28.897" v="564" actId="14100"/>
          <ac:cxnSpMkLst>
            <pc:docMk/>
            <pc:sldMk cId="4151998067" sldId="589"/>
            <ac:cxnSpMk id="19" creationId="{FEC99DA3-0E15-3E33-06DE-669A0E837A28}"/>
          </ac:cxnSpMkLst>
        </pc:cxnChg>
      </pc:sldChg>
    </pc:docChg>
  </pc:docChgLst>
  <pc:docChgLst>
    <pc:chgData name="Badri, Sreenivas" userId="0b43dccd-042e-4be0-871d-afa1d90d6a2e" providerId="ADAL" clId="{6183DF8D-A299-4579-841B-B84CC4F93F52}"/>
    <pc:docChg chg="undo custSel modSld">
      <pc:chgData name="Badri, Sreenivas" userId="0b43dccd-042e-4be0-871d-afa1d90d6a2e" providerId="ADAL" clId="{6183DF8D-A299-4579-841B-B84CC4F93F52}" dt="2024-11-20T22:13:22.885" v="646" actId="1076"/>
      <pc:docMkLst>
        <pc:docMk/>
      </pc:docMkLst>
      <pc:sldChg chg="modSp mod">
        <pc:chgData name="Badri, Sreenivas" userId="0b43dccd-042e-4be0-871d-afa1d90d6a2e" providerId="ADAL" clId="{6183DF8D-A299-4579-841B-B84CC4F93F52}" dt="2024-11-20T20:10:13.199" v="11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6183DF8D-A299-4579-841B-B84CC4F93F52}" dt="2024-11-20T20:10:13.199" v="11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Badri, Sreenivas" userId="0b43dccd-042e-4be0-871d-afa1d90d6a2e" providerId="ADAL" clId="{6183DF8D-A299-4579-841B-B84CC4F93F52}" dt="2024-11-20T20:10:23.695" v="12" actId="20577"/>
        <pc:sldMkLst>
          <pc:docMk/>
          <pc:sldMk cId="667771685" sldId="584"/>
        </pc:sldMkLst>
        <pc:spChg chg="mod">
          <ac:chgData name="Badri, Sreenivas" userId="0b43dccd-042e-4be0-871d-afa1d90d6a2e" providerId="ADAL" clId="{6183DF8D-A299-4579-841B-B84CC4F93F52}" dt="2024-11-20T20:10:23.695" v="12" actId="20577"/>
          <ac:spMkLst>
            <pc:docMk/>
            <pc:sldMk cId="667771685" sldId="584"/>
            <ac:spMk id="36" creationId="{2A115E9E-96F7-EFD5-9025-13F10F1E9518}"/>
          </ac:spMkLst>
        </pc:spChg>
      </pc:sldChg>
      <pc:sldChg chg="addSp delSp modSp mod">
        <pc:chgData name="Badri, Sreenivas" userId="0b43dccd-042e-4be0-871d-afa1d90d6a2e" providerId="ADAL" clId="{6183DF8D-A299-4579-841B-B84CC4F93F52}" dt="2024-11-20T22:13:22.885" v="646" actId="1076"/>
        <pc:sldMkLst>
          <pc:docMk/>
          <pc:sldMk cId="1091436284" sldId="587"/>
        </pc:sldMkLst>
        <pc:spChg chg="mod">
          <ac:chgData name="Badri, Sreenivas" userId="0b43dccd-042e-4be0-871d-afa1d90d6a2e" providerId="ADAL" clId="{6183DF8D-A299-4579-841B-B84CC4F93F52}" dt="2024-11-20T20:12:55.798" v="43" actId="20577"/>
          <ac:spMkLst>
            <pc:docMk/>
            <pc:sldMk cId="1091436284" sldId="587"/>
            <ac:spMk id="2" creationId="{0396CBF9-33D4-457C-7B6B-3B0E0C84CACB}"/>
          </ac:spMkLst>
        </pc:spChg>
        <pc:spChg chg="mod">
          <ac:chgData name="Badri, Sreenivas" userId="0b43dccd-042e-4be0-871d-afa1d90d6a2e" providerId="ADAL" clId="{6183DF8D-A299-4579-841B-B84CC4F93F52}" dt="2024-11-20T22:13:22.885" v="646" actId="1076"/>
          <ac:spMkLst>
            <pc:docMk/>
            <pc:sldMk cId="1091436284" sldId="587"/>
            <ac:spMk id="3" creationId="{A827362F-2C1C-51B9-C5CB-21FFBB63DCD8}"/>
          </ac:spMkLst>
        </pc:spChg>
        <pc:picChg chg="add del mod">
          <ac:chgData name="Badri, Sreenivas" userId="0b43dccd-042e-4be0-871d-afa1d90d6a2e" providerId="ADAL" clId="{6183DF8D-A299-4579-841B-B84CC4F93F52}" dt="2024-11-20T21:56:58.160" v="639" actId="478"/>
          <ac:picMkLst>
            <pc:docMk/>
            <pc:sldMk cId="1091436284" sldId="587"/>
            <ac:picMk id="6" creationId="{15C9927B-EBBA-C203-47A2-B91D23675860}"/>
          </ac:picMkLst>
        </pc:picChg>
        <pc:picChg chg="add mod">
          <ac:chgData name="Badri, Sreenivas" userId="0b43dccd-042e-4be0-871d-afa1d90d6a2e" providerId="ADAL" clId="{6183DF8D-A299-4579-841B-B84CC4F93F52}" dt="2024-11-20T22:11:45.894" v="645" actId="1076"/>
          <ac:picMkLst>
            <pc:docMk/>
            <pc:sldMk cId="1091436284" sldId="587"/>
            <ac:picMk id="8" creationId="{DBC49E14-32D5-1E8E-E07E-850E3ED1111B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76971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Click to edit Master subtitle style</a:t>
          </a:r>
        </a:p>
      </dsp:txBody>
      <dsp:txXfrm>
        <a:off x="761512" y="548640"/>
        <a:ext cx="76971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72983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Click to edit Master subtitle style</a:t>
          </a:r>
        </a:p>
      </dsp:txBody>
      <dsp:txXfrm>
        <a:off x="1160373" y="2194560"/>
        <a:ext cx="72983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76971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Click to edit Master subtitle style</a:t>
          </a:r>
        </a:p>
      </dsp:txBody>
      <dsp:txXfrm>
        <a:off x="761512" y="3840480"/>
        <a:ext cx="76971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537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51E1165-2D5E-A8BA-AD01-59C2367A0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2209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1068C6B-C94E-547A-7102-71442E874B5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3124200"/>
            <a:ext cx="8534400" cy="2667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481068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 descr="xdgdfgdfg">
            <a:extLst>
              <a:ext uri="{FF2B5EF4-FFF2-40B4-BE49-F238E27FC236}">
                <a16:creationId xmlns:a16="http://schemas.microsoft.com/office/drawing/2014/main" id="{11BF4596-49BD-5DCB-711C-47030A443E0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304800" y="1058219"/>
            <a:ext cx="8534400" cy="1948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2FC120C-B1CB-16E5-B00E-55E88FB1592E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04800" y="3524730"/>
            <a:ext cx="8534400" cy="2212106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8573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4102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EC87C22B-ECB6-24C9-CA51-802C0CC5A9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902CBC-1565-53AF-76EE-5EA87EAAED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240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1" y="1066800"/>
            <a:ext cx="8534400" cy="21913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1" y="3574374"/>
            <a:ext cx="8534400" cy="2277547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AF8B1A1-8352-B98E-3C78-48C46BD8F2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40D7F8C-7E87-E617-9858-400C5F8AC2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0293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762000"/>
            <a:ext cx="3886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F6FD2C47-F578-2F9E-22DF-DA95B857A3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2ED327A-7496-0E17-F5C8-2E5C3BB961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405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005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2004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2199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000284" y="1237099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019800" y="1922899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0B85CC8-6F83-6404-ACAA-F1FA4529AE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AE8A331-9F84-084C-7267-CFE65AA777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3796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304800" y="7620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DA8C3691-EDE4-B07C-F114-E502244790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7B83F30-EC1D-F71C-95D7-1B5BC9FD20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3866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0951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636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9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418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61D9533-CB1D-41E2-A7CA-83FDF6B751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41D418E-9C88-65C3-7644-3BFD9E325C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316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38404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F378818-BDFE-F884-8C6C-4CCC2735F4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41FCBFE-0DE4-6F22-6E66-AE772DD05E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855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45B7A48-1656-2C3F-0296-FBEF4281AB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866302B-9158-11F4-3B77-9F86EAAEC2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72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5344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66858FE-C979-8B8E-03D2-C3C16DE57A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C82599C-5AEF-12A9-5E15-1FCCC1DE3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11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0" y="762000"/>
            <a:ext cx="8534400" cy="2080570"/>
          </a:xfrm>
          <a:prstGeom prst="rect">
            <a:avLst/>
          </a:prstGeom>
          <a:noFill/>
          <a:ln w="15875" cap="rnd" cmpd="sng">
            <a:noFill/>
            <a:miter lim="800000"/>
          </a:ln>
          <a:effectLst/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56E5B54-4089-96A7-2D9D-9DE3B556DE6C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0" y="4283179"/>
            <a:ext cx="8534400" cy="17235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6C41BB5-1EEC-FCDB-01DA-7245FD308E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DE784D3-CB7A-BC89-24C2-BFB1A76006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657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55758650-6057-27BA-3042-74E6ED3D25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5F3A14D9-11BE-48EC-BFD4-7B66ECAF99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2DD23C-49EE-C657-D737-13CB53F52F7D}"/>
              </a:ext>
            </a:extLst>
          </p:cNvPr>
          <p:cNvSpPr txBox="1"/>
          <p:nvPr userDrawn="1"/>
        </p:nvSpPr>
        <p:spPr>
          <a:xfrm>
            <a:off x="5638800" y="914400"/>
            <a:ext cx="3124200" cy="12926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>
            <a:solidFill>
              <a:srgbClr val="00AE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rtlCol="0">
            <a:spAutoFit/>
          </a:bodyPr>
          <a:lstStyle/>
          <a:p>
            <a:pPr lvl="0"/>
            <a:r>
              <a:rPr lang="en-US" sz="1600">
                <a:solidFill>
                  <a:schemeClr val="tx1"/>
                </a:solidFill>
              </a:rPr>
              <a:t>Click to edit Master text styles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tx1"/>
                </a:solidFill>
              </a:rPr>
              <a:t>Second level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sz="1200">
                <a:solidFill>
                  <a:schemeClr val="tx1"/>
                </a:solidFill>
              </a:rPr>
              <a:t>Third level</a:t>
            </a:r>
          </a:p>
          <a:p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291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257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FB953F4-81A3-8A2B-DF43-0A159C2AAB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F00FF52-E6F1-3C2A-4808-5A12AA3953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322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560A137-FB98-0536-3809-C26CC3FAD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45720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5AB1D34-51BB-4778-251A-21036E98CE5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05840" rIns="274320" bIns="7315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8A006D7-B111-59A0-C107-A762902634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25D1E40-D3DE-D4F4-AD78-7AD3CD8F1D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313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E6EBF0"/>
          </a:solidFill>
          <a:ln>
            <a:noFill/>
          </a:ln>
          <a:effectLst>
            <a:outerShdw blurRad="50800" dist="50800" dir="11400000" algn="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14" y="2876281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69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8534402" y="6324604"/>
            <a:ext cx="533399" cy="5333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9019630" y="6324600"/>
            <a:ext cx="124369" cy="533396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3246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32460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096000"/>
            <a:ext cx="1181868" cy="45720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D58BBB7-4F61-67AB-A4FB-BF4DCCE49743}"/>
              </a:ext>
            </a:extLst>
          </p:cNvPr>
          <p:cNvSpPr txBox="1"/>
          <p:nvPr userDrawn="1"/>
        </p:nvSpPr>
        <p:spPr>
          <a:xfrm>
            <a:off x="54675" y="6324600"/>
            <a:ext cx="2840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00" b="0" baseline="0">
              <a:solidFill>
                <a:schemeClr val="tx1"/>
              </a:solidFill>
            </a:endParaRPr>
          </a:p>
          <a:p>
            <a:pPr algn="l"/>
            <a:r>
              <a:rPr lang="en-US" sz="1000" b="0" baseline="0">
                <a:solidFill>
                  <a:schemeClr val="tx1"/>
                </a:solidFill>
              </a:rPr>
              <a:t>Public</a:t>
            </a:r>
            <a:endParaRPr lang="en-US" sz="1000" b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64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736" r:id="rId2"/>
    <p:sldLayoutId id="2147483665" r:id="rId3"/>
    <p:sldLayoutId id="2147483738" r:id="rId4"/>
    <p:sldLayoutId id="2147483739" r:id="rId5"/>
    <p:sldLayoutId id="2147483719" r:id="rId6"/>
    <p:sldLayoutId id="2147483713" r:id="rId7"/>
    <p:sldLayoutId id="2147483714" r:id="rId8"/>
    <p:sldLayoutId id="2147483716" r:id="rId9"/>
    <p:sldLayoutId id="2147483740" r:id="rId10"/>
    <p:sldLayoutId id="2147483717" r:id="rId11"/>
    <p:sldLayoutId id="2147483720" r:id="rId12"/>
    <p:sldLayoutId id="2147483666" r:id="rId13"/>
    <p:sldLayoutId id="2147483737" r:id="rId14"/>
    <p:sldLayoutId id="2147483721" r:id="rId15"/>
    <p:sldLayoutId id="2147483755" r:id="rId16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918751" y="1910252"/>
            <a:ext cx="5410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 RTC+B Market Submissions – Digital Certificate Plan - Final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Sreenivas Badri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November 21, 2024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EE073E-A2DA-A587-98D1-BAF73DD4F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RTC+B Market Trials – Submissions Testing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38B99B-955F-FC02-4C13-E42D7C4395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32EA395-DB54-3F64-5536-447836AD1510}"/>
              </a:ext>
            </a:extLst>
          </p:cNvPr>
          <p:cNvCxnSpPr>
            <a:cxnSpLocks/>
          </p:cNvCxnSpPr>
          <p:nvPr/>
        </p:nvCxnSpPr>
        <p:spPr>
          <a:xfrm>
            <a:off x="7829969" y="3329425"/>
            <a:ext cx="0" cy="190940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B56E7AA-B0AA-F8A4-03C0-772097E43733}"/>
              </a:ext>
            </a:extLst>
          </p:cNvPr>
          <p:cNvCxnSpPr>
            <a:cxnSpLocks/>
          </p:cNvCxnSpPr>
          <p:nvPr/>
        </p:nvCxnSpPr>
        <p:spPr>
          <a:xfrm flipH="1">
            <a:off x="5935813" y="3530984"/>
            <a:ext cx="10959" cy="163487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86BD9EA-04D3-5192-8A4C-9C13ACBDC88C}"/>
              </a:ext>
            </a:extLst>
          </p:cNvPr>
          <p:cNvCxnSpPr>
            <a:cxnSpLocks/>
          </p:cNvCxnSpPr>
          <p:nvPr/>
        </p:nvCxnSpPr>
        <p:spPr>
          <a:xfrm>
            <a:off x="4176229" y="3523791"/>
            <a:ext cx="3868" cy="171504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AF821DA-F9F0-121B-DCEF-D21CD50EC5DB}"/>
              </a:ext>
            </a:extLst>
          </p:cNvPr>
          <p:cNvCxnSpPr>
            <a:cxnSpLocks/>
          </p:cNvCxnSpPr>
          <p:nvPr/>
        </p:nvCxnSpPr>
        <p:spPr>
          <a:xfrm flipH="1">
            <a:off x="2583277" y="3425717"/>
            <a:ext cx="28969" cy="162639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02C4D7E-6DA5-0D77-77C6-D8BCF97BF645}"/>
              </a:ext>
            </a:extLst>
          </p:cNvPr>
          <p:cNvCxnSpPr>
            <a:cxnSpLocks/>
          </p:cNvCxnSpPr>
          <p:nvPr/>
        </p:nvCxnSpPr>
        <p:spPr>
          <a:xfrm flipH="1">
            <a:off x="1111123" y="3425717"/>
            <a:ext cx="2067" cy="181311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F3D699CA-08E4-9E42-CADB-AB03667EDF9C}"/>
              </a:ext>
            </a:extLst>
          </p:cNvPr>
          <p:cNvSpPr/>
          <p:nvPr/>
        </p:nvSpPr>
        <p:spPr>
          <a:xfrm>
            <a:off x="2597121" y="4324432"/>
            <a:ext cx="1582976" cy="914400"/>
          </a:xfrm>
          <a:prstGeom prst="rect">
            <a:avLst/>
          </a:prstGeom>
          <a:solidFill>
            <a:srgbClr val="FFFF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RTC QSE </a:t>
            </a:r>
          </a:p>
          <a:p>
            <a:pPr algn="ctr"/>
            <a:r>
              <a:rPr lang="en-US" sz="1100" b="1" dirty="0">
                <a:solidFill>
                  <a:schemeClr val="tx1"/>
                </a:solidFill>
              </a:rPr>
              <a:t>Submission Testing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C6B17F2-3C08-2302-8445-CB00D94EB984}"/>
              </a:ext>
            </a:extLst>
          </p:cNvPr>
          <p:cNvSpPr/>
          <p:nvPr/>
        </p:nvSpPr>
        <p:spPr>
          <a:xfrm>
            <a:off x="4164625" y="4324432"/>
            <a:ext cx="1744729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</a:rPr>
              <a:t>Open-loop </a:t>
            </a:r>
          </a:p>
          <a:p>
            <a:pPr algn="ctr"/>
            <a:r>
              <a:rPr lang="en-US" sz="1050" b="1" dirty="0">
                <a:solidFill>
                  <a:schemeClr val="tx1"/>
                </a:solidFill>
              </a:rPr>
              <a:t>RTC SCED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8D0A913-0373-55DD-393C-9698F1531495}"/>
              </a:ext>
            </a:extLst>
          </p:cNvPr>
          <p:cNvSpPr/>
          <p:nvPr/>
        </p:nvSpPr>
        <p:spPr>
          <a:xfrm>
            <a:off x="5929429" y="4333236"/>
            <a:ext cx="1883647" cy="910365"/>
          </a:xfrm>
          <a:prstGeom prst="rect">
            <a:avLst/>
          </a:prstGeom>
          <a:solidFill>
            <a:srgbClr val="F8948A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</a:rPr>
              <a:t>Ongoing Open-Loop</a:t>
            </a:r>
          </a:p>
          <a:p>
            <a:pPr algn="ctr"/>
            <a:r>
              <a:rPr lang="en-US" sz="1050" b="1" dirty="0">
                <a:solidFill>
                  <a:schemeClr val="tx1"/>
                </a:solidFill>
              </a:rPr>
              <a:t>&amp; Periodic Closed-loop SCED/LFC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3E6A8EC-602D-52C5-681F-FDE20C44B69A}"/>
              </a:ext>
            </a:extLst>
          </p:cNvPr>
          <p:cNvSpPr/>
          <p:nvPr/>
        </p:nvSpPr>
        <p:spPr>
          <a:xfrm>
            <a:off x="2619727" y="3755508"/>
            <a:ext cx="789194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May 2025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8805885-A828-2846-4673-202F743E914B}"/>
              </a:ext>
            </a:extLst>
          </p:cNvPr>
          <p:cNvSpPr/>
          <p:nvPr/>
        </p:nvSpPr>
        <p:spPr>
          <a:xfrm>
            <a:off x="3362585" y="3755508"/>
            <a:ext cx="817512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June 2025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D4E8743-102F-FB1D-9B6B-AD100B9C0D78}"/>
              </a:ext>
            </a:extLst>
          </p:cNvPr>
          <p:cNvSpPr/>
          <p:nvPr/>
        </p:nvSpPr>
        <p:spPr>
          <a:xfrm>
            <a:off x="4151305" y="3755508"/>
            <a:ext cx="845119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July 2025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C08158C-ECD3-E82B-8AB3-711240B91C4B}"/>
              </a:ext>
            </a:extLst>
          </p:cNvPr>
          <p:cNvSpPr/>
          <p:nvPr/>
        </p:nvSpPr>
        <p:spPr>
          <a:xfrm>
            <a:off x="4971533" y="3764177"/>
            <a:ext cx="796539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Aug 2025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86F822E-F3D8-7A1B-E090-66886E508A04}"/>
              </a:ext>
            </a:extLst>
          </p:cNvPr>
          <p:cNvSpPr/>
          <p:nvPr/>
        </p:nvSpPr>
        <p:spPr>
          <a:xfrm>
            <a:off x="5748506" y="3764177"/>
            <a:ext cx="758718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Sep 2025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093DE43-BCE4-007B-D34C-DDB8427232E7}"/>
              </a:ext>
            </a:extLst>
          </p:cNvPr>
          <p:cNvSpPr/>
          <p:nvPr/>
        </p:nvSpPr>
        <p:spPr>
          <a:xfrm>
            <a:off x="6486711" y="3764177"/>
            <a:ext cx="603818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Oct 2025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4840482-0DC6-A785-530F-C68F599B1B2A}"/>
              </a:ext>
            </a:extLst>
          </p:cNvPr>
          <p:cNvSpPr/>
          <p:nvPr/>
        </p:nvSpPr>
        <p:spPr>
          <a:xfrm>
            <a:off x="7068495" y="3764177"/>
            <a:ext cx="717282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Nov 2025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DECCFC7-82D7-C09B-F4C1-AE4A468847B0}"/>
              </a:ext>
            </a:extLst>
          </p:cNvPr>
          <p:cNvSpPr/>
          <p:nvPr/>
        </p:nvSpPr>
        <p:spPr>
          <a:xfrm>
            <a:off x="7785777" y="3764177"/>
            <a:ext cx="1091523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Dec 2025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F73CFB0-AAB8-76A6-6B95-A3B087C58295}"/>
              </a:ext>
            </a:extLst>
          </p:cNvPr>
          <p:cNvSpPr txBox="1"/>
          <p:nvPr/>
        </p:nvSpPr>
        <p:spPr>
          <a:xfrm>
            <a:off x="1073298" y="3329424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Start </a:t>
            </a:r>
          </a:p>
          <a:p>
            <a:r>
              <a:rPr lang="en-US" sz="1200" dirty="0"/>
              <a:t>03/2025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C157555-913F-4028-945B-145EC4E70B47}"/>
              </a:ext>
            </a:extLst>
          </p:cNvPr>
          <p:cNvSpPr txBox="1"/>
          <p:nvPr/>
        </p:nvSpPr>
        <p:spPr>
          <a:xfrm>
            <a:off x="2541764" y="3329425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Start </a:t>
            </a:r>
          </a:p>
          <a:p>
            <a:r>
              <a:rPr lang="en-US" sz="1200" dirty="0"/>
              <a:t>05/2025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4ABC2D1-5C3A-69C1-FC1A-D1E1D970D945}"/>
              </a:ext>
            </a:extLst>
          </p:cNvPr>
          <p:cNvSpPr txBox="1"/>
          <p:nvPr/>
        </p:nvSpPr>
        <p:spPr>
          <a:xfrm>
            <a:off x="5941292" y="3324867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Start </a:t>
            </a:r>
          </a:p>
          <a:p>
            <a:r>
              <a:rPr lang="en-US" sz="1200" dirty="0"/>
              <a:t>09/2025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9830770-E06B-E001-3F4C-C25E20861022}"/>
              </a:ext>
            </a:extLst>
          </p:cNvPr>
          <p:cNvSpPr txBox="1"/>
          <p:nvPr/>
        </p:nvSpPr>
        <p:spPr>
          <a:xfrm>
            <a:off x="7867389" y="3286517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Go-Live</a:t>
            </a:r>
          </a:p>
          <a:p>
            <a:r>
              <a:rPr lang="en-US" sz="1200" dirty="0"/>
              <a:t>12/5/25*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758B383-8620-810D-8BAA-F4BC57210897}"/>
              </a:ext>
            </a:extLst>
          </p:cNvPr>
          <p:cNvSpPr/>
          <p:nvPr/>
        </p:nvSpPr>
        <p:spPr>
          <a:xfrm>
            <a:off x="1830924" y="3748182"/>
            <a:ext cx="787517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Apr 2025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88530E1-0147-3495-DC8D-68DD8548F949}"/>
              </a:ext>
            </a:extLst>
          </p:cNvPr>
          <p:cNvSpPr/>
          <p:nvPr/>
        </p:nvSpPr>
        <p:spPr>
          <a:xfrm>
            <a:off x="1120708" y="3748182"/>
            <a:ext cx="779557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Mar 2025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346B088-7DF0-0E76-D5D9-A9925FF91C35}"/>
              </a:ext>
            </a:extLst>
          </p:cNvPr>
          <p:cNvSpPr/>
          <p:nvPr/>
        </p:nvSpPr>
        <p:spPr>
          <a:xfrm>
            <a:off x="219637" y="3748182"/>
            <a:ext cx="892831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Feb 2025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708CF7E-9F73-8556-D544-714164F0DDE8}"/>
              </a:ext>
            </a:extLst>
          </p:cNvPr>
          <p:cNvSpPr/>
          <p:nvPr/>
        </p:nvSpPr>
        <p:spPr>
          <a:xfrm>
            <a:off x="1112468" y="4324432"/>
            <a:ext cx="1483748" cy="914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RTC Vendor </a:t>
            </a:r>
          </a:p>
          <a:p>
            <a:pPr algn="ctr"/>
            <a:r>
              <a:rPr lang="en-US" sz="1100" b="1" dirty="0">
                <a:solidFill>
                  <a:schemeClr val="tx1"/>
                </a:solidFill>
              </a:rPr>
              <a:t>Submission Testing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2E722D5-0A6F-6A41-9FCE-61696CD744EF}"/>
              </a:ext>
            </a:extLst>
          </p:cNvPr>
          <p:cNvSpPr txBox="1"/>
          <p:nvPr/>
        </p:nvSpPr>
        <p:spPr>
          <a:xfrm>
            <a:off x="4146554" y="3323704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Start </a:t>
            </a:r>
          </a:p>
          <a:p>
            <a:r>
              <a:rPr lang="en-US" sz="1200" dirty="0"/>
              <a:t>07/2025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6CDD6F8-8D77-DB09-479E-350508A0310B}"/>
              </a:ext>
            </a:extLst>
          </p:cNvPr>
          <p:cNvSpPr txBox="1"/>
          <p:nvPr/>
        </p:nvSpPr>
        <p:spPr>
          <a:xfrm>
            <a:off x="3701989" y="5444661"/>
            <a:ext cx="50724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/>
              <a:t>* </a:t>
            </a:r>
            <a:r>
              <a:rPr lang="en-US" sz="1200" b="1" i="1" dirty="0"/>
              <a:t>Go-Live date reflects 12/5/2025 as first Operating Day</a:t>
            </a:r>
          </a:p>
          <a:p>
            <a:r>
              <a:rPr lang="en-US" sz="1200" b="1" i="1" dirty="0"/>
              <a:t>  where 12/4/2025 is planned software migration.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7516738-E1C9-AADA-D496-E42BEACB11B1}"/>
              </a:ext>
            </a:extLst>
          </p:cNvPr>
          <p:cNvSpPr/>
          <p:nvPr/>
        </p:nvSpPr>
        <p:spPr>
          <a:xfrm>
            <a:off x="2620222" y="4321932"/>
            <a:ext cx="1582976" cy="914400"/>
          </a:xfrm>
          <a:prstGeom prst="rect">
            <a:avLst/>
          </a:prstGeom>
          <a:solidFill>
            <a:srgbClr val="FFFF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RTC QSE </a:t>
            </a:r>
          </a:p>
          <a:p>
            <a:pPr algn="ctr"/>
            <a:r>
              <a:rPr lang="en-US" sz="1100" b="1" dirty="0">
                <a:solidFill>
                  <a:schemeClr val="tx1"/>
                </a:solidFill>
              </a:rPr>
              <a:t>Submission Testing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ACC8269-0987-6B45-8A8F-8FC5FEDBE2B5}"/>
              </a:ext>
            </a:extLst>
          </p:cNvPr>
          <p:cNvSpPr/>
          <p:nvPr/>
        </p:nvSpPr>
        <p:spPr>
          <a:xfrm>
            <a:off x="4187726" y="4321932"/>
            <a:ext cx="1744729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</a:rPr>
              <a:t>Open-loop </a:t>
            </a:r>
          </a:p>
          <a:p>
            <a:pPr algn="ctr"/>
            <a:r>
              <a:rPr lang="en-US" sz="1050" b="1" dirty="0">
                <a:solidFill>
                  <a:schemeClr val="tx1"/>
                </a:solidFill>
              </a:rPr>
              <a:t>RTC SCED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CCABC67C-36A5-B62E-9F71-9AF3AAD766F4}"/>
              </a:ext>
            </a:extLst>
          </p:cNvPr>
          <p:cNvSpPr/>
          <p:nvPr/>
        </p:nvSpPr>
        <p:spPr>
          <a:xfrm>
            <a:off x="5952530" y="4330736"/>
            <a:ext cx="1883647" cy="910365"/>
          </a:xfrm>
          <a:prstGeom prst="rect">
            <a:avLst/>
          </a:prstGeom>
          <a:solidFill>
            <a:srgbClr val="F8948A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</a:rPr>
              <a:t>Ongoing Open-Loop</a:t>
            </a:r>
          </a:p>
          <a:p>
            <a:pPr algn="ctr"/>
            <a:r>
              <a:rPr lang="en-US" sz="1050" b="1" dirty="0">
                <a:solidFill>
                  <a:schemeClr val="tx1"/>
                </a:solidFill>
              </a:rPr>
              <a:t>&amp; Periodic Closed-loop SCED/LFC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AA706CD-1457-7D5B-C79F-E6808FA81FEC}"/>
              </a:ext>
            </a:extLst>
          </p:cNvPr>
          <p:cNvSpPr/>
          <p:nvPr/>
        </p:nvSpPr>
        <p:spPr>
          <a:xfrm>
            <a:off x="242738" y="3745682"/>
            <a:ext cx="892831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Feb 2025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C1B799F6-4FFF-75C4-BE1C-144EA658EA79}"/>
              </a:ext>
            </a:extLst>
          </p:cNvPr>
          <p:cNvSpPr/>
          <p:nvPr/>
        </p:nvSpPr>
        <p:spPr>
          <a:xfrm>
            <a:off x="1135569" y="4321932"/>
            <a:ext cx="1483748" cy="914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Optional: RTC QSE/Vendor Developer</a:t>
            </a:r>
          </a:p>
          <a:p>
            <a:pPr algn="ctr"/>
            <a:r>
              <a:rPr lang="en-US" sz="1100" b="1" dirty="0">
                <a:solidFill>
                  <a:schemeClr val="tx1"/>
                </a:solidFill>
              </a:rPr>
              <a:t>Submission Testing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A115E9E-96F7-EFD5-9025-13F10F1E9518}"/>
              </a:ext>
            </a:extLst>
          </p:cNvPr>
          <p:cNvSpPr txBox="1"/>
          <p:nvPr/>
        </p:nvSpPr>
        <p:spPr>
          <a:xfrm>
            <a:off x="189815" y="983656"/>
            <a:ext cx="8573696" cy="17394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dirty="0"/>
              <a:t>This presentation covers the plan for ERCOT RTC+B Market Trial system configurations and digital certificates to support the stages of market trials and go-live to achieve the following:</a:t>
            </a:r>
          </a:p>
          <a:p>
            <a:pPr marL="742950" lvl="1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1600" dirty="0"/>
              <a:t>Isolate initial testing path for QSE/Vendor Sandbox testing from current production</a:t>
            </a:r>
          </a:p>
          <a:p>
            <a:pPr marL="742950" lvl="1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1600" dirty="0"/>
              <a:t>Minimize risk of RTC+B market submissions impacting current production</a:t>
            </a:r>
          </a:p>
        </p:txBody>
      </p:sp>
    </p:spTree>
    <p:extLst>
      <p:ext uri="{BB962C8B-B14F-4D97-AF65-F5344CB8AC3E}">
        <p14:creationId xmlns:p14="http://schemas.microsoft.com/office/powerpoint/2010/main" val="6677716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F4DB268F-57EF-D5F3-4C06-FF1106E59A1E}"/>
              </a:ext>
            </a:extLst>
          </p:cNvPr>
          <p:cNvCxnSpPr>
            <a:cxnSpLocks/>
          </p:cNvCxnSpPr>
          <p:nvPr/>
        </p:nvCxnSpPr>
        <p:spPr>
          <a:xfrm>
            <a:off x="7828513" y="1130528"/>
            <a:ext cx="25868" cy="297409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712934A-26A9-BE81-294F-7959E8CC0F88}"/>
              </a:ext>
            </a:extLst>
          </p:cNvPr>
          <p:cNvCxnSpPr>
            <a:cxnSpLocks/>
          </p:cNvCxnSpPr>
          <p:nvPr/>
        </p:nvCxnSpPr>
        <p:spPr>
          <a:xfrm>
            <a:off x="5822442" y="1226820"/>
            <a:ext cx="4885" cy="174014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Callout: Up Arrow 48">
            <a:extLst>
              <a:ext uri="{FF2B5EF4-FFF2-40B4-BE49-F238E27FC236}">
                <a16:creationId xmlns:a16="http://schemas.microsoft.com/office/drawing/2014/main" id="{C4CFD68A-8338-20FF-1D15-DA6E7E0B42DC}"/>
              </a:ext>
            </a:extLst>
          </p:cNvPr>
          <p:cNvSpPr/>
          <p:nvPr/>
        </p:nvSpPr>
        <p:spPr>
          <a:xfrm>
            <a:off x="7860496" y="3098440"/>
            <a:ext cx="1118477" cy="992570"/>
          </a:xfrm>
          <a:prstGeom prst="upArrowCallou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Callout: Up Arrow 45">
            <a:extLst>
              <a:ext uri="{FF2B5EF4-FFF2-40B4-BE49-F238E27FC236}">
                <a16:creationId xmlns:a16="http://schemas.microsoft.com/office/drawing/2014/main" id="{258F6389-5056-30A5-20DD-6E03B20A6426}"/>
              </a:ext>
            </a:extLst>
          </p:cNvPr>
          <p:cNvSpPr/>
          <p:nvPr/>
        </p:nvSpPr>
        <p:spPr>
          <a:xfrm>
            <a:off x="4139825" y="3098440"/>
            <a:ext cx="3688688" cy="992570"/>
          </a:xfrm>
          <a:prstGeom prst="upArrowCallou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Callout: Up Arrow 44">
            <a:extLst>
              <a:ext uri="{FF2B5EF4-FFF2-40B4-BE49-F238E27FC236}">
                <a16:creationId xmlns:a16="http://schemas.microsoft.com/office/drawing/2014/main" id="{A8B296CF-89BF-A21C-30E4-3C25A415F79B}"/>
              </a:ext>
            </a:extLst>
          </p:cNvPr>
          <p:cNvSpPr/>
          <p:nvPr/>
        </p:nvSpPr>
        <p:spPr>
          <a:xfrm>
            <a:off x="1087260" y="3099348"/>
            <a:ext cx="3064045" cy="992570"/>
          </a:xfrm>
          <a:prstGeom prst="upArrowCallou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EC99DA3-0E15-3E33-06DE-669A0E837A28}"/>
              </a:ext>
            </a:extLst>
          </p:cNvPr>
          <p:cNvCxnSpPr>
            <a:cxnSpLocks/>
          </p:cNvCxnSpPr>
          <p:nvPr/>
        </p:nvCxnSpPr>
        <p:spPr>
          <a:xfrm flipH="1">
            <a:off x="4157581" y="1226820"/>
            <a:ext cx="6729" cy="221924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CFAA3BE-1DF0-B1BA-D3A8-151B1601CC6A}"/>
              </a:ext>
            </a:extLst>
          </p:cNvPr>
          <p:cNvCxnSpPr>
            <a:cxnSpLocks/>
          </p:cNvCxnSpPr>
          <p:nvPr/>
        </p:nvCxnSpPr>
        <p:spPr>
          <a:xfrm flipH="1">
            <a:off x="2592155" y="1226820"/>
            <a:ext cx="28969" cy="162639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ABA8E16-40F8-6DE7-3654-1F5652E27357}"/>
              </a:ext>
            </a:extLst>
          </p:cNvPr>
          <p:cNvCxnSpPr>
            <a:cxnSpLocks/>
          </p:cNvCxnSpPr>
          <p:nvPr/>
        </p:nvCxnSpPr>
        <p:spPr>
          <a:xfrm flipH="1">
            <a:off x="1087261" y="1226820"/>
            <a:ext cx="34798" cy="284875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EA97032A-B3FD-6C23-37C5-0CBE23E63CB1}"/>
              </a:ext>
            </a:extLst>
          </p:cNvPr>
          <p:cNvSpPr txBox="1">
            <a:spLocks/>
          </p:cNvSpPr>
          <p:nvPr/>
        </p:nvSpPr>
        <p:spPr>
          <a:xfrm>
            <a:off x="395202" y="233765"/>
            <a:ext cx="8487633" cy="57095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RTC+B Market Submissions -</a:t>
            </a:r>
            <a:r>
              <a:rPr lang="en-US" sz="1600" dirty="0"/>
              <a:t> </a:t>
            </a:r>
            <a:r>
              <a:rPr lang="en-US" dirty="0"/>
              <a:t>Systems configurations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92D907A-7C61-779A-5A91-6DB38D796CC0}"/>
              </a:ext>
            </a:extLst>
          </p:cNvPr>
          <p:cNvSpPr/>
          <p:nvPr/>
        </p:nvSpPr>
        <p:spPr>
          <a:xfrm>
            <a:off x="2618441" y="2125535"/>
            <a:ext cx="1561656" cy="914400"/>
          </a:xfrm>
          <a:prstGeom prst="rect">
            <a:avLst/>
          </a:prstGeom>
          <a:solidFill>
            <a:srgbClr val="FFFF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RTC QSE </a:t>
            </a:r>
          </a:p>
          <a:p>
            <a:pPr algn="ctr"/>
            <a:r>
              <a:rPr lang="en-US" sz="1100" b="1" dirty="0">
                <a:solidFill>
                  <a:schemeClr val="tx1"/>
                </a:solidFill>
              </a:rPr>
              <a:t>Submission Testing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A7C9F43-D1CD-5F82-6143-0F5ED6118E96}"/>
              </a:ext>
            </a:extLst>
          </p:cNvPr>
          <p:cNvSpPr/>
          <p:nvPr/>
        </p:nvSpPr>
        <p:spPr>
          <a:xfrm>
            <a:off x="4164625" y="2125535"/>
            <a:ext cx="1657817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</a:rPr>
              <a:t>Open-loop </a:t>
            </a:r>
          </a:p>
          <a:p>
            <a:pPr algn="ctr"/>
            <a:r>
              <a:rPr lang="en-US" sz="1050" b="1" dirty="0">
                <a:solidFill>
                  <a:schemeClr val="tx1"/>
                </a:solidFill>
              </a:rPr>
              <a:t>RTC SCED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4026E3E-4BBC-2CDE-660F-6E7C39CFCED7}"/>
              </a:ext>
            </a:extLst>
          </p:cNvPr>
          <p:cNvSpPr/>
          <p:nvPr/>
        </p:nvSpPr>
        <p:spPr>
          <a:xfrm>
            <a:off x="5822443" y="2126590"/>
            <a:ext cx="2006070" cy="910365"/>
          </a:xfrm>
          <a:prstGeom prst="rect">
            <a:avLst/>
          </a:prstGeom>
          <a:solidFill>
            <a:srgbClr val="F8948A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</a:rPr>
              <a:t>Ongoing Open-Loop</a:t>
            </a:r>
          </a:p>
          <a:p>
            <a:pPr algn="ctr"/>
            <a:r>
              <a:rPr lang="en-US" sz="1050" b="1" dirty="0">
                <a:solidFill>
                  <a:schemeClr val="tx1"/>
                </a:solidFill>
              </a:rPr>
              <a:t>&amp; Periodic Closed-loop SCED/LFC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B04C06B-C52B-F389-AC5E-A225AA27F943}"/>
              </a:ext>
            </a:extLst>
          </p:cNvPr>
          <p:cNvSpPr/>
          <p:nvPr/>
        </p:nvSpPr>
        <p:spPr>
          <a:xfrm>
            <a:off x="2619727" y="1556611"/>
            <a:ext cx="789194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May 2025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1A5A9EE-CEF8-7774-1B9B-556FBB9408BF}"/>
              </a:ext>
            </a:extLst>
          </p:cNvPr>
          <p:cNvSpPr/>
          <p:nvPr/>
        </p:nvSpPr>
        <p:spPr>
          <a:xfrm>
            <a:off x="3362585" y="1556611"/>
            <a:ext cx="817512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June 2025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5462826-8396-1072-6270-9CEF9E396EC3}"/>
              </a:ext>
            </a:extLst>
          </p:cNvPr>
          <p:cNvSpPr/>
          <p:nvPr/>
        </p:nvSpPr>
        <p:spPr>
          <a:xfrm>
            <a:off x="4151305" y="1556611"/>
            <a:ext cx="845119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July 2025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922F09F3-7FED-D165-CAC6-5872696DC5B8}"/>
              </a:ext>
            </a:extLst>
          </p:cNvPr>
          <p:cNvSpPr/>
          <p:nvPr/>
        </p:nvSpPr>
        <p:spPr>
          <a:xfrm>
            <a:off x="4971533" y="1565280"/>
            <a:ext cx="796539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Aug 2025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45B9E6F-084C-A3B5-BD31-9FF09D8E34C1}"/>
              </a:ext>
            </a:extLst>
          </p:cNvPr>
          <p:cNvSpPr/>
          <p:nvPr/>
        </p:nvSpPr>
        <p:spPr>
          <a:xfrm>
            <a:off x="5748506" y="1565280"/>
            <a:ext cx="758718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Sep 2025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641105A9-C787-2703-CAF0-7909C9525862}"/>
              </a:ext>
            </a:extLst>
          </p:cNvPr>
          <p:cNvSpPr/>
          <p:nvPr/>
        </p:nvSpPr>
        <p:spPr>
          <a:xfrm>
            <a:off x="6486711" y="1565280"/>
            <a:ext cx="603818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Oct 2025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869C7E7-6AD6-66EE-9476-0F679F08C46C}"/>
              </a:ext>
            </a:extLst>
          </p:cNvPr>
          <p:cNvSpPr/>
          <p:nvPr/>
        </p:nvSpPr>
        <p:spPr>
          <a:xfrm>
            <a:off x="7068495" y="1565280"/>
            <a:ext cx="717282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Nov 2025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D32395EE-33E2-A0BC-9F5A-829AF4E65FA6}"/>
              </a:ext>
            </a:extLst>
          </p:cNvPr>
          <p:cNvSpPr/>
          <p:nvPr/>
        </p:nvSpPr>
        <p:spPr>
          <a:xfrm>
            <a:off x="7785777" y="1565280"/>
            <a:ext cx="1091523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Dec 2025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30519A9-0C02-DC6F-1AA2-E48EFB265269}"/>
              </a:ext>
            </a:extLst>
          </p:cNvPr>
          <p:cNvSpPr txBox="1"/>
          <p:nvPr/>
        </p:nvSpPr>
        <p:spPr>
          <a:xfrm>
            <a:off x="1062586" y="1123202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Start </a:t>
            </a:r>
          </a:p>
          <a:p>
            <a:r>
              <a:rPr lang="en-US" sz="1200" dirty="0"/>
              <a:t>03/2025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168978B-C93E-362D-C8FE-5A79048E3FD1}"/>
              </a:ext>
            </a:extLst>
          </p:cNvPr>
          <p:cNvSpPr txBox="1"/>
          <p:nvPr/>
        </p:nvSpPr>
        <p:spPr>
          <a:xfrm>
            <a:off x="2550642" y="1130528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Start </a:t>
            </a:r>
          </a:p>
          <a:p>
            <a:r>
              <a:rPr lang="en-US" sz="1200" dirty="0"/>
              <a:t>05/2025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8F84B4E5-3DF5-E3A3-87C1-CC46E09B68AC}"/>
              </a:ext>
            </a:extLst>
          </p:cNvPr>
          <p:cNvSpPr txBox="1"/>
          <p:nvPr/>
        </p:nvSpPr>
        <p:spPr>
          <a:xfrm>
            <a:off x="5801810" y="1125970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Start </a:t>
            </a:r>
          </a:p>
          <a:p>
            <a:r>
              <a:rPr lang="en-US" sz="1200" dirty="0"/>
              <a:t>09/2025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AAB836F-23AE-B9EC-777B-494ED303ACD7}"/>
              </a:ext>
            </a:extLst>
          </p:cNvPr>
          <p:cNvSpPr txBox="1"/>
          <p:nvPr/>
        </p:nvSpPr>
        <p:spPr>
          <a:xfrm>
            <a:off x="7867389" y="1087620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Go-Live</a:t>
            </a:r>
          </a:p>
          <a:p>
            <a:r>
              <a:rPr lang="en-US" sz="1200" dirty="0"/>
              <a:t>12/5/25*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28063DA-CBE7-2F20-B567-C6BEDD268778}"/>
              </a:ext>
            </a:extLst>
          </p:cNvPr>
          <p:cNvSpPr/>
          <p:nvPr/>
        </p:nvSpPr>
        <p:spPr>
          <a:xfrm>
            <a:off x="1830924" y="1549285"/>
            <a:ext cx="787517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Apr 2025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6657172-2A8A-1133-136D-39B6F9AA4A3D}"/>
              </a:ext>
            </a:extLst>
          </p:cNvPr>
          <p:cNvSpPr/>
          <p:nvPr/>
        </p:nvSpPr>
        <p:spPr>
          <a:xfrm>
            <a:off x="1120708" y="1549285"/>
            <a:ext cx="779557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Mar 2025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10A4BE0-7FC2-429B-C93E-DF976D694308}"/>
              </a:ext>
            </a:extLst>
          </p:cNvPr>
          <p:cNvSpPr/>
          <p:nvPr/>
        </p:nvSpPr>
        <p:spPr>
          <a:xfrm>
            <a:off x="219637" y="1549285"/>
            <a:ext cx="892831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Feb 2025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021F118-260E-F037-9CFA-D81A17929FA6}"/>
              </a:ext>
            </a:extLst>
          </p:cNvPr>
          <p:cNvSpPr/>
          <p:nvPr/>
        </p:nvSpPr>
        <p:spPr>
          <a:xfrm>
            <a:off x="1120708" y="2125535"/>
            <a:ext cx="1477658" cy="914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Optional: RTC QSE/Vendor Developer</a:t>
            </a:r>
          </a:p>
          <a:p>
            <a:pPr algn="ctr"/>
            <a:r>
              <a:rPr lang="en-US" sz="1100" b="1" dirty="0">
                <a:solidFill>
                  <a:schemeClr val="tx1"/>
                </a:solidFill>
              </a:rPr>
              <a:t>Submission Testing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E2B9A18-6378-834C-6B94-1AE875932493}"/>
              </a:ext>
            </a:extLst>
          </p:cNvPr>
          <p:cNvSpPr txBox="1"/>
          <p:nvPr/>
        </p:nvSpPr>
        <p:spPr>
          <a:xfrm>
            <a:off x="4146554" y="1089298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Start </a:t>
            </a:r>
          </a:p>
          <a:p>
            <a:r>
              <a:rPr lang="en-US" sz="1200" dirty="0"/>
              <a:t>07/2025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5AA021C-15FE-AF84-3DE5-A4D44D5E07E3}"/>
              </a:ext>
            </a:extLst>
          </p:cNvPr>
          <p:cNvSpPr/>
          <p:nvPr/>
        </p:nvSpPr>
        <p:spPr>
          <a:xfrm>
            <a:off x="788864" y="3320558"/>
            <a:ext cx="3616796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Certificate</a:t>
            </a:r>
            <a:r>
              <a:rPr lang="en-US" sz="1100" dirty="0">
                <a:solidFill>
                  <a:schemeClr val="tx1"/>
                </a:solidFill>
              </a:rPr>
              <a:t>: Current MOTE</a:t>
            </a:r>
          </a:p>
          <a:p>
            <a:pPr algn="ctr"/>
            <a:r>
              <a:rPr lang="en-US" sz="1100" b="1" dirty="0">
                <a:solidFill>
                  <a:schemeClr val="tx1"/>
                </a:solidFill>
              </a:rPr>
              <a:t>Env</a:t>
            </a:r>
            <a:r>
              <a:rPr lang="en-US" sz="1100" dirty="0">
                <a:solidFill>
                  <a:schemeClr val="tx1"/>
                </a:solidFill>
              </a:rPr>
              <a:t>: ERCOT RTC Market Trial</a:t>
            </a:r>
          </a:p>
          <a:p>
            <a:pPr algn="ctr"/>
            <a:r>
              <a:rPr lang="en-US" sz="1100" b="1" dirty="0">
                <a:solidFill>
                  <a:schemeClr val="tx1"/>
                </a:solidFill>
              </a:rPr>
              <a:t>URL</a:t>
            </a:r>
            <a:r>
              <a:rPr lang="en-US" sz="1100" dirty="0">
                <a:solidFill>
                  <a:schemeClr val="tx1"/>
                </a:solidFill>
              </a:rPr>
              <a:t>: RTC MIS MOTE URL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63E1150-A6CE-E8EF-27D9-A13A443730CF}"/>
              </a:ext>
            </a:extLst>
          </p:cNvPr>
          <p:cNvSpPr/>
          <p:nvPr/>
        </p:nvSpPr>
        <p:spPr>
          <a:xfrm>
            <a:off x="3571372" y="3320558"/>
            <a:ext cx="439638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Certificate</a:t>
            </a:r>
            <a:r>
              <a:rPr lang="en-US" sz="1100" dirty="0">
                <a:solidFill>
                  <a:schemeClr val="tx1"/>
                </a:solidFill>
              </a:rPr>
              <a:t>: Current Production</a:t>
            </a:r>
          </a:p>
          <a:p>
            <a:pPr algn="ctr"/>
            <a:r>
              <a:rPr lang="en-US" sz="1100" b="1" dirty="0">
                <a:solidFill>
                  <a:schemeClr val="tx1"/>
                </a:solidFill>
              </a:rPr>
              <a:t>Env</a:t>
            </a:r>
            <a:r>
              <a:rPr lang="en-US" sz="1100" dirty="0">
                <a:solidFill>
                  <a:schemeClr val="tx1"/>
                </a:solidFill>
              </a:rPr>
              <a:t>: ERCOT RTC Market Trial</a:t>
            </a:r>
          </a:p>
          <a:p>
            <a:pPr algn="ctr"/>
            <a:r>
              <a:rPr lang="en-US" sz="1100" b="1" dirty="0">
                <a:solidFill>
                  <a:schemeClr val="tx1"/>
                </a:solidFill>
              </a:rPr>
              <a:t>URL</a:t>
            </a:r>
            <a:r>
              <a:rPr lang="en-US" sz="1100" dirty="0">
                <a:solidFill>
                  <a:schemeClr val="tx1"/>
                </a:solidFill>
              </a:rPr>
              <a:t>: RTC MIS Market Trial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646BEF0-EAEE-C3E7-2D0D-8118E0E63277}"/>
              </a:ext>
            </a:extLst>
          </p:cNvPr>
          <p:cNvSpPr/>
          <p:nvPr/>
        </p:nvSpPr>
        <p:spPr>
          <a:xfrm>
            <a:off x="7805168" y="3320558"/>
            <a:ext cx="1167301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</a:rPr>
              <a:t>Cert</a:t>
            </a:r>
            <a:r>
              <a:rPr lang="en-US" sz="1050" dirty="0">
                <a:solidFill>
                  <a:schemeClr val="tx1"/>
                </a:solidFill>
              </a:rPr>
              <a:t>: Production</a:t>
            </a:r>
          </a:p>
          <a:p>
            <a:pPr algn="ctr"/>
            <a:r>
              <a:rPr lang="en-US" sz="1050" b="1" dirty="0">
                <a:solidFill>
                  <a:schemeClr val="tx1"/>
                </a:solidFill>
              </a:rPr>
              <a:t>Env</a:t>
            </a:r>
            <a:r>
              <a:rPr lang="en-US" sz="1050" dirty="0">
                <a:solidFill>
                  <a:schemeClr val="tx1"/>
                </a:solidFill>
              </a:rPr>
              <a:t>: Prod</a:t>
            </a:r>
          </a:p>
          <a:p>
            <a:pPr algn="ctr"/>
            <a:r>
              <a:rPr lang="en-US" sz="1050" b="1" dirty="0">
                <a:solidFill>
                  <a:schemeClr val="tx1"/>
                </a:solidFill>
              </a:rPr>
              <a:t>URL</a:t>
            </a:r>
            <a:r>
              <a:rPr lang="en-US" sz="1050" dirty="0">
                <a:solidFill>
                  <a:schemeClr val="tx1"/>
                </a:solidFill>
              </a:rPr>
              <a:t>: MIS Prod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3111D675-D684-D8CB-2FC9-424D6C033CC7}"/>
              </a:ext>
            </a:extLst>
          </p:cNvPr>
          <p:cNvSpPr txBox="1"/>
          <p:nvPr/>
        </p:nvSpPr>
        <p:spPr>
          <a:xfrm>
            <a:off x="395202" y="4350754"/>
            <a:ext cx="824194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QSE/Vendor developer can use MOTE certificates &amp; RTC MIS MOTE API URL to test the submissions until end of submission testing phase (end of June) as needed. </a:t>
            </a:r>
            <a:r>
              <a:rPr lang="en-US" sz="1200" i="1" dirty="0"/>
              <a:t>At the start of the Open Loop testing, RTC MOTE MIS URLs will be disabled.</a:t>
            </a:r>
          </a:p>
          <a:p>
            <a:r>
              <a:rPr lang="en-US" sz="1200" b="1" u="sng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1" u="sng" dirty="0"/>
              <a:t>URL links:</a:t>
            </a:r>
            <a:r>
              <a:rPr lang="en-US" sz="1200" b="1" dirty="0"/>
              <a:t> </a:t>
            </a:r>
            <a:r>
              <a:rPr lang="en-US" sz="1200" dirty="0"/>
              <a:t>RTC MOTE and Market Trial URL links to be used for MMSUI, OSUI and API submissions. Actual links will be communicated to QSEs by Feb 2025.</a:t>
            </a:r>
          </a:p>
          <a:p>
            <a:endParaRPr lang="en-US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For notifications/responses to MPs from RTC Market Trials environment, MP will need to provide the listener URL to ERCOT</a:t>
            </a:r>
          </a:p>
        </p:txBody>
      </p:sp>
    </p:spTree>
    <p:extLst>
      <p:ext uri="{BB962C8B-B14F-4D97-AF65-F5344CB8AC3E}">
        <p14:creationId xmlns:p14="http://schemas.microsoft.com/office/powerpoint/2010/main" val="4188046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DD551-A04F-2165-E81D-E0D8C2678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RTC+B Market Submissions -</a:t>
            </a:r>
            <a:r>
              <a:rPr lang="en-US" sz="2000" dirty="0"/>
              <a:t> </a:t>
            </a:r>
            <a:r>
              <a:rPr lang="en-US" dirty="0"/>
              <a:t>Systems configurations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6EE897-1BAA-DD43-F7BE-777297054D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20771" y="772408"/>
            <a:ext cx="3006665" cy="82459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Currently,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43A2A5-7F17-7263-7E2B-1CDEC70719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3B2D2FC-6B82-231F-FD22-37E96BBFA599}"/>
              </a:ext>
            </a:extLst>
          </p:cNvPr>
          <p:cNvSpPr txBox="1">
            <a:spLocks/>
          </p:cNvSpPr>
          <p:nvPr/>
        </p:nvSpPr>
        <p:spPr>
          <a:xfrm>
            <a:off x="-120771" y="3107969"/>
            <a:ext cx="8534400" cy="854015"/>
          </a:xfrm>
          <a:prstGeom prst="rect">
            <a:avLst/>
          </a:prstGeom>
        </p:spPr>
        <p:txBody>
          <a:bodyPr lIns="274320" tIns="274320" rIns="274320" bIns="274320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RTC+B Market Trials and Go-live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3E059CBF-1175-9A77-21F8-BB408DE548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5679244"/>
              </p:ext>
            </p:extLst>
          </p:nvPr>
        </p:nvGraphicFramePr>
        <p:xfrm>
          <a:off x="300129" y="1413547"/>
          <a:ext cx="8234273" cy="1832718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319842">
                  <a:extLst>
                    <a:ext uri="{9D8B030D-6E8A-4147-A177-3AD203B41FA5}">
                      <a16:colId xmlns:a16="http://schemas.microsoft.com/office/drawing/2014/main" val="2909460065"/>
                    </a:ext>
                  </a:extLst>
                </a:gridCol>
                <a:gridCol w="1431985">
                  <a:extLst>
                    <a:ext uri="{9D8B030D-6E8A-4147-A177-3AD203B41FA5}">
                      <a16:colId xmlns:a16="http://schemas.microsoft.com/office/drawing/2014/main" val="3294577722"/>
                    </a:ext>
                  </a:extLst>
                </a:gridCol>
                <a:gridCol w="1906438">
                  <a:extLst>
                    <a:ext uri="{9D8B030D-6E8A-4147-A177-3AD203B41FA5}">
                      <a16:colId xmlns:a16="http://schemas.microsoft.com/office/drawing/2014/main" val="1925719675"/>
                    </a:ext>
                  </a:extLst>
                </a:gridCol>
                <a:gridCol w="3576008">
                  <a:extLst>
                    <a:ext uri="{9D8B030D-6E8A-4147-A177-3AD203B41FA5}">
                      <a16:colId xmlns:a16="http://schemas.microsoft.com/office/drawing/2014/main" val="3089650510"/>
                    </a:ext>
                  </a:extLst>
                </a:gridCol>
              </a:tblGrid>
              <a:tr h="217278">
                <a:tc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24" marR="7224" marT="72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Digital Certificate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24" marR="7224" marT="72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MMSUI/OSUI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24" marR="7224" marT="72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API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24" marR="7224" marT="72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9479185"/>
                  </a:ext>
                </a:extLst>
              </a:tr>
              <a:tr h="726630">
                <a:tc>
                  <a:txBody>
                    <a:bodyPr/>
                    <a:lstStyle/>
                    <a:p>
                      <a:pPr lvl="0" algn="ctr" fontAlgn="ctr"/>
                      <a:r>
                        <a:rPr lang="en-US" sz="1000" u="none" strike="noStrike" dirty="0">
                          <a:effectLst/>
                        </a:rPr>
                        <a:t>Current MOTE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24" marR="7224" marT="72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Current MOTE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24" marR="7224" marT="72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sng" strike="noStrike" dirty="0">
                          <a:effectLst/>
                        </a:rPr>
                        <a:t>MOTE MIS URL:</a:t>
                      </a:r>
                      <a:br>
                        <a:rPr lang="en-US" sz="1000" u="none" strike="noStrike" dirty="0">
                          <a:effectLst/>
                        </a:rPr>
                      </a:br>
                      <a:r>
                        <a:rPr lang="en-US" sz="1000" u="none" strike="noStrike" dirty="0">
                          <a:effectLst/>
                        </a:rPr>
                        <a:t>testmis.ercot.com/</a:t>
                      </a:r>
                      <a:r>
                        <a:rPr lang="en-US" sz="1000" u="none" strike="noStrike" dirty="0" err="1">
                          <a:effectLst/>
                        </a:rPr>
                        <a:t>mmsui</a:t>
                      </a:r>
                      <a:br>
                        <a:rPr lang="en-US" sz="1000" u="none" strike="noStrike" dirty="0">
                          <a:effectLst/>
                        </a:rPr>
                      </a:br>
                      <a:r>
                        <a:rPr lang="en-US" sz="1000" u="none" strike="noStrike" dirty="0">
                          <a:effectLst/>
                        </a:rPr>
                        <a:t>testmis.ercot.com/</a:t>
                      </a:r>
                      <a:r>
                        <a:rPr lang="en-US" sz="1000" u="none" strike="noStrike" dirty="0" err="1">
                          <a:effectLst/>
                        </a:rPr>
                        <a:t>osui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sng" strike="noStrike" dirty="0">
                          <a:effectLst/>
                        </a:rPr>
                        <a:t>MOTE MIS API URL:</a:t>
                      </a:r>
                      <a:br>
                        <a:rPr lang="en-US" sz="1000" u="none" strike="noStrike" dirty="0">
                          <a:effectLst/>
                        </a:rPr>
                      </a:br>
                      <a:r>
                        <a:rPr lang="en-US" sz="1000" u="none" strike="noStrike" dirty="0">
                          <a:effectLst/>
                        </a:rPr>
                        <a:t>testmisapi.ercot.com /2007-08/Nodal/</a:t>
                      </a:r>
                      <a:r>
                        <a:rPr lang="en-US" sz="1000" u="none" strike="noStrike" dirty="0" err="1">
                          <a:effectLst/>
                        </a:rPr>
                        <a:t>eEDS</a:t>
                      </a:r>
                      <a:r>
                        <a:rPr lang="en-US" sz="1000" u="none" strike="noStrike" dirty="0">
                          <a:effectLst/>
                        </a:rPr>
                        <a:t>/EWS/</a:t>
                      </a:r>
                      <a:br>
                        <a:rPr lang="en-US" sz="1000" u="none" strike="noStrike" dirty="0">
                          <a:effectLst/>
                        </a:rPr>
                      </a:br>
                      <a:r>
                        <a:rPr lang="en-US" sz="1000" u="none" strike="noStrike" dirty="0">
                          <a:effectLst/>
                        </a:rPr>
                        <a:t>testmisapi.wan.ercot.com:9443/2007-08/Nodal/</a:t>
                      </a:r>
                      <a:r>
                        <a:rPr lang="en-US" sz="1000" u="none" strike="noStrike" dirty="0" err="1">
                          <a:effectLst/>
                        </a:rPr>
                        <a:t>eEDS</a:t>
                      </a:r>
                      <a:r>
                        <a:rPr lang="en-US" sz="1000" u="none" strike="noStrike" dirty="0">
                          <a:effectLst/>
                        </a:rPr>
                        <a:t>/EWS/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1196995"/>
                  </a:ext>
                </a:extLst>
              </a:tr>
              <a:tr h="651834">
                <a:tc>
                  <a:txBody>
                    <a:bodyPr/>
                    <a:lstStyle/>
                    <a:p>
                      <a:pPr lvl="0" algn="ctr" fontAlgn="ctr"/>
                      <a:r>
                        <a:rPr lang="en-US" sz="1000" u="none" strike="noStrike" dirty="0">
                          <a:effectLst/>
                        </a:rPr>
                        <a:t>Current Prod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24" marR="7224" marT="72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Current Production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24" marR="7224" marT="72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sng" strike="noStrike" dirty="0">
                          <a:effectLst/>
                        </a:rPr>
                        <a:t>PROD MIS URL:</a:t>
                      </a:r>
                      <a:br>
                        <a:rPr lang="en-US" sz="1000" u="none" strike="noStrike" dirty="0">
                          <a:effectLst/>
                        </a:rPr>
                      </a:br>
                      <a:r>
                        <a:rPr lang="en-US" sz="1000" u="none" strike="noStrike" dirty="0">
                          <a:effectLst/>
                        </a:rPr>
                        <a:t>mis.ercot.com/</a:t>
                      </a:r>
                      <a:r>
                        <a:rPr lang="en-US" sz="1000" u="none" strike="noStrike" dirty="0" err="1">
                          <a:effectLst/>
                        </a:rPr>
                        <a:t>mmsui</a:t>
                      </a:r>
                      <a:br>
                        <a:rPr lang="en-US" sz="1000" u="none" strike="noStrike" dirty="0">
                          <a:effectLst/>
                        </a:rPr>
                      </a:br>
                      <a:r>
                        <a:rPr lang="en-US" sz="1000" u="none" strike="noStrike" dirty="0">
                          <a:effectLst/>
                        </a:rPr>
                        <a:t>mis.ercot.com/</a:t>
                      </a:r>
                      <a:r>
                        <a:rPr lang="en-US" sz="1000" u="none" strike="noStrike" dirty="0" err="1">
                          <a:effectLst/>
                        </a:rPr>
                        <a:t>osui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sng" strike="noStrike" dirty="0">
                          <a:effectLst/>
                        </a:rPr>
                        <a:t>PROD MIS API URL:</a:t>
                      </a:r>
                      <a:br>
                        <a:rPr lang="en-US" sz="1000" u="none" strike="noStrike" dirty="0">
                          <a:effectLst/>
                        </a:rPr>
                      </a:br>
                      <a:r>
                        <a:rPr lang="en-US" sz="1000" u="none" strike="noStrike" dirty="0">
                          <a:effectLst/>
                        </a:rPr>
                        <a:t>misapi.ercot.com/2007-08/Nodal/</a:t>
                      </a:r>
                      <a:r>
                        <a:rPr lang="en-US" sz="1000" u="none" strike="noStrike" dirty="0" err="1">
                          <a:effectLst/>
                        </a:rPr>
                        <a:t>eEDS</a:t>
                      </a:r>
                      <a:r>
                        <a:rPr lang="en-US" sz="1000" u="none" strike="noStrike" dirty="0">
                          <a:effectLst/>
                        </a:rPr>
                        <a:t>/EWS/</a:t>
                      </a:r>
                      <a:br>
                        <a:rPr lang="en-US" sz="1000" u="none" strike="noStrike" dirty="0">
                          <a:effectLst/>
                        </a:rPr>
                      </a:br>
                      <a:r>
                        <a:rPr lang="en-US" sz="1000" u="none" strike="noStrike" dirty="0">
                          <a:effectLst/>
                        </a:rPr>
                        <a:t>api.wan.ercot.com:8443/2007-08/Nodal/</a:t>
                      </a:r>
                      <a:r>
                        <a:rPr lang="en-US" sz="1000" u="none" strike="noStrike" dirty="0" err="1">
                          <a:effectLst/>
                        </a:rPr>
                        <a:t>eEDS</a:t>
                      </a:r>
                      <a:r>
                        <a:rPr lang="en-US" sz="1000" u="none" strike="noStrike" dirty="0">
                          <a:effectLst/>
                        </a:rPr>
                        <a:t>/EWS/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0234666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3213A883-B02D-CB28-F0A7-64F42809F0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0078605"/>
              </p:ext>
            </p:extLst>
          </p:nvPr>
        </p:nvGraphicFramePr>
        <p:xfrm>
          <a:off x="300129" y="3745461"/>
          <a:ext cx="8234272" cy="21640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192905">
                  <a:extLst>
                    <a:ext uri="{9D8B030D-6E8A-4147-A177-3AD203B41FA5}">
                      <a16:colId xmlns:a16="http://schemas.microsoft.com/office/drawing/2014/main" val="1201586897"/>
                    </a:ext>
                  </a:extLst>
                </a:gridCol>
                <a:gridCol w="1837426">
                  <a:extLst>
                    <a:ext uri="{9D8B030D-6E8A-4147-A177-3AD203B41FA5}">
                      <a16:colId xmlns:a16="http://schemas.microsoft.com/office/drawing/2014/main" val="4091205400"/>
                    </a:ext>
                  </a:extLst>
                </a:gridCol>
                <a:gridCol w="1897812">
                  <a:extLst>
                    <a:ext uri="{9D8B030D-6E8A-4147-A177-3AD203B41FA5}">
                      <a16:colId xmlns:a16="http://schemas.microsoft.com/office/drawing/2014/main" val="2932045821"/>
                    </a:ext>
                  </a:extLst>
                </a:gridCol>
                <a:gridCol w="2306129">
                  <a:extLst>
                    <a:ext uri="{9D8B030D-6E8A-4147-A177-3AD203B41FA5}">
                      <a16:colId xmlns:a16="http://schemas.microsoft.com/office/drawing/2014/main" val="2830311425"/>
                    </a:ext>
                  </a:extLst>
                </a:gridCol>
              </a:tblGrid>
              <a:tr h="3903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RTC Phase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Digital Certificate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MMSUI/OSUI URL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API URL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7590528"/>
                  </a:ext>
                </a:extLst>
              </a:tr>
              <a:tr h="3903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Vendor/QSE Submissions Testing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Current MOTE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RTC MOTE MIS URL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 dirty="0">
                          <a:effectLst/>
                        </a:rPr>
                        <a:t>RTC MOTE API/WAN URL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6878641"/>
                  </a:ext>
                </a:extLst>
              </a:tr>
              <a:tr h="3903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Open Loop and Closed Loop Testing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Current Production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RTC Market Trial URL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RTC Market Trial API/WAN URL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0966834"/>
                  </a:ext>
                </a:extLst>
              </a:tr>
              <a:tr h="3903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From RTC Go-live onwards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Current Production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sng" strike="noStrike" dirty="0">
                          <a:effectLst/>
                        </a:rPr>
                        <a:t>Current Prod MIS URL</a:t>
                      </a:r>
                    </a:p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mis.ercot.com/</a:t>
                      </a:r>
                      <a:r>
                        <a:rPr lang="en-US" sz="1000" u="none" strike="noStrike" dirty="0" err="1">
                          <a:effectLst/>
                        </a:rPr>
                        <a:t>mmsui</a:t>
                      </a:r>
                      <a:br>
                        <a:rPr lang="en-US" sz="1000" u="none" strike="noStrike" dirty="0">
                          <a:effectLst/>
                        </a:rPr>
                      </a:br>
                      <a:r>
                        <a:rPr lang="en-US" sz="1000" u="none" strike="noStrike" dirty="0">
                          <a:effectLst/>
                        </a:rPr>
                        <a:t>mis.ercot.com/</a:t>
                      </a:r>
                      <a:r>
                        <a:rPr lang="en-US" sz="1000" u="none" strike="noStrike" dirty="0" err="1">
                          <a:effectLst/>
                        </a:rPr>
                        <a:t>osui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New Production API/WAN URL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82212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42256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96CBF9-33D4-457C-7B6B-3B0E0C84C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Market Communication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27362F-2C1C-51B9-C5CB-21FFBB63DC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422624"/>
            <a:ext cx="8534400" cy="4853233"/>
          </a:xfrm>
        </p:spPr>
        <p:txBody>
          <a:bodyPr/>
          <a:lstStyle/>
          <a:p>
            <a:pPr marL="0" indent="0">
              <a:buNone/>
            </a:pPr>
            <a:endParaRPr lang="en-US" sz="2400" dirty="0"/>
          </a:p>
          <a:p>
            <a:r>
              <a:rPr lang="en-US" sz="1600" dirty="0"/>
              <a:t>ERCOT RTC+B API, Market Manager UI and Outage Scheduler UI actual URLs will be communicated to Market Participants in January through Market Notice.</a:t>
            </a:r>
          </a:p>
          <a:p>
            <a:pPr marL="0" indent="0">
              <a:buNone/>
            </a:pPr>
            <a:endParaRPr lang="en-US" sz="1600" dirty="0"/>
          </a:p>
          <a:p>
            <a:r>
              <a:rPr lang="en-US" sz="1600" dirty="0"/>
              <a:t>ERCOT Client Services Account Manager will utilize existing process to request QSEs RTC+B notification listener URLs starting from February.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514D95-AAB8-C83F-D9A9-903A9D7F29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BC49E14-32D5-1E8E-E07E-850E3ED111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550" y="2305411"/>
            <a:ext cx="8724900" cy="3793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1436284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Slide">
  <a:themeElements>
    <a:clrScheme name="Custom 1">
      <a:dk1>
        <a:srgbClr val="2D3338"/>
      </a:dk1>
      <a:lt1>
        <a:srgbClr val="FFFFFF"/>
      </a:lt1>
      <a:dk2>
        <a:srgbClr val="2D3338"/>
      </a:dk2>
      <a:lt2>
        <a:srgbClr val="E6EBF0"/>
      </a:lt2>
      <a:accent1>
        <a:srgbClr val="00AEC7"/>
      </a:accent1>
      <a:accent2>
        <a:srgbClr val="7C858C"/>
      </a:accent2>
      <a:accent3>
        <a:srgbClr val="2BA565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f8c9251-373f-4ee3-86cf-d97122226a81" xsi:nil="true"/>
    <lcf76f155ced4ddcb4097134ff3c332f xmlns="5f527160-b6a2-448e-b210-55bbe2178a90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F51A5998F0944EA03AB587B5B58FD3" ma:contentTypeVersion="14" ma:contentTypeDescription="Create a new document." ma:contentTypeScope="" ma:versionID="5de53c7dd9d5e3dd48e81f15fe9d6d64">
  <xsd:schema xmlns:xsd="http://www.w3.org/2001/XMLSchema" xmlns:xs="http://www.w3.org/2001/XMLSchema" xmlns:p="http://schemas.microsoft.com/office/2006/metadata/properties" xmlns:ns2="5f527160-b6a2-448e-b210-55bbe2178a90" xmlns:ns3="cf8c9251-373f-4ee3-86cf-d97122226a81" targetNamespace="http://schemas.microsoft.com/office/2006/metadata/properties" ma:root="true" ma:fieldsID="b9ed68adcc3693f95084af8a9f0e3281" ns2:_="" ns3:_="">
    <xsd:import namespace="5f527160-b6a2-448e-b210-55bbe2178a90"/>
    <xsd:import namespace="cf8c9251-373f-4ee3-86cf-d97122226a8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527160-b6a2-448e-b210-55bbe2178a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a102f585-f336-4ab5-8023-668eed9f00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8c9251-373f-4ee3-86cf-d97122226a81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87bce286-be28-47de-b9f7-94a506e34291}" ma:internalName="TaxCatchAll" ma:showField="CatchAllData" ma:web="cf8c9251-373f-4ee3-86cf-d97122226a8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A526C54-2038-4DDB-9077-84C80FF069E0}">
  <ds:schemaRefs>
    <ds:schemaRef ds:uri="5f527160-b6a2-448e-b210-55bbe2178a90"/>
    <ds:schemaRef ds:uri="8d5ee879-813f-4fb9-b7c2-a59846c21aeb"/>
    <ds:schemaRef ds:uri="c34af464-7aa1-4edd-9be4-83dffc1cb926"/>
    <ds:schemaRef ds:uri="cf8c9251-373f-4ee3-86cf-d97122226a81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B39F2F4-47B2-4966-9217-61E5C243B270}">
  <ds:schemaRefs>
    <ds:schemaRef ds:uri="5f527160-b6a2-448e-b210-55bbe2178a90"/>
    <ds:schemaRef ds:uri="cf8c9251-373f-4ee3-86cf-d97122226a8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1191</TotalTime>
  <Words>664</Words>
  <Application>Microsoft Office PowerPoint</Application>
  <PresentationFormat>On-screen Show (4:3)</PresentationFormat>
  <Paragraphs>146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Wingdings</vt:lpstr>
      <vt:lpstr>Cover Slide</vt:lpstr>
      <vt:lpstr>Horizontal Theme</vt:lpstr>
      <vt:lpstr>PowerPoint Presentation</vt:lpstr>
      <vt:lpstr>RTC+B Market Trials – Submissions Testing</vt:lpstr>
      <vt:lpstr>PowerPoint Presentation</vt:lpstr>
      <vt:lpstr>RTC+B Market Submissions - Systems configurations</vt:lpstr>
      <vt:lpstr>Market Communication 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Badri, Sreenivas</cp:lastModifiedBy>
  <cp:revision>7</cp:revision>
  <cp:lastPrinted>2017-10-10T21:31:05Z</cp:lastPrinted>
  <dcterms:created xsi:type="dcterms:W3CDTF">2016-01-21T15:20:31Z</dcterms:created>
  <dcterms:modified xsi:type="dcterms:W3CDTF">2024-11-20T22:13:26Z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084cbda-52b8-46fb-a7b7-cb5bd465ed85_Enabled">
    <vt:lpwstr>true</vt:lpwstr>
  </property>
  <property fmtid="{D5CDD505-2E9C-101B-9397-08002B2CF9AE}" pid="3" name="MSIP_Label_7084cbda-52b8-46fb-a7b7-cb5bd465ed85_ActionId">
    <vt:lpwstr>c62e7908-7660-43a6-b1c8-5c5c95dc1f11</vt:lpwstr>
  </property>
  <property fmtid="{D5CDD505-2E9C-101B-9397-08002B2CF9AE}" pid="4" name="MSIP_Label_7084cbda-52b8-46fb-a7b7-cb5bd465ed85_SetDate">
    <vt:lpwstr>2023-05-09T20:19:39Z</vt:lpwstr>
  </property>
  <property fmtid="{D5CDD505-2E9C-101B-9397-08002B2CF9AE}" pid="5" name="MSIP_Label_7084cbda-52b8-46fb-a7b7-cb5bd465ed85_Name">
    <vt:lpwstr>Internal</vt:lpwstr>
  </property>
  <property fmtid="{D5CDD505-2E9C-101B-9397-08002B2CF9AE}" pid="6" name="MSIP_Label_7084cbda-52b8-46fb-a7b7-cb5bd465ed85_ContentBits">
    <vt:lpwstr>0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Method">
    <vt:lpwstr>Standard</vt:lpwstr>
  </property>
  <property fmtid="{D5CDD505-2E9C-101B-9397-08002B2CF9AE}" pid="9" name="ContentTypeId">
    <vt:lpwstr>0x0101009AF51A5998F0944EA03AB587B5B58FD3</vt:lpwstr>
  </property>
  <property fmtid="{D5CDD505-2E9C-101B-9397-08002B2CF9AE}" pid="10" name="MediaServiceImageTags">
    <vt:lpwstr/>
  </property>
</Properties>
</file>