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327" r:id="rId7"/>
    <p:sldId id="328" r:id="rId8"/>
    <p:sldId id="285" r:id="rId9"/>
    <p:sldId id="32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45F279-1DC1-4B68-B82C-0195B8D6F48A}" v="5" dt="2024-11-22T17:03:22.1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80" autoAdjust="0"/>
  </p:normalViewPr>
  <p:slideViewPr>
    <p:cSldViewPr showGuides="1">
      <p:cViewPr varScale="1">
        <p:scale>
          <a:sx n="97" d="100"/>
          <a:sy n="97" d="100"/>
        </p:scale>
        <p:origin x="200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um, Michael K" userId="04a67670-f608-4dea-9446-08152f0975f2" providerId="ADAL" clId="{D345F279-1DC1-4B68-B82C-0195B8D6F48A}"/>
    <pc:docChg chg="undo custSel addSld delSld modSld sldOrd">
      <pc:chgData name="Blum, Michael K" userId="04a67670-f608-4dea-9446-08152f0975f2" providerId="ADAL" clId="{D345F279-1DC1-4B68-B82C-0195B8D6F48A}" dt="2024-11-22T20:04:15.810" v="1967"/>
      <pc:docMkLst>
        <pc:docMk/>
      </pc:docMkLst>
      <pc:sldChg chg="modSp mod">
        <pc:chgData name="Blum, Michael K" userId="04a67670-f608-4dea-9446-08152f0975f2" providerId="ADAL" clId="{D345F279-1DC1-4B68-B82C-0195B8D6F48A}" dt="2024-11-22T16:58:09.249" v="165" actId="20577"/>
        <pc:sldMkLst>
          <pc:docMk/>
          <pc:sldMk cId="730603795" sldId="260"/>
        </pc:sldMkLst>
        <pc:spChg chg="mod">
          <ac:chgData name="Blum, Michael K" userId="04a67670-f608-4dea-9446-08152f0975f2" providerId="ADAL" clId="{D345F279-1DC1-4B68-B82C-0195B8D6F48A}" dt="2024-11-22T16:58:09.249" v="16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modSp mod">
        <pc:chgData name="Blum, Michael K" userId="04a67670-f608-4dea-9446-08152f0975f2" providerId="ADAL" clId="{D345F279-1DC1-4B68-B82C-0195B8D6F48A}" dt="2024-11-22T20:04:15.810" v="1967"/>
        <pc:sldMkLst>
          <pc:docMk/>
          <pc:sldMk cId="2036713606" sldId="285"/>
        </pc:sldMkLst>
        <pc:spChg chg="mod">
          <ac:chgData name="Blum, Michael K" userId="04a67670-f608-4dea-9446-08152f0975f2" providerId="ADAL" clId="{D345F279-1DC1-4B68-B82C-0195B8D6F48A}" dt="2024-11-22T20:04:15.810" v="1967"/>
          <ac:spMkLst>
            <pc:docMk/>
            <pc:sldMk cId="2036713606" sldId="285"/>
            <ac:spMk id="2" creationId="{00000000-0000-0000-0000-000000000000}"/>
          </ac:spMkLst>
        </pc:spChg>
        <pc:spChg chg="mod">
          <ac:chgData name="Blum, Michael K" userId="04a67670-f608-4dea-9446-08152f0975f2" providerId="ADAL" clId="{D345F279-1DC1-4B68-B82C-0195B8D6F48A}" dt="2024-11-22T20:03:26.893" v="1931"/>
          <ac:spMkLst>
            <pc:docMk/>
            <pc:sldMk cId="2036713606" sldId="285"/>
            <ac:spMk id="3" creationId="{00000000-0000-0000-0000-000000000000}"/>
          </ac:spMkLst>
        </pc:spChg>
        <pc:spChg chg="add mod">
          <ac:chgData name="Blum, Michael K" userId="04a67670-f608-4dea-9446-08152f0975f2" providerId="ADAL" clId="{D345F279-1DC1-4B68-B82C-0195B8D6F48A}" dt="2024-11-22T17:03:22.129" v="205"/>
          <ac:spMkLst>
            <pc:docMk/>
            <pc:sldMk cId="2036713606" sldId="285"/>
            <ac:spMk id="6" creationId="{126DBAFA-36B6-51A6-1289-A06CA8C4223B}"/>
          </ac:spMkLst>
        </pc:spChg>
      </pc:sldChg>
      <pc:sldChg chg="del">
        <pc:chgData name="Blum, Michael K" userId="04a67670-f608-4dea-9446-08152f0975f2" providerId="ADAL" clId="{D345F279-1DC1-4B68-B82C-0195B8D6F48A}" dt="2024-11-22T16:40:55.827" v="1" actId="2696"/>
        <pc:sldMkLst>
          <pc:docMk/>
          <pc:sldMk cId="2730923665" sldId="319"/>
        </pc:sldMkLst>
      </pc:sldChg>
      <pc:sldChg chg="modSp mod">
        <pc:chgData name="Blum, Michael K" userId="04a67670-f608-4dea-9446-08152f0975f2" providerId="ADAL" clId="{D345F279-1DC1-4B68-B82C-0195B8D6F48A}" dt="2024-11-22T19:59:03.060" v="1911" actId="20577"/>
        <pc:sldMkLst>
          <pc:docMk/>
          <pc:sldMk cId="288714620" sldId="327"/>
        </pc:sldMkLst>
        <pc:spChg chg="mod">
          <ac:chgData name="Blum, Michael K" userId="04a67670-f608-4dea-9446-08152f0975f2" providerId="ADAL" clId="{D345F279-1DC1-4B68-B82C-0195B8D6F48A}" dt="2024-11-22T17:07:28.680" v="364" actId="20577"/>
          <ac:spMkLst>
            <pc:docMk/>
            <pc:sldMk cId="288714620" sldId="327"/>
            <ac:spMk id="2" creationId="{00000000-0000-0000-0000-000000000000}"/>
          </ac:spMkLst>
        </pc:spChg>
        <pc:spChg chg="mod">
          <ac:chgData name="Blum, Michael K" userId="04a67670-f608-4dea-9446-08152f0975f2" providerId="ADAL" clId="{D345F279-1DC1-4B68-B82C-0195B8D6F48A}" dt="2024-11-22T19:59:03.060" v="1911" actId="20577"/>
          <ac:spMkLst>
            <pc:docMk/>
            <pc:sldMk cId="288714620" sldId="327"/>
            <ac:spMk id="3" creationId="{00000000-0000-0000-0000-000000000000}"/>
          </ac:spMkLst>
        </pc:spChg>
        <pc:spChg chg="mod">
          <ac:chgData name="Blum, Michael K" userId="04a67670-f608-4dea-9446-08152f0975f2" providerId="ADAL" clId="{D345F279-1DC1-4B68-B82C-0195B8D6F48A}" dt="2024-11-22T17:02:58.721" v="203" actId="20577"/>
          <ac:spMkLst>
            <pc:docMk/>
            <pc:sldMk cId="288714620" sldId="327"/>
            <ac:spMk id="5" creationId="{CA482B36-00CD-E766-B72F-D57EB07FA389}"/>
          </ac:spMkLst>
        </pc:spChg>
      </pc:sldChg>
      <pc:sldChg chg="addSp modSp mod ord">
        <pc:chgData name="Blum, Michael K" userId="04a67670-f608-4dea-9446-08152f0975f2" providerId="ADAL" clId="{D345F279-1DC1-4B68-B82C-0195B8D6F48A}" dt="2024-11-22T19:03:14.076" v="1353" actId="20577"/>
        <pc:sldMkLst>
          <pc:docMk/>
          <pc:sldMk cId="135902978" sldId="328"/>
        </pc:sldMkLst>
        <pc:spChg chg="mod">
          <ac:chgData name="Blum, Michael K" userId="04a67670-f608-4dea-9446-08152f0975f2" providerId="ADAL" clId="{D345F279-1DC1-4B68-B82C-0195B8D6F48A}" dt="2024-11-22T17:07:17.099" v="353" actId="20577"/>
          <ac:spMkLst>
            <pc:docMk/>
            <pc:sldMk cId="135902978" sldId="328"/>
            <ac:spMk id="2" creationId="{00000000-0000-0000-0000-000000000000}"/>
          </ac:spMkLst>
        </pc:spChg>
        <pc:spChg chg="mod">
          <ac:chgData name="Blum, Michael K" userId="04a67670-f608-4dea-9446-08152f0975f2" providerId="ADAL" clId="{D345F279-1DC1-4B68-B82C-0195B8D6F48A}" dt="2024-11-22T19:03:14.076" v="1353" actId="20577"/>
          <ac:spMkLst>
            <pc:docMk/>
            <pc:sldMk cId="135902978" sldId="328"/>
            <ac:spMk id="3" creationId="{00000000-0000-0000-0000-000000000000}"/>
          </ac:spMkLst>
        </pc:spChg>
        <pc:spChg chg="add mod">
          <ac:chgData name="Blum, Michael K" userId="04a67670-f608-4dea-9446-08152f0975f2" providerId="ADAL" clId="{D345F279-1DC1-4B68-B82C-0195B8D6F48A}" dt="2024-11-22T17:03:19.142" v="204"/>
          <ac:spMkLst>
            <pc:docMk/>
            <pc:sldMk cId="135902978" sldId="328"/>
            <ac:spMk id="5" creationId="{BF428F47-B30D-FDED-D980-51BC655A9A1F}"/>
          </ac:spMkLst>
        </pc:spChg>
      </pc:sldChg>
      <pc:sldChg chg="del">
        <pc:chgData name="Blum, Michael K" userId="04a67670-f608-4dea-9446-08152f0975f2" providerId="ADAL" clId="{D345F279-1DC1-4B68-B82C-0195B8D6F48A}" dt="2024-11-22T16:43:17.084" v="2" actId="2696"/>
        <pc:sldMkLst>
          <pc:docMk/>
          <pc:sldMk cId="1174296903" sldId="328"/>
        </pc:sldMkLst>
      </pc:sldChg>
      <pc:sldChg chg="modSp add mod">
        <pc:chgData name="Blum, Michael K" userId="04a67670-f608-4dea-9446-08152f0975f2" providerId="ADAL" clId="{D345F279-1DC1-4B68-B82C-0195B8D6F48A}" dt="2024-11-22T20:03:33.902" v="1932" actId="6549"/>
        <pc:sldMkLst>
          <pc:docMk/>
          <pc:sldMk cId="2675425085" sldId="329"/>
        </pc:sldMkLst>
        <pc:spChg chg="mod">
          <ac:chgData name="Blum, Michael K" userId="04a67670-f608-4dea-9446-08152f0975f2" providerId="ADAL" clId="{D345F279-1DC1-4B68-B82C-0195B8D6F48A}" dt="2024-11-22T20:03:33.902" v="1932" actId="6549"/>
          <ac:spMkLst>
            <pc:docMk/>
            <pc:sldMk cId="2675425085" sldId="329"/>
            <ac:spMk id="3" creationId="{00000000-0000-0000-0000-000000000000}"/>
          </ac:spMkLst>
        </pc:spChg>
      </pc:sldChg>
      <pc:sldChg chg="del">
        <pc:chgData name="Blum, Michael K" userId="04a67670-f608-4dea-9446-08152f0975f2" providerId="ADAL" clId="{D345F279-1DC1-4B68-B82C-0195B8D6F48A}" dt="2024-11-22T16:36:48.922" v="0" actId="2696"/>
        <pc:sldMkLst>
          <pc:docMk/>
          <pc:sldMk cId="1845377377" sldId="331"/>
        </pc:sldMkLst>
      </pc:sldChg>
    </pc:docChg>
  </pc:docChgLst>
  <pc:docChgLst>
    <pc:chgData name="Blum, Michael K" userId="04a67670-f608-4dea-9446-08152f0975f2" providerId="ADAL" clId="{45435D37-D4E2-4346-B465-43D163945D6B}"/>
    <pc:docChg chg="custSel modSld">
      <pc:chgData name="Blum, Michael K" userId="04a67670-f608-4dea-9446-08152f0975f2" providerId="ADAL" clId="{45435D37-D4E2-4346-B465-43D163945D6B}" dt="2023-11-20T14:08:09.649" v="248" actId="20577"/>
      <pc:docMkLst>
        <pc:docMk/>
      </pc:docMkLst>
      <pc:sldChg chg="modSp mod">
        <pc:chgData name="Blum, Michael K" userId="04a67670-f608-4dea-9446-08152f0975f2" providerId="ADAL" clId="{45435D37-D4E2-4346-B465-43D163945D6B}" dt="2023-11-20T14:08:09.649" v="248" actId="20577"/>
        <pc:sldMkLst>
          <pc:docMk/>
          <pc:sldMk cId="2036713606" sldId="285"/>
        </pc:sldMkLst>
        <pc:spChg chg="mod">
          <ac:chgData name="Blum, Michael K" userId="04a67670-f608-4dea-9446-08152f0975f2" providerId="ADAL" clId="{45435D37-D4E2-4346-B465-43D163945D6B}" dt="2023-11-20T14:08:09.649" v="248" actId="20577"/>
          <ac:spMkLst>
            <pc:docMk/>
            <pc:sldMk cId="2036713606" sldId="285"/>
            <ac:spMk id="2" creationId="{00000000-0000-0000-0000-000000000000}"/>
          </ac:spMkLst>
        </pc:spChg>
      </pc:sldChg>
      <pc:sldChg chg="modSp mod">
        <pc:chgData name="Blum, Michael K" userId="04a67670-f608-4dea-9446-08152f0975f2" providerId="ADAL" clId="{45435D37-D4E2-4346-B465-43D163945D6B}" dt="2023-11-20T14:00:09.206" v="240" actId="313"/>
        <pc:sldMkLst>
          <pc:docMk/>
          <pc:sldMk cId="2730923665" sldId="319"/>
        </pc:sldMkLst>
        <pc:spChg chg="mod">
          <ac:chgData name="Blum, Michael K" userId="04a67670-f608-4dea-9446-08152f0975f2" providerId="ADAL" clId="{45435D37-D4E2-4346-B465-43D163945D6B}" dt="2023-11-20T14:00:09.206" v="240" actId="313"/>
          <ac:spMkLst>
            <pc:docMk/>
            <pc:sldMk cId="2730923665" sldId="319"/>
            <ac:spMk id="3" creationId="{00000000-0000-0000-0000-000000000000}"/>
          </ac:spMkLst>
        </pc:spChg>
      </pc:sldChg>
      <pc:sldChg chg="modSp mod">
        <pc:chgData name="Blum, Michael K" userId="04a67670-f608-4dea-9446-08152f0975f2" providerId="ADAL" clId="{45435D37-D4E2-4346-B465-43D163945D6B}" dt="2023-11-20T13:59:20.273" v="239" actId="20577"/>
        <pc:sldMkLst>
          <pc:docMk/>
          <pc:sldMk cId="288714620" sldId="327"/>
        </pc:sldMkLst>
        <pc:spChg chg="mod">
          <ac:chgData name="Blum, Michael K" userId="04a67670-f608-4dea-9446-08152f0975f2" providerId="ADAL" clId="{45435D37-D4E2-4346-B465-43D163945D6B}" dt="2023-11-20T13:59:20.273" v="239" actId="20577"/>
          <ac:spMkLst>
            <pc:docMk/>
            <pc:sldMk cId="288714620" sldId="327"/>
            <ac:spMk id="3" creationId="{00000000-0000-0000-0000-000000000000}"/>
          </ac:spMkLst>
        </pc:spChg>
      </pc:sldChg>
      <pc:sldChg chg="modSp mod">
        <pc:chgData name="Blum, Michael K" userId="04a67670-f608-4dea-9446-08152f0975f2" providerId="ADAL" clId="{45435D37-D4E2-4346-B465-43D163945D6B}" dt="2023-11-16T21:29:16.843" v="73" actId="20577"/>
        <pc:sldMkLst>
          <pc:docMk/>
          <pc:sldMk cId="1845377377" sldId="331"/>
        </pc:sldMkLst>
        <pc:spChg chg="mod">
          <ac:chgData name="Blum, Michael K" userId="04a67670-f608-4dea-9446-08152f0975f2" providerId="ADAL" clId="{45435D37-D4E2-4346-B465-43D163945D6B}" dt="2023-11-16T21:29:16.843" v="73" actId="20577"/>
          <ac:spMkLst>
            <pc:docMk/>
            <pc:sldMk cId="1845377377" sldId="331"/>
            <ac:spMk id="3" creationId="{00000000-0000-0000-0000-000000000000}"/>
          </ac:spMkLst>
        </pc:spChg>
      </pc:sldChg>
    </pc:docChg>
  </pc:docChgLst>
  <pc:docChgLst>
    <pc:chgData name="Blum, Michael K" userId="04a67670-f608-4dea-9446-08152f0975f2" providerId="ADAL" clId="{1E944397-DD8C-4931-A314-558B43EA34FC}"/>
    <pc:docChg chg="undo custSel delSld modSld">
      <pc:chgData name="Blum, Michael K" userId="04a67670-f608-4dea-9446-08152f0975f2" providerId="ADAL" clId="{1E944397-DD8C-4931-A314-558B43EA34FC}" dt="2024-01-09T21:52:52.517" v="2637" actId="14100"/>
      <pc:docMkLst>
        <pc:docMk/>
      </pc:docMkLst>
      <pc:sldChg chg="modSp mod">
        <pc:chgData name="Blum, Michael K" userId="04a67670-f608-4dea-9446-08152f0975f2" providerId="ADAL" clId="{1E944397-DD8C-4931-A314-558B43EA34FC}" dt="2024-01-09T20:36:37.114" v="15" actId="20577"/>
        <pc:sldMkLst>
          <pc:docMk/>
          <pc:sldMk cId="730603795" sldId="260"/>
        </pc:sldMkLst>
        <pc:spChg chg="mod">
          <ac:chgData name="Blum, Michael K" userId="04a67670-f608-4dea-9446-08152f0975f2" providerId="ADAL" clId="{1E944397-DD8C-4931-A314-558B43EA34FC}" dt="2024-01-09T20:36:37.114" v="1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modSp mod">
        <pc:chgData name="Blum, Michael K" userId="04a67670-f608-4dea-9446-08152f0975f2" providerId="ADAL" clId="{1E944397-DD8C-4931-A314-558B43EA34FC}" dt="2024-01-09T21:52:14.393" v="2624" actId="14100"/>
        <pc:sldMkLst>
          <pc:docMk/>
          <pc:sldMk cId="2036713606" sldId="285"/>
        </pc:sldMkLst>
        <pc:spChg chg="mod">
          <ac:chgData name="Blum, Michael K" userId="04a67670-f608-4dea-9446-08152f0975f2" providerId="ADAL" clId="{1E944397-DD8C-4931-A314-558B43EA34FC}" dt="2024-01-09T21:37:08.692" v="2322" actId="20577"/>
          <ac:spMkLst>
            <pc:docMk/>
            <pc:sldMk cId="2036713606" sldId="285"/>
            <ac:spMk id="2" creationId="{00000000-0000-0000-0000-000000000000}"/>
          </ac:spMkLst>
        </pc:spChg>
        <pc:spChg chg="mod">
          <ac:chgData name="Blum, Michael K" userId="04a67670-f608-4dea-9446-08152f0975f2" providerId="ADAL" clId="{1E944397-DD8C-4931-A314-558B43EA34FC}" dt="2024-01-09T21:40:40.828" v="2564" actId="20577"/>
          <ac:spMkLst>
            <pc:docMk/>
            <pc:sldMk cId="2036713606" sldId="285"/>
            <ac:spMk id="3" creationId="{00000000-0000-0000-0000-000000000000}"/>
          </ac:spMkLst>
        </pc:spChg>
        <pc:spChg chg="add mod">
          <ac:chgData name="Blum, Michael K" userId="04a67670-f608-4dea-9446-08152f0975f2" providerId="ADAL" clId="{1E944397-DD8C-4931-A314-558B43EA34FC}" dt="2024-01-09T21:52:14.393" v="2624" actId="14100"/>
          <ac:spMkLst>
            <pc:docMk/>
            <pc:sldMk cId="2036713606" sldId="285"/>
            <ac:spMk id="5" creationId="{79BE86A7-1ECD-A449-978F-79C9A8896F6C}"/>
          </ac:spMkLst>
        </pc:spChg>
      </pc:sldChg>
      <pc:sldChg chg="addSp modSp mod">
        <pc:chgData name="Blum, Michael K" userId="04a67670-f608-4dea-9446-08152f0975f2" providerId="ADAL" clId="{1E944397-DD8C-4931-A314-558B43EA34FC}" dt="2024-01-09T21:52:34.970" v="2631" actId="14100"/>
        <pc:sldMkLst>
          <pc:docMk/>
          <pc:sldMk cId="2730923665" sldId="319"/>
        </pc:sldMkLst>
        <pc:spChg chg="mod">
          <ac:chgData name="Blum, Michael K" userId="04a67670-f608-4dea-9446-08152f0975f2" providerId="ADAL" clId="{1E944397-DD8C-4931-A314-558B43EA34FC}" dt="2024-01-09T21:34:37.034" v="2235" actId="20577"/>
          <ac:spMkLst>
            <pc:docMk/>
            <pc:sldMk cId="2730923665" sldId="319"/>
            <ac:spMk id="2" creationId="{00000000-0000-0000-0000-000000000000}"/>
          </ac:spMkLst>
        </pc:spChg>
        <pc:spChg chg="mod">
          <ac:chgData name="Blum, Michael K" userId="04a67670-f608-4dea-9446-08152f0975f2" providerId="ADAL" clId="{1E944397-DD8C-4931-A314-558B43EA34FC}" dt="2024-01-09T21:41:30.829" v="2565" actId="1076"/>
          <ac:spMkLst>
            <pc:docMk/>
            <pc:sldMk cId="2730923665" sldId="319"/>
            <ac:spMk id="3" creationId="{00000000-0000-0000-0000-000000000000}"/>
          </ac:spMkLst>
        </pc:spChg>
        <pc:spChg chg="add mod">
          <ac:chgData name="Blum, Michael K" userId="04a67670-f608-4dea-9446-08152f0975f2" providerId="ADAL" clId="{1E944397-DD8C-4931-A314-558B43EA34FC}" dt="2024-01-09T21:52:34.970" v="2631" actId="14100"/>
          <ac:spMkLst>
            <pc:docMk/>
            <pc:sldMk cId="2730923665" sldId="319"/>
            <ac:spMk id="5" creationId="{7B85A013-E46C-5596-44D4-1D34ADF8D571}"/>
          </ac:spMkLst>
        </pc:spChg>
      </pc:sldChg>
      <pc:sldChg chg="del">
        <pc:chgData name="Blum, Michael K" userId="04a67670-f608-4dea-9446-08152f0975f2" providerId="ADAL" clId="{1E944397-DD8C-4931-A314-558B43EA34FC}" dt="2024-01-09T21:27:36.301" v="1951" actId="2696"/>
        <pc:sldMkLst>
          <pc:docMk/>
          <pc:sldMk cId="3081193123" sldId="325"/>
        </pc:sldMkLst>
      </pc:sldChg>
      <pc:sldChg chg="addSp delSp modSp mod">
        <pc:chgData name="Blum, Michael K" userId="04a67670-f608-4dea-9446-08152f0975f2" providerId="ADAL" clId="{1E944397-DD8C-4931-A314-558B43EA34FC}" dt="2024-01-09T21:52:42.058" v="2634" actId="14100"/>
        <pc:sldMkLst>
          <pc:docMk/>
          <pc:sldMk cId="288714620" sldId="327"/>
        </pc:sldMkLst>
        <pc:spChg chg="mod">
          <ac:chgData name="Blum, Michael K" userId="04a67670-f608-4dea-9446-08152f0975f2" providerId="ADAL" clId="{1E944397-DD8C-4931-A314-558B43EA34FC}" dt="2024-01-09T21:09:35.334" v="1144" actId="6549"/>
          <ac:spMkLst>
            <pc:docMk/>
            <pc:sldMk cId="288714620" sldId="327"/>
            <ac:spMk id="2" creationId="{00000000-0000-0000-0000-000000000000}"/>
          </ac:spMkLst>
        </pc:spChg>
        <pc:spChg chg="mod">
          <ac:chgData name="Blum, Michael K" userId="04a67670-f608-4dea-9446-08152f0975f2" providerId="ADAL" clId="{1E944397-DD8C-4931-A314-558B43EA34FC}" dt="2024-01-09T21:25:28.139" v="1854" actId="313"/>
          <ac:spMkLst>
            <pc:docMk/>
            <pc:sldMk cId="288714620" sldId="327"/>
            <ac:spMk id="3" creationId="{00000000-0000-0000-0000-000000000000}"/>
          </ac:spMkLst>
        </pc:spChg>
        <pc:spChg chg="add mod">
          <ac:chgData name="Blum, Michael K" userId="04a67670-f608-4dea-9446-08152f0975f2" providerId="ADAL" clId="{1E944397-DD8C-4931-A314-558B43EA34FC}" dt="2024-01-09T21:52:42.058" v="2634" actId="14100"/>
          <ac:spMkLst>
            <pc:docMk/>
            <pc:sldMk cId="288714620" sldId="327"/>
            <ac:spMk id="5" creationId="{CA482B36-00CD-E766-B72F-D57EB07FA389}"/>
          </ac:spMkLst>
        </pc:spChg>
        <pc:spChg chg="add del">
          <ac:chgData name="Blum, Michael K" userId="04a67670-f608-4dea-9446-08152f0975f2" providerId="ADAL" clId="{1E944397-DD8C-4931-A314-558B43EA34FC}" dt="2024-01-09T21:10:38.839" v="1155" actId="22"/>
          <ac:spMkLst>
            <pc:docMk/>
            <pc:sldMk cId="288714620" sldId="327"/>
            <ac:spMk id="6" creationId="{3BC50DD8-99FE-A7B2-0C38-A3138A1865DE}"/>
          </ac:spMkLst>
        </pc:spChg>
      </pc:sldChg>
      <pc:sldChg chg="addSp modSp mod">
        <pc:chgData name="Blum, Michael K" userId="04a67670-f608-4dea-9446-08152f0975f2" providerId="ADAL" clId="{1E944397-DD8C-4931-A314-558B43EA34FC}" dt="2024-01-09T21:52:23.446" v="2628" actId="14100"/>
        <pc:sldMkLst>
          <pc:docMk/>
          <pc:sldMk cId="1174296903" sldId="328"/>
        </pc:sldMkLst>
        <pc:spChg chg="mod">
          <ac:chgData name="Blum, Michael K" userId="04a67670-f608-4dea-9446-08152f0975f2" providerId="ADAL" clId="{1E944397-DD8C-4931-A314-558B43EA34FC}" dt="2024-01-09T21:31:05.489" v="2109" actId="20577"/>
          <ac:spMkLst>
            <pc:docMk/>
            <pc:sldMk cId="1174296903" sldId="328"/>
            <ac:spMk id="2" creationId="{00000000-0000-0000-0000-000000000000}"/>
          </ac:spMkLst>
        </pc:spChg>
        <pc:spChg chg="mod">
          <ac:chgData name="Blum, Michael K" userId="04a67670-f608-4dea-9446-08152f0975f2" providerId="ADAL" clId="{1E944397-DD8C-4931-A314-558B43EA34FC}" dt="2024-01-09T21:36:52.240" v="2319" actId="20577"/>
          <ac:spMkLst>
            <pc:docMk/>
            <pc:sldMk cId="1174296903" sldId="328"/>
            <ac:spMk id="3" creationId="{00000000-0000-0000-0000-000000000000}"/>
          </ac:spMkLst>
        </pc:spChg>
        <pc:spChg chg="add mod">
          <ac:chgData name="Blum, Michael K" userId="04a67670-f608-4dea-9446-08152f0975f2" providerId="ADAL" clId="{1E944397-DD8C-4931-A314-558B43EA34FC}" dt="2024-01-09T21:52:23.446" v="2628" actId="14100"/>
          <ac:spMkLst>
            <pc:docMk/>
            <pc:sldMk cId="1174296903" sldId="328"/>
            <ac:spMk id="5" creationId="{B5A14BF7-11AC-8E4D-1302-AAB425960592}"/>
          </ac:spMkLst>
        </pc:spChg>
      </pc:sldChg>
      <pc:sldChg chg="addSp modSp mod modNotesTx">
        <pc:chgData name="Blum, Michael K" userId="04a67670-f608-4dea-9446-08152f0975f2" providerId="ADAL" clId="{1E944397-DD8C-4931-A314-558B43EA34FC}" dt="2024-01-09T21:52:52.517" v="2637" actId="14100"/>
        <pc:sldMkLst>
          <pc:docMk/>
          <pc:sldMk cId="1845377377" sldId="331"/>
        </pc:sldMkLst>
        <pc:spChg chg="mod">
          <ac:chgData name="Blum, Michael K" userId="04a67670-f608-4dea-9446-08152f0975f2" providerId="ADAL" clId="{1E944397-DD8C-4931-A314-558B43EA34FC}" dt="2024-01-09T21:43:48.352" v="2571" actId="20577"/>
          <ac:spMkLst>
            <pc:docMk/>
            <pc:sldMk cId="1845377377" sldId="331"/>
            <ac:spMk id="3" creationId="{00000000-0000-0000-0000-000000000000}"/>
          </ac:spMkLst>
        </pc:spChg>
        <pc:spChg chg="add">
          <ac:chgData name="Blum, Michael K" userId="04a67670-f608-4dea-9446-08152f0975f2" providerId="ADAL" clId="{1E944397-DD8C-4931-A314-558B43EA34FC}" dt="2024-01-09T21:49:42.983" v="2572"/>
          <ac:spMkLst>
            <pc:docMk/>
            <pc:sldMk cId="1845377377" sldId="331"/>
            <ac:spMk id="4" creationId="{00000000-0000-0000-0000-000000000000}"/>
          </ac:spMkLst>
        </pc:spChg>
        <pc:spChg chg="add mod">
          <ac:chgData name="Blum, Michael K" userId="04a67670-f608-4dea-9446-08152f0975f2" providerId="ADAL" clId="{1E944397-DD8C-4931-A314-558B43EA34FC}" dt="2024-01-09T21:52:52.517" v="2637" actId="14100"/>
          <ac:spMkLst>
            <pc:docMk/>
            <pc:sldMk cId="1845377377" sldId="331"/>
            <ac:spMk id="5" creationId="{C1D9168C-58BC-465C-E272-1EBAE0FE220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490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4490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038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2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4676" y="6553200"/>
            <a:ext cx="2135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 – 12/6/23 MWG to WMS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819400"/>
            <a:ext cx="5257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Meter Working Group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November 20,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SMOGRR028 Discussion (Loss Comp. Current Limiting Reactors)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8781" y="1143000"/>
            <a:ext cx="8305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latin typeface="TradeGothic LT" panose="020B0506030503020504" pitchFamily="34" charset="0"/>
                <a:ea typeface="TradeGothic LT" panose="020B0506030503020504" pitchFamily="34" charset="0"/>
              </a:rPr>
              <a:t>ERCOT presented comments to SMOGRR028 and posted the revised language on the Nov 20</a:t>
            </a:r>
            <a:r>
              <a:rPr lang="en-US" altLang="en-US" sz="2400" kern="0" baseline="30000" dirty="0">
                <a:latin typeface="TradeGothic LT" panose="020B0506030503020504" pitchFamily="34" charset="0"/>
                <a:ea typeface="TradeGothic LT" panose="020B0506030503020504" pitchFamily="34" charset="0"/>
              </a:rPr>
              <a:t>th</a:t>
            </a:r>
            <a:r>
              <a:rPr lang="en-US" altLang="en-US" sz="2400" kern="0" dirty="0">
                <a:latin typeface="TradeGothic LT" panose="020B0506030503020504" pitchFamily="34" charset="0"/>
                <a:ea typeface="TradeGothic LT" panose="020B0506030503020504" pitchFamily="34" charset="0"/>
              </a:rPr>
              <a:t> MWG meeting webpage.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latin typeface="TradeGothic LT" panose="020B0506030503020504" pitchFamily="34" charset="0"/>
                <a:ea typeface="TradeGothic LT" panose="020B0506030503020504" pitchFamily="34" charset="0"/>
              </a:rPr>
              <a:t>Changes reflect Loss Compensation methodology discussed at 4/30 MWG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latin typeface="TradeGothic LT" panose="020B0506030503020504" pitchFamily="34" charset="0"/>
                <a:ea typeface="TradeGothic LT" panose="020B0506030503020504" pitchFamily="34" charset="0"/>
              </a:rPr>
              <a:t>ERCOT clarified projects that utilized initially proposed loss compensation methodology could continue to do so until the new language has been adopted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latin typeface="TradeGothic LT" panose="020B0506030503020504" pitchFamily="34" charset="0"/>
                <a:ea typeface="TradeGothic LT" panose="020B0506030503020504" pitchFamily="34" charset="0"/>
              </a:rPr>
              <a:t>Stakeholders reviewing proposed changes for discussion at Dec MWG.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latin typeface="TradeGothic LT" panose="020B0506030503020504" pitchFamily="34" charset="0"/>
                <a:ea typeface="TradeGothic LT" panose="020B0506030503020504" pitchFamily="34" charset="0"/>
              </a:rPr>
              <a:t>Scenarios were presented illustrating when Loss Compensation for Current Limiting Reactors would or wouldn’t be required. </a:t>
            </a:r>
            <a:endParaRPr lang="en-US" sz="2000" kern="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kern="0" dirty="0">
              <a:solidFill>
                <a:srgbClr val="000000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482B36-00CD-E766-B72F-D57EB07FA389}"/>
              </a:ext>
            </a:extLst>
          </p:cNvPr>
          <p:cNvSpPr txBox="1"/>
          <p:nvPr/>
        </p:nvSpPr>
        <p:spPr>
          <a:xfrm>
            <a:off x="114300" y="6579824"/>
            <a:ext cx="22479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/>
              <a:t>PUBLIC - 12/3/24 MWG TO WMS</a:t>
            </a:r>
          </a:p>
        </p:txBody>
      </p:sp>
    </p:spTree>
    <p:extLst>
      <p:ext uri="{BB962C8B-B14F-4D97-AF65-F5344CB8AC3E}">
        <p14:creationId xmlns:p14="http://schemas.microsoft.com/office/powerpoint/2010/main" val="288714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NPRR1200 Discussion (Loss Comp. Current Limiting Reactors)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8781" y="1143000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Gothic LT" panose="020B0506030503020504" pitchFamily="34" charset="0"/>
                <a:ea typeface="TradeGothic LT" panose="020B0506030503020504" pitchFamily="34" charset="0"/>
                <a:cs typeface="+mn-cs"/>
              </a:rPr>
              <a:t>MWG maintained previous position that SMOGRR028 is the better technical solution.</a:t>
            </a:r>
          </a:p>
          <a:p>
            <a:pPr marL="2857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MWG was informed by NextEra Energy that the Submitter is no longer with the company but they will review their position and consider withdrawing NPRR1200.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eGothic LT" panose="020B0506030503020504" pitchFamily="34" charset="0"/>
                <a:ea typeface="TradeGothic LT" panose="020B0506030503020504" pitchFamily="34" charset="0"/>
                <a:cs typeface="+mn-cs"/>
              </a:rPr>
              <a:t> </a:t>
            </a:r>
          </a:p>
          <a:p>
            <a:pPr marL="2857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adeGothic LT" panose="020B0506030503020504" pitchFamily="34" charset="0"/>
              <a:ea typeface="TradeGothic LT" panose="020B0506030503020504" pitchFamily="34" charset="0"/>
              <a:cs typeface="+mn-cs"/>
            </a:endParaRPr>
          </a:p>
          <a:p>
            <a:pPr marL="2857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adeGothic LT" panose="020B0506030503020504" pitchFamily="34" charset="0"/>
              <a:ea typeface="TradeGothic LT" panose="020B0506030503020504" pitchFamily="34" charset="0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428F47-B30D-FDED-D980-51BC655A9A1F}"/>
              </a:ext>
            </a:extLst>
          </p:cNvPr>
          <p:cNvSpPr txBox="1"/>
          <p:nvPr/>
        </p:nvSpPr>
        <p:spPr>
          <a:xfrm>
            <a:off x="114300" y="6579824"/>
            <a:ext cx="22479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/>
              <a:t>PUBLIC - 12/3/24 MWG TO WMS</a:t>
            </a:r>
          </a:p>
        </p:txBody>
      </p:sp>
    </p:spTree>
    <p:extLst>
      <p:ext uri="{BB962C8B-B14F-4D97-AF65-F5344CB8AC3E}">
        <p14:creationId xmlns:p14="http://schemas.microsoft.com/office/powerpoint/2010/main" val="13590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Generation Netting for ERCOT-Polled Settlement 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001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Eolian presented on possible changes to the transferable load limit from Protocol 10.3.2.3(6).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Multiple TDSPs brought up concerns on using EPS meters at both transmission and distribution levels due to netting for a single facility.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There was no objection during the discussion to allowing the 500 kW limit to be raised. Eolian will discuss internally and consider submitting a NPRR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BE86A7-1ECD-A449-978F-79C9A8896F6C}"/>
              </a:ext>
            </a:extLst>
          </p:cNvPr>
          <p:cNvSpPr txBox="1"/>
          <p:nvPr/>
        </p:nvSpPr>
        <p:spPr>
          <a:xfrm>
            <a:off x="114300" y="6579824"/>
            <a:ext cx="21717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/>
              <a:t>PUBLIC - 1/10/24 MWG TO WMS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6DBAFA-36B6-51A6-1289-A06CA8C4223B}"/>
              </a:ext>
            </a:extLst>
          </p:cNvPr>
          <p:cNvSpPr txBox="1"/>
          <p:nvPr/>
        </p:nvSpPr>
        <p:spPr>
          <a:xfrm>
            <a:off x="114300" y="6579824"/>
            <a:ext cx="22479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/>
              <a:t>PUBLIC - 12/3/24 MWG TO WMS</a:t>
            </a:r>
          </a:p>
        </p:txBody>
      </p:sp>
    </p:spTree>
    <p:extLst>
      <p:ext uri="{BB962C8B-B14F-4D97-AF65-F5344CB8AC3E}">
        <p14:creationId xmlns:p14="http://schemas.microsoft.com/office/powerpoint/2010/main" val="203671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Other MWG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2025 Leadership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400" kern="0" dirty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Next MWG will be scheduled for December 2024 to discuss SMOGRR028.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BE86A7-1ECD-A449-978F-79C9A8896F6C}"/>
              </a:ext>
            </a:extLst>
          </p:cNvPr>
          <p:cNvSpPr txBox="1"/>
          <p:nvPr/>
        </p:nvSpPr>
        <p:spPr>
          <a:xfrm>
            <a:off x="114300" y="6579824"/>
            <a:ext cx="21717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/>
              <a:t>PUBLIC - 1/10/24 MWG TO WMS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6DBAFA-36B6-51A6-1289-A06CA8C4223B}"/>
              </a:ext>
            </a:extLst>
          </p:cNvPr>
          <p:cNvSpPr txBox="1"/>
          <p:nvPr/>
        </p:nvSpPr>
        <p:spPr>
          <a:xfrm>
            <a:off x="114300" y="6579824"/>
            <a:ext cx="22479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/>
              <a:t>PUBLIC - 12/3/24 MWG TO WMS</a:t>
            </a:r>
          </a:p>
        </p:txBody>
      </p:sp>
    </p:spTree>
    <p:extLst>
      <p:ext uri="{BB962C8B-B14F-4D97-AF65-F5344CB8AC3E}">
        <p14:creationId xmlns:p14="http://schemas.microsoft.com/office/powerpoint/2010/main" val="267542508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12674</TotalTime>
  <Words>272</Words>
  <Application>Microsoft Office PowerPoint</Application>
  <PresentationFormat>On-screen Show (4:3)</PresentationFormat>
  <Paragraphs>34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TradeGothic LT</vt:lpstr>
      <vt:lpstr>1_Custom Design</vt:lpstr>
      <vt:lpstr>Office Theme</vt:lpstr>
      <vt:lpstr>PowerPoint Presentation</vt:lpstr>
      <vt:lpstr>SMOGRR028 Discussion (Loss Comp. Current Limiting Reactors)</vt:lpstr>
      <vt:lpstr>NPRR1200 Discussion (Loss Comp. Current Limiting Reactors)</vt:lpstr>
      <vt:lpstr>Generation Netting for ERCOT-Polled Settlement Meters</vt:lpstr>
      <vt:lpstr>Other MWG Discussion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Blum, Michael K</cp:lastModifiedBy>
  <cp:revision>341</cp:revision>
  <cp:lastPrinted>2016-01-21T20:53:15Z</cp:lastPrinted>
  <dcterms:created xsi:type="dcterms:W3CDTF">2016-01-21T15:20:31Z</dcterms:created>
  <dcterms:modified xsi:type="dcterms:W3CDTF">2024-11-22T20:04:24Z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2023-10-19T12:53:30Z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9cb86894-6c01-44dd-96c7-ac59748ed38e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e3ac3a1a-de19-428b-b395-6d250d7743fb_Enabled">
    <vt:lpwstr>true</vt:lpwstr>
  </property>
  <property fmtid="{D5CDD505-2E9C-101B-9397-08002B2CF9AE}" pid="11" name="MSIP_Label_e3ac3a1a-de19-428b-b395-6d250d7743fb_SetDate">
    <vt:lpwstr>2023-11-16T21:19:10Z</vt:lpwstr>
  </property>
  <property fmtid="{D5CDD505-2E9C-101B-9397-08002B2CF9AE}" pid="12" name="MSIP_Label_e3ac3a1a-de19-428b-b395-6d250d7743fb_Method">
    <vt:lpwstr>Standard</vt:lpwstr>
  </property>
  <property fmtid="{D5CDD505-2E9C-101B-9397-08002B2CF9AE}" pid="13" name="MSIP_Label_e3ac3a1a-de19-428b-b395-6d250d7743fb_Name">
    <vt:lpwstr>Internal Use Only</vt:lpwstr>
  </property>
  <property fmtid="{D5CDD505-2E9C-101B-9397-08002B2CF9AE}" pid="14" name="MSIP_Label_e3ac3a1a-de19-428b-b395-6d250d7743fb_SiteId">
    <vt:lpwstr>88cc5fd7-fd78-44b6-ad75-b6915088974f</vt:lpwstr>
  </property>
  <property fmtid="{D5CDD505-2E9C-101B-9397-08002B2CF9AE}" pid="15" name="MSIP_Label_e3ac3a1a-de19-428b-b395-6d250d7743fb_ActionId">
    <vt:lpwstr>489110ee-bc3d-4157-bf1c-cea6f674724a</vt:lpwstr>
  </property>
  <property fmtid="{D5CDD505-2E9C-101B-9397-08002B2CF9AE}" pid="16" name="MSIP_Label_e3ac3a1a-de19-428b-b395-6d250d7743fb_ContentBits">
    <vt:lpwstr>0</vt:lpwstr>
  </property>
</Properties>
</file>