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5"/>
    <p:sldMasterId id="2147483652" r:id="rId6"/>
  </p:sldMasterIdLst>
  <p:notesMasterIdLst>
    <p:notesMasterId r:id="rId11"/>
  </p:notesMasterIdLst>
  <p:handoutMasterIdLst>
    <p:handoutMasterId r:id="rId12"/>
  </p:handoutMasterIdLst>
  <p:sldIdLst>
    <p:sldId id="257" r:id="rId7"/>
    <p:sldId id="259" r:id="rId8"/>
    <p:sldId id="261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1AA6C3-DFCF-D2DC-503A-9290DC602CCA}" name="Warnken, Pete" initials="WP" userId="S::Pete.Warnken@ercot.com::fbe8293c-a439-4cd5-bd14-b2ceb8d965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934"/>
    <a:srgbClr val="EAEAEA"/>
    <a:srgbClr val="DDDDDD"/>
    <a:srgbClr val="F47F26"/>
    <a:srgbClr val="E08433"/>
    <a:srgbClr val="13365E"/>
    <a:srgbClr val="FFFF99"/>
    <a:srgbClr val="FFFFFF"/>
    <a:srgbClr val="1D428A"/>
    <a:srgbClr val="BE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96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4A4BB-AE2E-754B-BB10-9FCF23C76BF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9D527-B2F8-6044-AC71-684087D6F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0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84E60-267E-4A48-BBD9-FC067C3C41F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1A2D1-3CE5-3E49-B561-D98940B9A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2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9C76B724-448A-4CF0-9185-9FD5D448F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68E4D92-EC60-4EAF-A62B-FBF21CAD35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" y="5482280"/>
            <a:ext cx="9143980" cy="4839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 baseline="0">
                <a:ln>
                  <a:noFill/>
                </a:ln>
                <a:solidFill>
                  <a:schemeClr val="bg1"/>
                </a:solidFill>
                <a:latin typeface="+mj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DISCUSSION MATERIALS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66C9932-1FB0-4206-B683-A81C1943C8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7886" y="6000233"/>
            <a:ext cx="2027105" cy="2268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 baseline="0">
                <a:ln>
                  <a:noFill/>
                </a:ln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JANUARY 1, 2019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4ECE5E-937E-4B7F-AC1A-759C6B30B2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64644" y="1323974"/>
            <a:ext cx="4625935" cy="377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8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B951277E-E522-4FF5-A52E-0CB05E734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B031E5-629E-4624-8070-A2CA2AFF1C42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33A527-DF98-4563-AA94-19660FF3BF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DF0521A-4A9E-4223-A340-3D02C4FA58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Graphic 36">
            <a:extLst>
              <a:ext uri="{FF2B5EF4-FFF2-40B4-BE49-F238E27FC236}">
                <a16:creationId xmlns:a16="http://schemas.microsoft.com/office/drawing/2014/main" id="{A13347A5-3964-416E-8A1A-7DE4B30C62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98"/>
          <a:stretch/>
        </p:blipFill>
        <p:spPr>
          <a:xfrm>
            <a:off x="-1" y="6169885"/>
            <a:ext cx="9144001" cy="68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312F69B6-1878-4C07-AD93-9A7CC4ABA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31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44EE976-35A4-4E24-A7CC-8CAD9E717F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4376" y="1260643"/>
            <a:ext cx="8592480" cy="4776586"/>
          </a:xfrm>
          <a:prstGeom prst="rect">
            <a:avLst/>
          </a:prstGeom>
        </p:spPr>
        <p:txBody>
          <a:bodyPr numCol="2" spcCol="457200"/>
          <a:lstStyle>
            <a:lvl1pPr marL="0" indent="0" algn="just">
              <a:lnSpc>
                <a:spcPct val="100000"/>
              </a:lnSpc>
              <a:buNone/>
              <a:defRPr sz="1050" b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 algn="just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2pPr>
            <a:lvl3pPr marL="728654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3pPr>
            <a:lvl4pPr marL="985825" indent="-214313" algn="just">
              <a:lnSpc>
                <a:spcPct val="100000"/>
              </a:lnSpc>
              <a:buFont typeface="Courier New" panose="02070309020205020404" pitchFamily="49" charset="0"/>
              <a:buChar char="o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4pPr>
            <a:lvl5pPr marL="1242996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A480BE38-A3CE-49DC-BA5D-7D0B4D41BC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A4447A-CC9D-42FB-B8D2-BE63E161DFCF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9C616-61C7-4D05-B8C0-680212E07C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5A17ACF-C471-4CA0-8E1E-15351A04138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226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312F69B6-1878-4C07-AD93-9A7CC4ABA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31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44EE976-35A4-4E24-A7CC-8CAD9E717F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4376" y="1260643"/>
            <a:ext cx="8592480" cy="4776586"/>
          </a:xfrm>
          <a:prstGeom prst="rect">
            <a:avLst/>
          </a:prstGeom>
        </p:spPr>
        <p:txBody>
          <a:bodyPr numCol="2" spcCol="457200"/>
          <a:lstStyle>
            <a:lvl1pPr marL="0" indent="0" algn="just">
              <a:lnSpc>
                <a:spcPct val="100000"/>
              </a:lnSpc>
              <a:buNone/>
              <a:defRPr sz="1050" b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 algn="just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2pPr>
            <a:lvl3pPr marL="728654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3pPr>
            <a:lvl4pPr marL="985825" indent="-214313" algn="just">
              <a:lnSpc>
                <a:spcPct val="100000"/>
              </a:lnSpc>
              <a:buFont typeface="Courier New" panose="02070309020205020404" pitchFamily="49" charset="0"/>
              <a:buChar char="o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4pPr>
            <a:lvl5pPr marL="1242996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8" name="Graphic 36">
            <a:extLst>
              <a:ext uri="{FF2B5EF4-FFF2-40B4-BE49-F238E27FC236}">
                <a16:creationId xmlns:a16="http://schemas.microsoft.com/office/drawing/2014/main" id="{68646033-70A9-44E7-85C4-F82F10756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98"/>
          <a:stretch/>
        </p:blipFill>
        <p:spPr>
          <a:xfrm>
            <a:off x="-1" y="6169885"/>
            <a:ext cx="9144001" cy="688115"/>
          </a:xfrm>
          <a:prstGeom prst="rect">
            <a:avLst/>
          </a:prstGeom>
        </p:spPr>
      </p:pic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A480BE38-A3CE-49DC-BA5D-7D0B4D41BC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A4447A-CC9D-42FB-B8D2-BE63E161DFCF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9C616-61C7-4D05-B8C0-680212E07C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5A17ACF-C471-4CA0-8E1E-15351A04138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881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312F69B6-1878-4C07-AD93-9A7CC4ABA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31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44EE976-35A4-4E24-A7CC-8CAD9E717F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4376" y="1260643"/>
            <a:ext cx="8592480" cy="4776586"/>
          </a:xfrm>
          <a:prstGeom prst="rect">
            <a:avLst/>
          </a:prstGeom>
        </p:spPr>
        <p:txBody>
          <a:bodyPr numCol="2" spcCol="457200"/>
          <a:lstStyle>
            <a:lvl1pPr marL="0" indent="0" algn="just">
              <a:lnSpc>
                <a:spcPct val="100000"/>
              </a:lnSpc>
              <a:buNone/>
              <a:defRPr sz="1050" b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 algn="just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2pPr>
            <a:lvl3pPr marL="728654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3pPr>
            <a:lvl4pPr marL="985825" indent="-214313" algn="just">
              <a:lnSpc>
                <a:spcPct val="100000"/>
              </a:lnSpc>
              <a:buFont typeface="Courier New" panose="02070309020205020404" pitchFamily="49" charset="0"/>
              <a:buChar char="o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4pPr>
            <a:lvl5pPr marL="1242996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8" name="Graphic 36">
            <a:extLst>
              <a:ext uri="{FF2B5EF4-FFF2-40B4-BE49-F238E27FC236}">
                <a16:creationId xmlns:a16="http://schemas.microsoft.com/office/drawing/2014/main" id="{68646033-70A9-44E7-85C4-F82F10756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98"/>
          <a:stretch/>
        </p:blipFill>
        <p:spPr>
          <a:xfrm>
            <a:off x="-1" y="6169885"/>
            <a:ext cx="9144001" cy="688115"/>
          </a:xfrm>
          <a:prstGeom prst="rect">
            <a:avLst/>
          </a:prstGeom>
        </p:spPr>
      </p:pic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A480BE38-A3CE-49DC-BA5D-7D0B4D41BC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A4447A-CC9D-42FB-B8D2-BE63E161DFCF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9C616-61C7-4D05-B8C0-680212E07C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5A17ACF-C471-4CA0-8E1E-15351A04138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881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730EAD0-BE42-4492-A1AD-7C878E8309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4310" y="1241757"/>
            <a:ext cx="3173053" cy="47954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latin typeface="+mn-lt"/>
              </a:defRPr>
            </a:lvl1pPr>
          </a:lstStyle>
          <a:p>
            <a:r>
              <a:rPr lang="en-US" noProof="0"/>
              <a:t>Drag your image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5A63A61-70E0-449D-9A76-6A5B27E7DD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20014" y="1260643"/>
            <a:ext cx="5259677" cy="4776586"/>
          </a:xfrm>
          <a:prstGeom prst="rect">
            <a:avLst/>
          </a:prstGeom>
        </p:spPr>
        <p:txBody>
          <a:bodyPr numCol="1" spcCol="457200"/>
          <a:lstStyle>
            <a:lvl1pPr marL="0" indent="0" algn="just">
              <a:lnSpc>
                <a:spcPct val="100000"/>
              </a:lnSpc>
              <a:buNone/>
              <a:defRPr sz="1050" b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 algn="just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2pPr>
            <a:lvl3pPr marL="728654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3pPr>
            <a:lvl4pPr marL="985825" indent="-214313" algn="just">
              <a:lnSpc>
                <a:spcPct val="100000"/>
              </a:lnSpc>
              <a:buFont typeface="Courier New" panose="02070309020205020404" pitchFamily="49" charset="0"/>
              <a:buChar char="o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4pPr>
            <a:lvl5pPr marL="1242996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A4E4C695-CF37-418E-8FC3-D642AAC95B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31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6B556D43-D184-4471-A7A9-7660335E83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D5CD7B-BEAB-464B-8D25-AB0E77CC8BFB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B7BA8D0-55DE-45E0-84CE-2EF88E8A25B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89E0F96-0D3C-4C0D-B7EC-3CB9B1D8BC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075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CEF29F8-233D-452F-8516-15CEA93AB0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4311" y="1379208"/>
            <a:ext cx="4226360" cy="2781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Drag your images here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5DACB054-5735-400E-AE19-0B9A7DBFCD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313" y="4167038"/>
            <a:ext cx="4226360" cy="450670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372A32E5-A81F-4912-A3DB-FDA4DF5EE3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4313" y="4624245"/>
            <a:ext cx="4226360" cy="318323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PUT YOUR BIG TITLE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8E4935F-5FA7-41A5-A252-EABDCA939F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4313" y="4994698"/>
            <a:ext cx="4226360" cy="1006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con </a:t>
            </a:r>
            <a:r>
              <a:rPr lang="en-US" err="1"/>
              <a:t>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usce</a:t>
            </a:r>
            <a:r>
              <a:rPr lang="en-US"/>
              <a:t> diam.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A1903A6-28AA-4FDB-94A5-E7C41AAD8A5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53327" y="1379208"/>
            <a:ext cx="4226360" cy="2781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Drag your images here</a:t>
            </a:r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5543DCF4-A043-49A0-8073-FD6497FFE0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53328" y="4167038"/>
            <a:ext cx="4226360" cy="450670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id="{F562250E-2F11-4F61-807F-D67B8A4DBA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53328" y="4624245"/>
            <a:ext cx="4226360" cy="318323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PUT YOUR BIG TITLE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02548C1-BB36-461D-8ABE-D9AE4E3BE08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3328" y="4994698"/>
            <a:ext cx="4226360" cy="1006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con </a:t>
            </a:r>
            <a:r>
              <a:rPr lang="en-US" err="1"/>
              <a:t>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usce</a:t>
            </a:r>
            <a:r>
              <a:rPr lang="en-US"/>
              <a:t> diam.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762AAD70-F186-4A58-BF8C-A3CA7D2AF4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31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6A94F8F7-16F5-4003-8BFB-C87F811A2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1E1DBC-37D1-49E5-8E29-EFB0868E4404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12C1E52-560E-4A1B-98D6-91BEC65FEF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6BB20DF-B07C-4C64-8DF9-D8BB4EA990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754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A4CE7D81-6915-4761-A32F-2172728E02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284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A0CAE186-E5AC-4C4C-8A9A-8E686D0E04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2409" y="520147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688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</p:spTree>
    <p:extLst>
      <p:ext uri="{BB962C8B-B14F-4D97-AF65-F5344CB8AC3E}">
        <p14:creationId xmlns:p14="http://schemas.microsoft.com/office/powerpoint/2010/main" val="248032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744DC8CA-3588-4592-AADA-855AF5A2B9D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44903" y="1343439"/>
            <a:ext cx="2454194" cy="2418485"/>
          </a:xfrm>
          <a:custGeom>
            <a:avLst/>
            <a:gdLst>
              <a:gd name="connsiteX0" fmla="*/ 808038 w 1616076"/>
              <a:gd name="connsiteY0" fmla="*/ 0 h 1616076"/>
              <a:gd name="connsiteX1" fmla="*/ 1616076 w 1616076"/>
              <a:gd name="connsiteY1" fmla="*/ 808038 h 1616076"/>
              <a:gd name="connsiteX2" fmla="*/ 808038 w 1616076"/>
              <a:gd name="connsiteY2" fmla="*/ 1616076 h 1616076"/>
              <a:gd name="connsiteX3" fmla="*/ 0 w 1616076"/>
              <a:gd name="connsiteY3" fmla="*/ 808038 h 1616076"/>
              <a:gd name="connsiteX4" fmla="*/ 808038 w 1616076"/>
              <a:gd name="connsiteY4" fmla="*/ 0 h 161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6076" h="1616076">
                <a:moveTo>
                  <a:pt x="808038" y="0"/>
                </a:moveTo>
                <a:cubicBezTo>
                  <a:pt x="1254305" y="0"/>
                  <a:pt x="1616076" y="361771"/>
                  <a:pt x="1616076" y="808038"/>
                </a:cubicBezTo>
                <a:cubicBezTo>
                  <a:pt x="1616076" y="1254305"/>
                  <a:pt x="1254305" y="1616076"/>
                  <a:pt x="808038" y="1616076"/>
                </a:cubicBezTo>
                <a:cubicBezTo>
                  <a:pt x="361771" y="1616076"/>
                  <a:pt x="0" y="1254305"/>
                  <a:pt x="0" y="808038"/>
                </a:cubicBezTo>
                <a:cubicBezTo>
                  <a:pt x="0" y="361771"/>
                  <a:pt x="361771" y="0"/>
                  <a:pt x="80803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844">
                <a:latin typeface="+mn-lt"/>
              </a:defRPr>
            </a:lvl1pPr>
          </a:lstStyle>
          <a:p>
            <a:r>
              <a:rPr lang="en-US" noProof="0"/>
              <a:t>Drag your </a:t>
            </a:r>
            <a:br>
              <a:rPr lang="en-US" noProof="0"/>
            </a:br>
            <a:r>
              <a:rPr lang="en-US" noProof="0"/>
              <a:t>image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26943A9-2DCB-4B5B-830B-C1713AD77F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82588" y="4010702"/>
            <a:ext cx="5893344" cy="2114677"/>
          </a:xfrm>
          <a:prstGeom prst="rect">
            <a:avLst/>
          </a:prstGeom>
        </p:spPr>
        <p:txBody>
          <a:bodyPr numCol="1" spcCol="457200"/>
          <a:lstStyle>
            <a:lvl1pPr marL="0" indent="0" algn="just">
              <a:lnSpc>
                <a:spcPct val="100000"/>
              </a:lnSpc>
              <a:buNone/>
              <a:defRPr sz="1050" b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471484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2pPr>
            <a:lvl3pPr marL="728654" indent="-214313" algn="just">
              <a:lnSpc>
                <a:spcPct val="100000"/>
              </a:lnSpc>
              <a:buFont typeface="Courier New" panose="02070309020205020404" pitchFamily="49" charset="0"/>
              <a:buChar char="o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3pPr>
            <a:lvl4pPr marL="985825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4pPr>
            <a:lvl5pPr marL="1242996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51A136B0-2821-4BDA-A31A-3B6CB6C66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284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0DE6CBF1-EB66-4E3A-8F4E-3BB6023471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2409" y="520147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688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</p:spTree>
    <p:extLst>
      <p:ext uri="{BB962C8B-B14F-4D97-AF65-F5344CB8AC3E}">
        <p14:creationId xmlns:p14="http://schemas.microsoft.com/office/powerpoint/2010/main" val="370146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A06D1BE-8B25-43B5-A324-FE29AB26C9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4376" y="1260643"/>
            <a:ext cx="8592480" cy="4776586"/>
          </a:xfrm>
          <a:prstGeom prst="rect">
            <a:avLst/>
          </a:prstGeom>
        </p:spPr>
        <p:txBody>
          <a:bodyPr numCol="2" spcCol="457200"/>
          <a:lstStyle>
            <a:lvl1pPr marL="0" indent="0" algn="just">
              <a:lnSpc>
                <a:spcPct val="100000"/>
              </a:lnSpc>
              <a:buNone/>
              <a:defRPr sz="1050" b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 algn="just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2pPr>
            <a:lvl3pPr marL="728654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3pPr>
            <a:lvl4pPr marL="985825" indent="-214313" algn="just">
              <a:lnSpc>
                <a:spcPct val="100000"/>
              </a:lnSpc>
              <a:buFont typeface="Courier New" panose="02070309020205020404" pitchFamily="49" charset="0"/>
              <a:buChar char="o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4pPr>
            <a:lvl5pPr marL="1242996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04AD4BA9-E212-4AAF-90F9-AF32DB3B2F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284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01844EE2-7D08-4811-B4D1-14214A5C2F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2409" y="520147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688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</p:spTree>
    <p:extLst>
      <p:ext uri="{BB962C8B-B14F-4D97-AF65-F5344CB8AC3E}">
        <p14:creationId xmlns:p14="http://schemas.microsoft.com/office/powerpoint/2010/main" val="39548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730EAD0-BE42-4492-A1AD-7C878E8309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4310" y="1241757"/>
            <a:ext cx="3173053" cy="47954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latin typeface="+mn-lt"/>
              </a:defRPr>
            </a:lvl1pPr>
          </a:lstStyle>
          <a:p>
            <a:r>
              <a:rPr lang="en-US" noProof="0"/>
              <a:t>Drag your image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5A63A61-70E0-449D-9A76-6A5B27E7DD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20014" y="1260643"/>
            <a:ext cx="5259677" cy="4776586"/>
          </a:xfrm>
          <a:prstGeom prst="rect">
            <a:avLst/>
          </a:prstGeom>
        </p:spPr>
        <p:txBody>
          <a:bodyPr numCol="1" spcCol="457200"/>
          <a:lstStyle>
            <a:lvl1pPr marL="0" indent="0" algn="just">
              <a:lnSpc>
                <a:spcPct val="100000"/>
              </a:lnSpc>
              <a:buNone/>
              <a:defRPr sz="1050" b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 algn="just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2pPr>
            <a:lvl3pPr marL="728654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3pPr>
            <a:lvl4pPr marL="985825" indent="-214313" algn="just">
              <a:lnSpc>
                <a:spcPct val="100000"/>
              </a:lnSpc>
              <a:buFont typeface="Courier New" panose="02070309020205020404" pitchFamily="49" charset="0"/>
              <a:buChar char="o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4pPr>
            <a:lvl5pPr marL="1242996" indent="-214313" algn="just">
              <a:lnSpc>
                <a:spcPct val="100000"/>
              </a:lnSpc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051307FA-6D10-4F1D-AAF1-BA6CAF0AD4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284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3FC7D87F-E6FA-4B22-94A1-C568510DE3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2409" y="520147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688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</p:spTree>
    <p:extLst>
      <p:ext uri="{BB962C8B-B14F-4D97-AF65-F5344CB8AC3E}">
        <p14:creationId xmlns:p14="http://schemas.microsoft.com/office/powerpoint/2010/main" val="204486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486BD12-F7B1-4414-97A1-E75FF202F2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1496" y="321137"/>
            <a:ext cx="5306462" cy="6210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B6C58E-0BA8-4888-AA9F-C8F29B3CD2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12959" y="513947"/>
            <a:ext cx="2872968" cy="2345629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A0F8F61-054C-40BD-8114-A35D017585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4290" y="4903025"/>
            <a:ext cx="3109316" cy="80693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 b="1"/>
              <a:t>DISCUSSION MATERIALS</a:t>
            </a:r>
            <a:endParaRPr lang="en-US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9667777F-3F9E-494C-8E2D-7DCA0CBDF5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4289" y="4572177"/>
            <a:ext cx="2282129" cy="251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TOPIC OF DISCUSSION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3990085-0713-4C13-96B0-C2167F59EF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4106" y="6051114"/>
            <a:ext cx="2282129" cy="251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JANUARY 1, 2019</a:t>
            </a:r>
          </a:p>
        </p:txBody>
      </p:sp>
    </p:spTree>
    <p:extLst>
      <p:ext uri="{BB962C8B-B14F-4D97-AF65-F5344CB8AC3E}">
        <p14:creationId xmlns:p14="http://schemas.microsoft.com/office/powerpoint/2010/main" val="306142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- 2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0078C63-60E0-4B3C-A38E-4FDAF69796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4311" y="1379208"/>
            <a:ext cx="4226360" cy="2781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Drag your images here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BB29ADCE-9A2F-4C2C-A028-D24CDDF13F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313" y="4167038"/>
            <a:ext cx="4226360" cy="450670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76116B18-1642-405F-BBA9-5F8A544DD2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4313" y="4624245"/>
            <a:ext cx="4226360" cy="318323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PUT YOUR BIG TITLE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C737F0C-70F5-4210-89C5-3F1E677D42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4313" y="4994698"/>
            <a:ext cx="4226360" cy="1006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con </a:t>
            </a:r>
            <a:r>
              <a:rPr lang="en-US" err="1"/>
              <a:t>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usce</a:t>
            </a:r>
            <a:r>
              <a:rPr lang="en-US"/>
              <a:t> diam.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AF0F1F5-58CC-44F3-83B4-957B7577951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53327" y="1379208"/>
            <a:ext cx="4226360" cy="2781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Drag your images here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D5A557E1-8C67-4B59-85B9-76D47826D1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53328" y="4167038"/>
            <a:ext cx="4226360" cy="450670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DCA9B74E-8091-4628-9768-CC668364B5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53328" y="4624245"/>
            <a:ext cx="4226360" cy="318323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PUT YOUR BIG TITLE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BB15F7B-6581-4D61-AC4F-091BAF773B2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3328" y="4994698"/>
            <a:ext cx="4226360" cy="1006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con </a:t>
            </a:r>
            <a:r>
              <a:rPr lang="en-US" err="1"/>
              <a:t>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usce</a:t>
            </a:r>
            <a:r>
              <a:rPr lang="en-US"/>
              <a:t> diam.</a:t>
            </a:r>
          </a:p>
        </p:txBody>
      </p:sp>
      <p:sp>
        <p:nvSpPr>
          <p:cNvPr id="18" name="Marcador de texto 7">
            <a:extLst>
              <a:ext uri="{FF2B5EF4-FFF2-40B4-BE49-F238E27FC236}">
                <a16:creationId xmlns:a16="http://schemas.microsoft.com/office/drawing/2014/main" id="{9EE488DD-A978-464A-B496-34E2A04F1B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284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29873B48-F4E9-4573-B35A-F59103EC99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2409" y="520147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688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</p:spTree>
    <p:extLst>
      <p:ext uri="{BB962C8B-B14F-4D97-AF65-F5344CB8AC3E}">
        <p14:creationId xmlns:p14="http://schemas.microsoft.com/office/powerpoint/2010/main" val="234758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- 3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85E671A-8C7B-4F90-9940-1B8496888C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678" y="1212033"/>
            <a:ext cx="2647466" cy="259581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788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noProof="0"/>
          </a:p>
          <a:p>
            <a:endParaRPr lang="en-US" noProof="0"/>
          </a:p>
          <a:p>
            <a:r>
              <a:rPr lang="en-US" noProof="0"/>
              <a:t>Drag your image here</a:t>
            </a:r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FEAF7502-304C-481B-A72B-23CD280803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677" y="3907658"/>
            <a:ext cx="2647468" cy="231865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lvl1pPr marL="0" indent="0" algn="ctr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id="{5F86A9CC-D2ED-4A84-8E39-A12EAC8DA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5677" y="4108324"/>
            <a:ext cx="2647468" cy="600311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35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</a:t>
            </a:r>
            <a:br>
              <a:rPr lang="en-US" noProof="0"/>
            </a:br>
            <a:r>
              <a:rPr lang="en-US" noProof="0"/>
              <a:t>TITLE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F421AD6-F3EA-4CE9-9118-24DECA0368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5008" y="4808444"/>
            <a:ext cx="2647468" cy="117783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con </a:t>
            </a:r>
            <a:r>
              <a:rPr lang="en-US" noProof="0" err="1"/>
              <a:t>sectetur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 </a:t>
            </a:r>
            <a:r>
              <a:rPr lang="en-US" noProof="0" err="1"/>
              <a:t>usce</a:t>
            </a:r>
            <a:r>
              <a:rPr lang="en-US" noProof="0"/>
              <a:t> diam.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61F214A-D6B0-4BF7-89EF-1E130DF281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23418" y="4814974"/>
            <a:ext cx="2647468" cy="117783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amet, con sectetur adipiscing elit usce diam.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2777921-7354-43C9-B164-5BD22E9A092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01158" y="4808444"/>
            <a:ext cx="2647468" cy="117783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con </a:t>
            </a:r>
            <a:r>
              <a:rPr lang="en-US" noProof="0" err="1"/>
              <a:t>sectetur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 </a:t>
            </a:r>
            <a:r>
              <a:rPr lang="en-US" noProof="0" err="1"/>
              <a:t>usce</a:t>
            </a:r>
            <a:r>
              <a:rPr lang="en-US" noProof="0"/>
              <a:t> diam.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1FB9FE7C-B5EC-465C-B3EB-FD0F5CAEAB9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23418" y="3907658"/>
            <a:ext cx="2647468" cy="231865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lvl1pPr marL="0" indent="0" algn="ctr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895EA745-65E1-458E-ABB8-0F4A6663387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23418" y="4108324"/>
            <a:ext cx="2647468" cy="600311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35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</a:t>
            </a:r>
            <a:br>
              <a:rPr lang="en-US" noProof="0"/>
            </a:br>
            <a:r>
              <a:rPr lang="en-US" noProof="0"/>
              <a:t>TITLE HERE</a:t>
            </a:r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id="{350FD36F-2E1A-4B8C-8CA8-F887C4F255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01158" y="3907658"/>
            <a:ext cx="2647468" cy="231865"/>
          </a:xfrm>
          <a:prstGeom prst="rect">
            <a:avLst/>
          </a:prstGeom>
          <a:noFill/>
        </p:spPr>
        <p:txBody>
          <a:bodyPr vert="horz" lIns="0" tIns="0" rIns="0" bIns="0" anchor="b"/>
          <a:lstStyle>
            <a:lvl1pPr marL="0" indent="0" algn="ctr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6FDE93E4-7945-48E5-9BBE-921E269D819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01158" y="4108324"/>
            <a:ext cx="2647468" cy="600311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35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</a:t>
            </a:r>
            <a:br>
              <a:rPr lang="en-US" noProof="0"/>
            </a:br>
            <a:r>
              <a:rPr lang="en-US" noProof="0"/>
              <a:t>TITLE HERE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D52955B9-1B09-4741-A38C-4C311CEF1A4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223420" y="1212033"/>
            <a:ext cx="2647466" cy="259581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788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noProof="0"/>
          </a:p>
          <a:p>
            <a:endParaRPr lang="en-US" noProof="0"/>
          </a:p>
          <a:p>
            <a:r>
              <a:rPr lang="en-US" noProof="0"/>
              <a:t>Drag your image here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80A9A8EE-DF10-4F43-8561-CCC4AD26749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001160" y="1212033"/>
            <a:ext cx="2647466" cy="2595816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788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noProof="0"/>
          </a:p>
          <a:p>
            <a:endParaRPr lang="en-US" noProof="0"/>
          </a:p>
          <a:p>
            <a:r>
              <a:rPr lang="en-US" noProof="0"/>
              <a:t>Drag your image here</a:t>
            </a:r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5B38234D-B6B1-4AC2-9FD7-95D1D98DD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284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CB735B73-AF82-4104-B6F6-5629E77754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2409" y="520147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688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</p:spTree>
    <p:extLst>
      <p:ext uri="{BB962C8B-B14F-4D97-AF65-F5344CB8AC3E}">
        <p14:creationId xmlns:p14="http://schemas.microsoft.com/office/powerpoint/2010/main" val="18465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 - 4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imagen 5">
            <a:extLst>
              <a:ext uri="{FF2B5EF4-FFF2-40B4-BE49-F238E27FC236}">
                <a16:creationId xmlns:a16="http://schemas.microsoft.com/office/drawing/2014/main" id="{9E9D0DB8-759E-4865-83BC-711C80A95F5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352886" y="1394480"/>
            <a:ext cx="1282966" cy="1224349"/>
          </a:xfrm>
          <a:custGeom>
            <a:avLst/>
            <a:gdLst>
              <a:gd name="connsiteX0" fmla="*/ 841023 w 1682046"/>
              <a:gd name="connsiteY0" fmla="*/ 0 h 1682046"/>
              <a:gd name="connsiteX1" fmla="*/ 1682046 w 1682046"/>
              <a:gd name="connsiteY1" fmla="*/ 841023 h 1682046"/>
              <a:gd name="connsiteX2" fmla="*/ 841023 w 1682046"/>
              <a:gd name="connsiteY2" fmla="*/ 1682046 h 1682046"/>
              <a:gd name="connsiteX3" fmla="*/ 0 w 1682046"/>
              <a:gd name="connsiteY3" fmla="*/ 841023 h 1682046"/>
              <a:gd name="connsiteX4" fmla="*/ 841023 w 1682046"/>
              <a:gd name="connsiteY4" fmla="*/ 0 h 168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046" h="1682046">
                <a:moveTo>
                  <a:pt x="841023" y="0"/>
                </a:moveTo>
                <a:cubicBezTo>
                  <a:pt x="1305507" y="0"/>
                  <a:pt x="1682046" y="376539"/>
                  <a:pt x="1682046" y="841023"/>
                </a:cubicBezTo>
                <a:cubicBezTo>
                  <a:pt x="1682046" y="1305507"/>
                  <a:pt x="1305507" y="1682046"/>
                  <a:pt x="841023" y="1682046"/>
                </a:cubicBezTo>
                <a:cubicBezTo>
                  <a:pt x="376539" y="1682046"/>
                  <a:pt x="0" y="1305507"/>
                  <a:pt x="0" y="841023"/>
                </a:cubicBezTo>
                <a:cubicBezTo>
                  <a:pt x="0" y="376539"/>
                  <a:pt x="376539" y="0"/>
                  <a:pt x="8410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75">
                <a:latin typeface="+mn-lt"/>
              </a:defRPr>
            </a:lvl1pPr>
          </a:lstStyle>
          <a:p>
            <a:pPr marL="0" marR="0" lvl="0" indent="0" algn="l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Drag your image here</a:t>
            </a:r>
          </a:p>
        </p:txBody>
      </p:sp>
      <p:sp>
        <p:nvSpPr>
          <p:cNvPr id="17" name="Rectángulo redondeado 33">
            <a:extLst>
              <a:ext uri="{FF2B5EF4-FFF2-40B4-BE49-F238E27FC236}">
                <a16:creationId xmlns:a16="http://schemas.microsoft.com/office/drawing/2014/main" id="{2C2048E1-98B6-447C-A2AB-0E8102D2A7AA}"/>
              </a:ext>
            </a:extLst>
          </p:cNvPr>
          <p:cNvSpPr/>
          <p:nvPr userDrawn="1"/>
        </p:nvSpPr>
        <p:spPr>
          <a:xfrm flipV="1">
            <a:off x="1658698" y="3182881"/>
            <a:ext cx="714320" cy="49457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0" name="Rectángulo redondeado 36">
            <a:extLst>
              <a:ext uri="{FF2B5EF4-FFF2-40B4-BE49-F238E27FC236}">
                <a16:creationId xmlns:a16="http://schemas.microsoft.com/office/drawing/2014/main" id="{F00B5855-088F-480B-89D9-141ACE9CBD72}"/>
              </a:ext>
            </a:extLst>
          </p:cNvPr>
          <p:cNvSpPr/>
          <p:nvPr userDrawn="1"/>
        </p:nvSpPr>
        <p:spPr>
          <a:xfrm flipV="1">
            <a:off x="3261210" y="3184157"/>
            <a:ext cx="838604" cy="4571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1" name="Rectángulo redondeado 39">
            <a:extLst>
              <a:ext uri="{FF2B5EF4-FFF2-40B4-BE49-F238E27FC236}">
                <a16:creationId xmlns:a16="http://schemas.microsoft.com/office/drawing/2014/main" id="{85B0D819-C8E9-4CFA-B474-B45498B6C6F4}"/>
              </a:ext>
            </a:extLst>
          </p:cNvPr>
          <p:cNvSpPr/>
          <p:nvPr userDrawn="1"/>
        </p:nvSpPr>
        <p:spPr>
          <a:xfrm flipV="1">
            <a:off x="4963702" y="3184157"/>
            <a:ext cx="838604" cy="4571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2" name="Rectángulo redondeado 42">
            <a:extLst>
              <a:ext uri="{FF2B5EF4-FFF2-40B4-BE49-F238E27FC236}">
                <a16:creationId xmlns:a16="http://schemas.microsoft.com/office/drawing/2014/main" id="{A05E9AE6-8765-4CCC-92EE-D66E130313E1}"/>
              </a:ext>
            </a:extLst>
          </p:cNvPr>
          <p:cNvSpPr/>
          <p:nvPr userDrawn="1"/>
        </p:nvSpPr>
        <p:spPr>
          <a:xfrm flipV="1">
            <a:off x="6694805" y="3184157"/>
            <a:ext cx="838604" cy="4571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3" name="Rectángulo 22">
            <a:extLst>
              <a:ext uri="{FF2B5EF4-FFF2-40B4-BE49-F238E27FC236}">
                <a16:creationId xmlns:a16="http://schemas.microsoft.com/office/drawing/2014/main" id="{674BC48F-CC04-48F3-8B74-F10401F6BF84}"/>
              </a:ext>
            </a:extLst>
          </p:cNvPr>
          <p:cNvSpPr/>
          <p:nvPr userDrawn="1"/>
        </p:nvSpPr>
        <p:spPr>
          <a:xfrm>
            <a:off x="1206927" y="1204284"/>
            <a:ext cx="1556533" cy="485485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4" name="Marcador de texto 7">
            <a:extLst>
              <a:ext uri="{FF2B5EF4-FFF2-40B4-BE49-F238E27FC236}">
                <a16:creationId xmlns:a16="http://schemas.microsoft.com/office/drawing/2014/main" id="{AB991446-535B-4F9B-88E8-C389BBB2CB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4625" y="2671364"/>
            <a:ext cx="1548835" cy="417926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35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4E95218A-C4B2-45C0-9933-2D514DC5F61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52886" y="3324743"/>
            <a:ext cx="1282966" cy="225554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con </a:t>
            </a:r>
            <a:r>
              <a:rPr lang="en-US" noProof="0" err="1"/>
              <a:t>sectetur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 </a:t>
            </a:r>
            <a:r>
              <a:rPr lang="en-US" noProof="0" err="1"/>
              <a:t>usce</a:t>
            </a:r>
            <a:r>
              <a:rPr lang="en-US" noProof="0"/>
              <a:t> diam.</a:t>
            </a:r>
          </a:p>
        </p:txBody>
      </p:sp>
      <p:sp>
        <p:nvSpPr>
          <p:cNvPr id="36" name="Marcador de imagen 5">
            <a:extLst>
              <a:ext uri="{FF2B5EF4-FFF2-40B4-BE49-F238E27FC236}">
                <a16:creationId xmlns:a16="http://schemas.microsoft.com/office/drawing/2014/main" id="{0A852014-1850-419A-8526-F1CED795F52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079683" y="1394480"/>
            <a:ext cx="1282966" cy="1224349"/>
          </a:xfrm>
          <a:custGeom>
            <a:avLst/>
            <a:gdLst>
              <a:gd name="connsiteX0" fmla="*/ 841023 w 1682046"/>
              <a:gd name="connsiteY0" fmla="*/ 0 h 1682046"/>
              <a:gd name="connsiteX1" fmla="*/ 1682046 w 1682046"/>
              <a:gd name="connsiteY1" fmla="*/ 841023 h 1682046"/>
              <a:gd name="connsiteX2" fmla="*/ 841023 w 1682046"/>
              <a:gd name="connsiteY2" fmla="*/ 1682046 h 1682046"/>
              <a:gd name="connsiteX3" fmla="*/ 0 w 1682046"/>
              <a:gd name="connsiteY3" fmla="*/ 841023 h 1682046"/>
              <a:gd name="connsiteX4" fmla="*/ 841023 w 1682046"/>
              <a:gd name="connsiteY4" fmla="*/ 0 h 168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046" h="1682046">
                <a:moveTo>
                  <a:pt x="841023" y="0"/>
                </a:moveTo>
                <a:cubicBezTo>
                  <a:pt x="1305507" y="0"/>
                  <a:pt x="1682046" y="376539"/>
                  <a:pt x="1682046" y="841023"/>
                </a:cubicBezTo>
                <a:cubicBezTo>
                  <a:pt x="1682046" y="1305507"/>
                  <a:pt x="1305507" y="1682046"/>
                  <a:pt x="841023" y="1682046"/>
                </a:cubicBezTo>
                <a:cubicBezTo>
                  <a:pt x="376539" y="1682046"/>
                  <a:pt x="0" y="1305507"/>
                  <a:pt x="0" y="841023"/>
                </a:cubicBezTo>
                <a:cubicBezTo>
                  <a:pt x="0" y="376539"/>
                  <a:pt x="376539" y="0"/>
                  <a:pt x="8410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75">
                <a:latin typeface="+mn-lt"/>
              </a:defRPr>
            </a:lvl1pPr>
          </a:lstStyle>
          <a:p>
            <a:pPr marL="0" marR="0" lvl="0" indent="0" algn="l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Drag your image here</a:t>
            </a:r>
          </a:p>
        </p:txBody>
      </p:sp>
      <p:sp>
        <p:nvSpPr>
          <p:cNvPr id="37" name="Rectángulo 22">
            <a:extLst>
              <a:ext uri="{FF2B5EF4-FFF2-40B4-BE49-F238E27FC236}">
                <a16:creationId xmlns:a16="http://schemas.microsoft.com/office/drawing/2014/main" id="{3B5128EC-D175-40DB-96F6-3CA92B16E6BC}"/>
              </a:ext>
            </a:extLst>
          </p:cNvPr>
          <p:cNvSpPr/>
          <p:nvPr userDrawn="1"/>
        </p:nvSpPr>
        <p:spPr>
          <a:xfrm>
            <a:off x="2933723" y="1204284"/>
            <a:ext cx="1556533" cy="485485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1983D8D5-4319-429B-B854-C9E0612E351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41422" y="2671364"/>
            <a:ext cx="1548835" cy="417926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35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074E0F95-202F-4A24-AAAE-712949C37B7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79683" y="3324743"/>
            <a:ext cx="1282966" cy="225554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con </a:t>
            </a:r>
            <a:r>
              <a:rPr lang="en-US" noProof="0" err="1"/>
              <a:t>sectetur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 </a:t>
            </a:r>
            <a:r>
              <a:rPr lang="en-US" noProof="0" err="1"/>
              <a:t>usce</a:t>
            </a:r>
            <a:r>
              <a:rPr lang="en-US" noProof="0"/>
              <a:t> diam.</a:t>
            </a:r>
          </a:p>
        </p:txBody>
      </p:sp>
      <p:sp>
        <p:nvSpPr>
          <p:cNvPr id="40" name="Marcador de imagen 5">
            <a:extLst>
              <a:ext uri="{FF2B5EF4-FFF2-40B4-BE49-F238E27FC236}">
                <a16:creationId xmlns:a16="http://schemas.microsoft.com/office/drawing/2014/main" id="{ADD702B9-9E10-4D89-ABE9-4805C7B9873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782175" y="1394480"/>
            <a:ext cx="1282966" cy="1224349"/>
          </a:xfrm>
          <a:custGeom>
            <a:avLst/>
            <a:gdLst>
              <a:gd name="connsiteX0" fmla="*/ 841023 w 1682046"/>
              <a:gd name="connsiteY0" fmla="*/ 0 h 1682046"/>
              <a:gd name="connsiteX1" fmla="*/ 1682046 w 1682046"/>
              <a:gd name="connsiteY1" fmla="*/ 841023 h 1682046"/>
              <a:gd name="connsiteX2" fmla="*/ 841023 w 1682046"/>
              <a:gd name="connsiteY2" fmla="*/ 1682046 h 1682046"/>
              <a:gd name="connsiteX3" fmla="*/ 0 w 1682046"/>
              <a:gd name="connsiteY3" fmla="*/ 841023 h 1682046"/>
              <a:gd name="connsiteX4" fmla="*/ 841023 w 1682046"/>
              <a:gd name="connsiteY4" fmla="*/ 0 h 168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046" h="1682046">
                <a:moveTo>
                  <a:pt x="841023" y="0"/>
                </a:moveTo>
                <a:cubicBezTo>
                  <a:pt x="1305507" y="0"/>
                  <a:pt x="1682046" y="376539"/>
                  <a:pt x="1682046" y="841023"/>
                </a:cubicBezTo>
                <a:cubicBezTo>
                  <a:pt x="1682046" y="1305507"/>
                  <a:pt x="1305507" y="1682046"/>
                  <a:pt x="841023" y="1682046"/>
                </a:cubicBezTo>
                <a:cubicBezTo>
                  <a:pt x="376539" y="1682046"/>
                  <a:pt x="0" y="1305507"/>
                  <a:pt x="0" y="841023"/>
                </a:cubicBezTo>
                <a:cubicBezTo>
                  <a:pt x="0" y="376539"/>
                  <a:pt x="376539" y="0"/>
                  <a:pt x="8410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75">
                <a:latin typeface="+mn-lt"/>
              </a:defRPr>
            </a:lvl1pPr>
          </a:lstStyle>
          <a:p>
            <a:pPr marL="0" marR="0" lvl="0" indent="0" algn="l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Drag your image here</a:t>
            </a:r>
          </a:p>
        </p:txBody>
      </p:sp>
      <p:sp>
        <p:nvSpPr>
          <p:cNvPr id="41" name="Rectángulo 22">
            <a:extLst>
              <a:ext uri="{FF2B5EF4-FFF2-40B4-BE49-F238E27FC236}">
                <a16:creationId xmlns:a16="http://schemas.microsoft.com/office/drawing/2014/main" id="{A147F508-9ACD-40AF-8766-DE71906C5A38}"/>
              </a:ext>
            </a:extLst>
          </p:cNvPr>
          <p:cNvSpPr/>
          <p:nvPr userDrawn="1"/>
        </p:nvSpPr>
        <p:spPr>
          <a:xfrm>
            <a:off x="4636215" y="1204284"/>
            <a:ext cx="1556533" cy="485485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2" name="Marcador de texto 7">
            <a:extLst>
              <a:ext uri="{FF2B5EF4-FFF2-40B4-BE49-F238E27FC236}">
                <a16:creationId xmlns:a16="http://schemas.microsoft.com/office/drawing/2014/main" id="{53C6411E-009F-4524-8785-24A6D9BEE0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43914" y="2671364"/>
            <a:ext cx="1548835" cy="417926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35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FC99E274-DC6E-4273-B382-949648A63EB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82175" y="3324743"/>
            <a:ext cx="1282966" cy="225554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con </a:t>
            </a:r>
            <a:r>
              <a:rPr lang="en-US" noProof="0" err="1"/>
              <a:t>sectetur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 </a:t>
            </a:r>
            <a:r>
              <a:rPr lang="en-US" noProof="0" err="1"/>
              <a:t>usce</a:t>
            </a:r>
            <a:r>
              <a:rPr lang="en-US" noProof="0"/>
              <a:t> diam.</a:t>
            </a:r>
          </a:p>
        </p:txBody>
      </p:sp>
      <p:sp>
        <p:nvSpPr>
          <p:cNvPr id="44" name="Marcador de imagen 5">
            <a:extLst>
              <a:ext uri="{FF2B5EF4-FFF2-40B4-BE49-F238E27FC236}">
                <a16:creationId xmlns:a16="http://schemas.microsoft.com/office/drawing/2014/main" id="{B0A67AA8-DA05-4754-8CCB-F2A6DBF17EF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513278" y="1394480"/>
            <a:ext cx="1282966" cy="1224349"/>
          </a:xfrm>
          <a:custGeom>
            <a:avLst/>
            <a:gdLst>
              <a:gd name="connsiteX0" fmla="*/ 841023 w 1682046"/>
              <a:gd name="connsiteY0" fmla="*/ 0 h 1682046"/>
              <a:gd name="connsiteX1" fmla="*/ 1682046 w 1682046"/>
              <a:gd name="connsiteY1" fmla="*/ 841023 h 1682046"/>
              <a:gd name="connsiteX2" fmla="*/ 841023 w 1682046"/>
              <a:gd name="connsiteY2" fmla="*/ 1682046 h 1682046"/>
              <a:gd name="connsiteX3" fmla="*/ 0 w 1682046"/>
              <a:gd name="connsiteY3" fmla="*/ 841023 h 1682046"/>
              <a:gd name="connsiteX4" fmla="*/ 841023 w 1682046"/>
              <a:gd name="connsiteY4" fmla="*/ 0 h 168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046" h="1682046">
                <a:moveTo>
                  <a:pt x="841023" y="0"/>
                </a:moveTo>
                <a:cubicBezTo>
                  <a:pt x="1305507" y="0"/>
                  <a:pt x="1682046" y="376539"/>
                  <a:pt x="1682046" y="841023"/>
                </a:cubicBezTo>
                <a:cubicBezTo>
                  <a:pt x="1682046" y="1305507"/>
                  <a:pt x="1305507" y="1682046"/>
                  <a:pt x="841023" y="1682046"/>
                </a:cubicBezTo>
                <a:cubicBezTo>
                  <a:pt x="376539" y="1682046"/>
                  <a:pt x="0" y="1305507"/>
                  <a:pt x="0" y="841023"/>
                </a:cubicBezTo>
                <a:cubicBezTo>
                  <a:pt x="0" y="376539"/>
                  <a:pt x="376539" y="0"/>
                  <a:pt x="8410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75">
                <a:latin typeface="+mn-lt"/>
              </a:defRPr>
            </a:lvl1pPr>
          </a:lstStyle>
          <a:p>
            <a:pPr marL="0" marR="0" lvl="0" indent="0" algn="l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Drag your image here</a:t>
            </a:r>
          </a:p>
        </p:txBody>
      </p:sp>
      <p:sp>
        <p:nvSpPr>
          <p:cNvPr id="45" name="Rectángulo 22">
            <a:extLst>
              <a:ext uri="{FF2B5EF4-FFF2-40B4-BE49-F238E27FC236}">
                <a16:creationId xmlns:a16="http://schemas.microsoft.com/office/drawing/2014/main" id="{28136389-48F8-4A54-866E-A72D3EBC001B}"/>
              </a:ext>
            </a:extLst>
          </p:cNvPr>
          <p:cNvSpPr/>
          <p:nvPr userDrawn="1"/>
        </p:nvSpPr>
        <p:spPr>
          <a:xfrm>
            <a:off x="6367318" y="1204284"/>
            <a:ext cx="1556533" cy="485485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id="{1B237DB6-7F22-4B0B-8FF7-1D4BE17559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75017" y="2671364"/>
            <a:ext cx="1548835" cy="417926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35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A8DFE3BE-0ECD-42C4-8022-5322B78EBA0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13278" y="3324743"/>
            <a:ext cx="1282966" cy="225554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con </a:t>
            </a:r>
            <a:r>
              <a:rPr lang="en-US" noProof="0" err="1"/>
              <a:t>sectetur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 </a:t>
            </a:r>
            <a:r>
              <a:rPr lang="en-US" noProof="0" err="1"/>
              <a:t>usce</a:t>
            </a:r>
            <a:r>
              <a:rPr lang="en-US" noProof="0"/>
              <a:t> diam.</a:t>
            </a:r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39A12188-065A-484C-8564-F05EB4497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284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69106BE5-EC39-4D46-B492-7661B9FBB9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2409" y="520147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ctr">
              <a:buNone/>
              <a:defRPr sz="1688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</p:spTree>
    <p:extLst>
      <p:ext uri="{BB962C8B-B14F-4D97-AF65-F5344CB8AC3E}">
        <p14:creationId xmlns:p14="http://schemas.microsoft.com/office/powerpoint/2010/main" val="388652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/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2D912987-19FF-43BC-9238-75FAF87E9C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3767" y="685802"/>
            <a:ext cx="4099454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7BDDB9DA-62D7-44CA-9DF8-BCED94F89E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8032" y="904140"/>
            <a:ext cx="4085189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06AE4AA-FEBC-4228-A4B6-9977ED9F1A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8032" y="1513491"/>
            <a:ext cx="4085189" cy="4353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="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250452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/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125D449-AD8F-423B-90AF-0A0A4E59E5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7242" y="685801"/>
            <a:ext cx="4212992" cy="51815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latin typeface="+mn-lt"/>
              </a:defRPr>
            </a:lvl1pPr>
          </a:lstStyle>
          <a:p>
            <a:r>
              <a:rPr lang="en-US"/>
              <a:t>Drag your picture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9F7A0F-2B7E-4882-B69A-BE334BE7C9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8032" y="1513491"/>
            <a:ext cx="4085189" cy="43539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non.</a:t>
            </a:r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9FD61AF1-8BB9-47C0-9E65-4B9D8FF064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3767" y="685802"/>
            <a:ext cx="4099454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A4E65D84-DCDD-43B4-899F-A581094FDC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8032" y="904140"/>
            <a:ext cx="4085189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</p:spTree>
    <p:extLst>
      <p:ext uri="{BB962C8B-B14F-4D97-AF65-F5344CB8AC3E}">
        <p14:creationId xmlns:p14="http://schemas.microsoft.com/office/powerpoint/2010/main" val="186228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/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2D912987-19FF-43BC-9238-75FAF87E9C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3767" y="2020615"/>
            <a:ext cx="408518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7BDDB9DA-62D7-44CA-9DF8-BCED94F89E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8032" y="2238953"/>
            <a:ext cx="4085189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06AE4AA-FEBC-4228-A4B6-9977ED9F1A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8032" y="2815051"/>
            <a:ext cx="4085189" cy="31622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312625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/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0ED324B-0EC8-42C0-8CA9-FACAB6888D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7242" y="378372"/>
            <a:ext cx="4212992" cy="56125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Drag your picture here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315E7281-530E-4F02-A30D-29645DC46F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3767" y="2020615"/>
            <a:ext cx="408518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9751A3F-733B-4E0D-9C9D-949297DA56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8032" y="2238953"/>
            <a:ext cx="4085189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3D7A96-968A-4684-9131-6762F1557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8032" y="2815051"/>
            <a:ext cx="4085189" cy="31622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256985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/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FB97E6-E4D4-42EB-AA8F-45B66AD107BA}"/>
              </a:ext>
            </a:extLst>
          </p:cNvPr>
          <p:cNvSpPr/>
          <p:nvPr userDrawn="1"/>
        </p:nvSpPr>
        <p:spPr>
          <a:xfrm>
            <a:off x="1" y="0"/>
            <a:ext cx="91356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D73F2AF-53F6-438E-A1D0-089E8794B7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1" y="0"/>
            <a:ext cx="4563638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844">
                <a:solidFill>
                  <a:schemeClr val="tx1"/>
                </a:solidFill>
              </a:defRPr>
            </a:lvl1pPr>
          </a:lstStyle>
          <a:p>
            <a:r>
              <a:rPr lang="en-US"/>
              <a:t>Drag your images here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6C1A3CA7-85DE-4AAE-BFF2-62C1A47482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0323" y="685802"/>
            <a:ext cx="3501941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83623605-C678-4797-88B3-8D821C1936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60227" y="934879"/>
            <a:ext cx="3493082" cy="1310496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PUT YOUR </a:t>
            </a:r>
            <a:br>
              <a:rPr lang="es-ES_tradnl"/>
            </a:br>
            <a:r>
              <a:rPr lang="es-ES_tradnl"/>
              <a:t>BIG TITLE </a:t>
            </a:r>
            <a:br>
              <a:rPr lang="es-ES_tradnl"/>
            </a:br>
            <a:r>
              <a:rPr lang="es-ES_tradnl"/>
              <a:t>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A790011-D5DD-4D76-AF55-C4AB0F58B9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60227" y="2322294"/>
            <a:ext cx="3493082" cy="3238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433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/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6F600CB7-16CA-44CC-BBB4-FD899C88B6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533" y="685802"/>
            <a:ext cx="4099454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CFFD42FB-5DCA-4334-A931-8EEF398A4D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798" y="895827"/>
            <a:ext cx="4099454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3F4A7E-E2ED-4552-8F4D-4E351679D3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063" y="1471926"/>
            <a:ext cx="4085189" cy="44774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10985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/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B217DEF-C6A0-475D-922C-1CB59AE1D7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17767" y="685801"/>
            <a:ext cx="4212992" cy="51815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latin typeface="+mn-lt"/>
              </a:defRPr>
            </a:lvl1pPr>
          </a:lstStyle>
          <a:p>
            <a:r>
              <a:rPr lang="en-US"/>
              <a:t>Drag your picture here</a:t>
            </a:r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539A018C-9F75-46BC-9AA8-23F0878A85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533" y="685802"/>
            <a:ext cx="4099454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8C1F7F9E-6370-4E89-A06B-D921AA9611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798" y="895827"/>
            <a:ext cx="4099454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3EAB5C7-74CA-4154-8620-3915F07337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063" y="1471926"/>
            <a:ext cx="4085189" cy="44774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268394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4AF96FB4-D768-4DAF-B1A3-91A70D6748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853" y="180475"/>
            <a:ext cx="8868818" cy="43892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E732C4-B77D-477C-B58B-1CC054052152}"/>
              </a:ext>
            </a:extLst>
          </p:cNvPr>
          <p:cNvSpPr/>
          <p:nvPr userDrawn="1"/>
        </p:nvSpPr>
        <p:spPr>
          <a:xfrm>
            <a:off x="121853" y="4569702"/>
            <a:ext cx="8868817" cy="60160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9282714-D4C1-49F9-9E40-9F3BBBA82E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69387" y="5624875"/>
            <a:ext cx="5532817" cy="41830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60000"/>
              </a:lnSpc>
              <a:buNone/>
              <a:defRPr sz="30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 b="1"/>
              <a:t>DISCUSSION MATERIALS</a:t>
            </a:r>
            <a:endParaRPr lang="en-US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E4B214F0-08FC-4D5E-A817-7F64DADFE4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9163" y="5264187"/>
            <a:ext cx="2282129" cy="251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TOPIC OF DISCUSSION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88DF7365-3B6F-439E-9A19-16CC645ECD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9163" y="6052480"/>
            <a:ext cx="2282129" cy="2514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JANUARY 1,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402695-FECC-4C18-A0B1-7C26548D79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505" y="4793780"/>
            <a:ext cx="2282129" cy="186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4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/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2D912987-19FF-43BC-9238-75FAF87E9C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158" y="2020615"/>
            <a:ext cx="408518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7BDDB9DA-62D7-44CA-9DF8-BCED94F89E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5422" y="2238953"/>
            <a:ext cx="4085189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06AE4AA-FEBC-4228-A4B6-9977ED9F1A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5423" y="2815051"/>
            <a:ext cx="4085189" cy="31622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14217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/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8693FDD-E692-4F30-BB3D-6CEE700351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70233" y="378372"/>
            <a:ext cx="4212992" cy="56125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latin typeface="+mn-lt"/>
              </a:defRPr>
            </a:lvl1pPr>
          </a:lstStyle>
          <a:p>
            <a:r>
              <a:rPr lang="en-US"/>
              <a:t>Drag your picture here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69904A69-6804-4EE3-8DFD-75411433DC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158" y="2020615"/>
            <a:ext cx="408518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EC43F91-8472-4BA3-B2E4-E3F3397CF5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5422" y="2238953"/>
            <a:ext cx="4085189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48E2323-9960-4615-A0A4-CD4CA95A43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5423" y="2815051"/>
            <a:ext cx="4085189" cy="31622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127794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/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FB97E6-E4D4-42EB-AA8F-45B66AD107BA}"/>
              </a:ext>
            </a:extLst>
          </p:cNvPr>
          <p:cNvSpPr/>
          <p:nvPr userDrawn="1"/>
        </p:nvSpPr>
        <p:spPr>
          <a:xfrm>
            <a:off x="1" y="0"/>
            <a:ext cx="91356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D73F2AF-53F6-438E-A1D0-089E8794B7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62" y="0"/>
            <a:ext cx="4563638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844">
                <a:solidFill>
                  <a:schemeClr val="bg2"/>
                </a:solidFill>
              </a:defRPr>
            </a:lvl1pPr>
          </a:lstStyle>
          <a:p>
            <a:r>
              <a:rPr lang="en-US"/>
              <a:t>Drag your images here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6C1A3CA7-85DE-4AAE-BFF2-62C1A47482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685" y="685802"/>
            <a:ext cx="3501941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83623605-C678-4797-88B3-8D821C1936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589" y="909940"/>
            <a:ext cx="3493082" cy="1310496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PUT YOUR </a:t>
            </a:r>
            <a:br>
              <a:rPr lang="es-ES_tradnl"/>
            </a:br>
            <a:r>
              <a:rPr lang="es-ES_tradnl"/>
              <a:t>BIG TITLE </a:t>
            </a:r>
            <a:br>
              <a:rPr lang="es-ES_tradnl"/>
            </a:br>
            <a:r>
              <a:rPr lang="es-ES_tradnl"/>
              <a:t>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A790011-D5DD-4D76-AF55-C4AB0F58B9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589" y="2297355"/>
            <a:ext cx="3493082" cy="3238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3967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90929CE4-43F0-4C8A-A668-5718E3A354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88571" y="1559956"/>
            <a:ext cx="2766638" cy="335529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F1B8D4F-52D6-4EFF-A36D-1E2329676D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88571" y="1895485"/>
            <a:ext cx="2766636" cy="162531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consectetur</a:t>
            </a:r>
            <a:r>
              <a:rPr lang="en-US" noProof="0"/>
              <a:t> ad </a:t>
            </a:r>
            <a:r>
              <a:rPr lang="en-US" noProof="0" err="1"/>
              <a:t>ipis</a:t>
            </a:r>
            <a:r>
              <a:rPr lang="en-US" noProof="0"/>
              <a:t> </a:t>
            </a:r>
            <a:r>
              <a:rPr lang="en-US" noProof="0" err="1"/>
              <a:t>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.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, </a:t>
            </a:r>
            <a:r>
              <a:rPr lang="en-US" noProof="0" err="1"/>
              <a:t>euismod</a:t>
            </a:r>
            <a:r>
              <a:rPr lang="en-US" noProof="0"/>
              <a:t> non </a:t>
            </a:r>
            <a:r>
              <a:rPr lang="en-US" noProof="0" err="1"/>
              <a:t>purus.aecenas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lacus</a:t>
            </a:r>
            <a:r>
              <a:rPr lang="en-US" noProof="0"/>
              <a:t>.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848A383A-DDF1-40AC-9D4D-9341D789FC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88571" y="3614767"/>
            <a:ext cx="2766638" cy="335529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EB51118-6BA0-4401-8496-4928DF2DA4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88571" y="3950295"/>
            <a:ext cx="2766636" cy="162531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consectetur</a:t>
            </a:r>
            <a:r>
              <a:rPr lang="en-US" noProof="0"/>
              <a:t> ad </a:t>
            </a:r>
            <a:r>
              <a:rPr lang="en-US" noProof="0" err="1"/>
              <a:t>ipis</a:t>
            </a:r>
            <a:r>
              <a:rPr lang="en-US" noProof="0"/>
              <a:t> </a:t>
            </a:r>
            <a:r>
              <a:rPr lang="en-US" noProof="0" err="1"/>
              <a:t>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.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 vitae, </a:t>
            </a:r>
            <a:r>
              <a:rPr lang="en-US" noProof="0" err="1"/>
              <a:t>euismod</a:t>
            </a:r>
            <a:r>
              <a:rPr lang="en-US" noProof="0"/>
              <a:t> non </a:t>
            </a:r>
            <a:r>
              <a:rPr lang="en-US" noProof="0" err="1"/>
              <a:t>purus.aecenas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lacus</a:t>
            </a:r>
            <a:r>
              <a:rPr lang="en-US" noProof="0"/>
              <a:t>.</a:t>
            </a:r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A05A2C58-0920-4C2E-8C57-01B99448E9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27416" y="1559956"/>
            <a:ext cx="2766638" cy="335529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843D97E-9761-4A70-8667-CB1B6A716B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27416" y="1895485"/>
            <a:ext cx="2766636" cy="162531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consectetur</a:t>
            </a:r>
            <a:r>
              <a:rPr lang="en-US" noProof="0"/>
              <a:t> ad </a:t>
            </a:r>
            <a:r>
              <a:rPr lang="en-US" noProof="0" err="1"/>
              <a:t>ipis</a:t>
            </a:r>
            <a:r>
              <a:rPr lang="en-US" noProof="0"/>
              <a:t> </a:t>
            </a:r>
            <a:r>
              <a:rPr lang="en-US" noProof="0" err="1"/>
              <a:t>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.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 vitae, </a:t>
            </a:r>
            <a:r>
              <a:rPr lang="en-US" noProof="0" err="1"/>
              <a:t>euismod</a:t>
            </a:r>
            <a:r>
              <a:rPr lang="en-US" noProof="0"/>
              <a:t> non </a:t>
            </a:r>
            <a:r>
              <a:rPr lang="en-US" noProof="0" err="1"/>
              <a:t>purus.aecenas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lacus</a:t>
            </a:r>
            <a:r>
              <a:rPr lang="en-US" noProof="0"/>
              <a:t>.</a:t>
            </a:r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4C8AFBFD-C5C8-4551-83CB-6B643C71F1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27416" y="3614767"/>
            <a:ext cx="2766638" cy="335529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200" b="1" i="0"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3FF4731-ECB3-4EE7-97DA-B5BD4F1A102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27416" y="3950295"/>
            <a:ext cx="2766636" cy="162531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50000"/>
              </a:lnSpc>
              <a:buNone/>
              <a:defRPr sz="90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consectetur</a:t>
            </a:r>
            <a:r>
              <a:rPr lang="en-US" noProof="0"/>
              <a:t> ad </a:t>
            </a:r>
            <a:r>
              <a:rPr lang="en-US" noProof="0" err="1"/>
              <a:t>ipis</a:t>
            </a:r>
            <a:r>
              <a:rPr lang="en-US" noProof="0"/>
              <a:t> </a:t>
            </a:r>
            <a:r>
              <a:rPr lang="en-US" noProof="0" err="1"/>
              <a:t>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.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 vitae, </a:t>
            </a:r>
            <a:r>
              <a:rPr lang="en-US" noProof="0" err="1"/>
              <a:t>euismod</a:t>
            </a:r>
            <a:r>
              <a:rPr lang="en-US" noProof="0"/>
              <a:t> non </a:t>
            </a:r>
            <a:r>
              <a:rPr lang="en-US" noProof="0" err="1"/>
              <a:t>purus.aecenas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lacus</a:t>
            </a:r>
            <a:endParaRPr lang="en-US" noProof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EC6AC2-0FFB-4922-91B8-970F0C6CF5D9}"/>
              </a:ext>
            </a:extLst>
          </p:cNvPr>
          <p:cNvSpPr/>
          <p:nvPr userDrawn="1"/>
        </p:nvSpPr>
        <p:spPr>
          <a:xfrm>
            <a:off x="512372" y="1578671"/>
            <a:ext cx="1077762" cy="2016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F184F8-739D-4643-98FF-ECB3A24E29EE}"/>
              </a:ext>
            </a:extLst>
          </p:cNvPr>
          <p:cNvSpPr/>
          <p:nvPr userDrawn="1"/>
        </p:nvSpPr>
        <p:spPr>
          <a:xfrm>
            <a:off x="4642854" y="1578671"/>
            <a:ext cx="1077762" cy="2016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008639A-DDE5-45D6-8769-D7C328AC9D85}"/>
              </a:ext>
            </a:extLst>
          </p:cNvPr>
          <p:cNvSpPr/>
          <p:nvPr userDrawn="1"/>
        </p:nvSpPr>
        <p:spPr>
          <a:xfrm>
            <a:off x="512372" y="3633481"/>
            <a:ext cx="1077762" cy="20163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D42E2D8-6A27-4E58-B7BD-AD378BD93B06}"/>
              </a:ext>
            </a:extLst>
          </p:cNvPr>
          <p:cNvSpPr/>
          <p:nvPr userDrawn="1"/>
        </p:nvSpPr>
        <p:spPr>
          <a:xfrm>
            <a:off x="4642854" y="3633481"/>
            <a:ext cx="1077762" cy="20163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>
              <a:latin typeface="+mn-lt"/>
            </a:endParaRPr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47002263-A723-4673-BA20-8F5E96093A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31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32" name="Marcador de texto 7">
            <a:extLst>
              <a:ext uri="{FF2B5EF4-FFF2-40B4-BE49-F238E27FC236}">
                <a16:creationId xmlns:a16="http://schemas.microsoft.com/office/drawing/2014/main" id="{600FA556-C8D1-4F45-971A-82D500DCC8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D5046F0-A17C-4357-9819-0387FF976FC0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C745F9C-735F-4096-BBBB-BA5BA872B4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0000AFF-96AD-4124-9E1E-6D29C1F681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962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446CA2-9792-4D15-942A-6C0D8CFFA5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46418" y="1439560"/>
            <a:ext cx="2488510" cy="214661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marL="0" marR="0" lvl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consectetur</a:t>
            </a:r>
            <a:r>
              <a:rPr lang="en-US" noProof="0"/>
              <a:t> ad </a:t>
            </a:r>
            <a:r>
              <a:rPr lang="en-US" noProof="0" err="1"/>
              <a:t>ipis</a:t>
            </a:r>
            <a:r>
              <a:rPr lang="en-US" noProof="0"/>
              <a:t> </a:t>
            </a:r>
            <a:r>
              <a:rPr lang="en-US" noProof="0" err="1"/>
              <a:t>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. </a:t>
            </a:r>
            <a:r>
              <a:rPr lang="en-US" noProof="0" err="1"/>
              <a:t>Fusce</a:t>
            </a:r>
            <a:r>
              <a:rPr lang="en-US" noProof="0"/>
              <a:t> </a:t>
            </a:r>
            <a:r>
              <a:rPr lang="en-US" noProof="0" err="1"/>
              <a:t>dia</a:t>
            </a:r>
            <a:endParaRPr lang="en-US" noProof="0"/>
          </a:p>
          <a:p>
            <a:pPr marL="0" marR="0" lvl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purus.aecen</a:t>
            </a:r>
            <a:r>
              <a:rPr lang="en-US" noProof="0"/>
              <a:t>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 vitae, </a:t>
            </a:r>
            <a:r>
              <a:rPr lang="en-US" noProof="0" err="1"/>
              <a:t>euismod</a:t>
            </a:r>
            <a:r>
              <a:rPr lang="en-US" noProof="0"/>
              <a:t> non </a:t>
            </a:r>
            <a:r>
              <a:rPr lang="en-US" noProof="0" err="1"/>
              <a:t>purus.aecenas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lacus</a:t>
            </a:r>
            <a:r>
              <a:rPr lang="en-US" noProof="0"/>
              <a:t> </a:t>
            </a:r>
            <a:r>
              <a:rPr lang="en-US" noProof="0" err="1"/>
              <a:t>nec</a:t>
            </a:r>
            <a:r>
              <a:rPr lang="en-US" noProof="0"/>
              <a:t>..</a:t>
            </a:r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id="{A911CDAC-CB3A-4D69-86F3-3D00E885D1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5535" y="2993827"/>
            <a:ext cx="994121" cy="581194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25" b="1" i="0">
                <a:solidFill>
                  <a:schemeClr val="accent3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1" name="Marcador de texto 7">
            <a:extLst>
              <a:ext uri="{FF2B5EF4-FFF2-40B4-BE49-F238E27FC236}">
                <a16:creationId xmlns:a16="http://schemas.microsoft.com/office/drawing/2014/main" id="{BAEAB3DB-F599-4461-8E02-7D4CEF03A0C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5535" y="1439568"/>
            <a:ext cx="994121" cy="1554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0" tIns="0" rIns="0" bIns="0" anchor="ctr"/>
          <a:lstStyle>
            <a:lvl1pPr marL="0" indent="0" algn="ctr">
              <a:buNone/>
              <a:defRPr sz="2532" b="1" i="0">
                <a:solidFill>
                  <a:schemeClr val="accent3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1234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831B6B4-FB50-40B5-80C4-DE057A75A5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66122" y="1439560"/>
            <a:ext cx="2488510" cy="214661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marL="0" marR="0" lvl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consectetur</a:t>
            </a:r>
            <a:r>
              <a:rPr lang="en-US" noProof="0"/>
              <a:t> ad </a:t>
            </a:r>
            <a:r>
              <a:rPr lang="en-US" noProof="0" err="1"/>
              <a:t>ipis</a:t>
            </a:r>
            <a:r>
              <a:rPr lang="en-US" noProof="0"/>
              <a:t> </a:t>
            </a:r>
            <a:r>
              <a:rPr lang="en-US" noProof="0" err="1"/>
              <a:t>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.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purus.aecen</a:t>
            </a:r>
            <a:r>
              <a:rPr lang="en-US" noProof="0"/>
              <a:t>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 vitae, </a:t>
            </a:r>
            <a:r>
              <a:rPr lang="en-US" noProof="0" err="1"/>
              <a:t>euismod</a:t>
            </a:r>
            <a:r>
              <a:rPr lang="en-US" noProof="0"/>
              <a:t> non </a:t>
            </a:r>
            <a:r>
              <a:rPr lang="en-US" noProof="0" err="1"/>
              <a:t>purus.aecenas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lacus</a:t>
            </a:r>
            <a:r>
              <a:rPr lang="en-US" noProof="0"/>
              <a:t> </a:t>
            </a:r>
            <a:r>
              <a:rPr lang="en-US" noProof="0" err="1"/>
              <a:t>nec</a:t>
            </a:r>
            <a:r>
              <a:rPr lang="en-US" noProof="0"/>
              <a:t>..</a:t>
            </a:r>
          </a:p>
        </p:txBody>
      </p:sp>
      <p:sp>
        <p:nvSpPr>
          <p:cNvPr id="32" name="Marcador de texto 7">
            <a:extLst>
              <a:ext uri="{FF2B5EF4-FFF2-40B4-BE49-F238E27FC236}">
                <a16:creationId xmlns:a16="http://schemas.microsoft.com/office/drawing/2014/main" id="{416ECFA8-D409-4484-B91A-5AC8F50A44C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75238" y="2993827"/>
            <a:ext cx="994121" cy="581194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25" b="1" i="0">
                <a:solidFill>
                  <a:schemeClr val="accent4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33" name="Marcador de texto 7">
            <a:extLst>
              <a:ext uri="{FF2B5EF4-FFF2-40B4-BE49-F238E27FC236}">
                <a16:creationId xmlns:a16="http://schemas.microsoft.com/office/drawing/2014/main" id="{6F38B48E-2894-4A3E-9699-CB3DBCE12A8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75238" y="1439568"/>
            <a:ext cx="994121" cy="1554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0" tIns="0" rIns="0" bIns="0" anchor="ctr"/>
          <a:lstStyle>
            <a:lvl1pPr marL="0" indent="0" algn="ctr">
              <a:buNone/>
              <a:defRPr sz="2532" b="1" i="0">
                <a:solidFill>
                  <a:schemeClr val="accent4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1234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EADB9776-2F47-428D-8246-7CFC1567094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646418" y="3726227"/>
            <a:ext cx="2488510" cy="214661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marL="0" marR="0" lvl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consectetur</a:t>
            </a:r>
            <a:r>
              <a:rPr lang="en-US" noProof="0"/>
              <a:t> ad </a:t>
            </a:r>
            <a:r>
              <a:rPr lang="en-US" noProof="0" err="1"/>
              <a:t>ipis</a:t>
            </a:r>
            <a:r>
              <a:rPr lang="en-US" noProof="0"/>
              <a:t> </a:t>
            </a:r>
            <a:r>
              <a:rPr lang="en-US" noProof="0" err="1"/>
              <a:t>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.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purus.aecen</a:t>
            </a:r>
            <a:r>
              <a:rPr lang="en-US" noProof="0"/>
              <a:t>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 vitae, </a:t>
            </a:r>
            <a:r>
              <a:rPr lang="en-US" noProof="0" err="1"/>
              <a:t>euismod</a:t>
            </a:r>
            <a:r>
              <a:rPr lang="en-US" noProof="0"/>
              <a:t> non </a:t>
            </a:r>
            <a:r>
              <a:rPr lang="en-US" noProof="0" err="1"/>
              <a:t>purus.aecenas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lacus</a:t>
            </a:r>
            <a:r>
              <a:rPr lang="en-US" noProof="0"/>
              <a:t> </a:t>
            </a:r>
            <a:r>
              <a:rPr lang="en-US" noProof="0" err="1"/>
              <a:t>nec</a:t>
            </a:r>
            <a:r>
              <a:rPr lang="en-US" noProof="0"/>
              <a:t>..</a:t>
            </a:r>
          </a:p>
        </p:txBody>
      </p:sp>
      <p:sp>
        <p:nvSpPr>
          <p:cNvPr id="35" name="Marcador de texto 7">
            <a:extLst>
              <a:ext uri="{FF2B5EF4-FFF2-40B4-BE49-F238E27FC236}">
                <a16:creationId xmlns:a16="http://schemas.microsoft.com/office/drawing/2014/main" id="{15209116-AB7A-4DC5-B54A-60251C0107F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5535" y="5280494"/>
            <a:ext cx="994121" cy="581194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25" b="1" i="0">
                <a:solidFill>
                  <a:schemeClr val="accent5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CA60F6EB-B479-4BD6-9D9F-B037C5EAD50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55535" y="3726235"/>
            <a:ext cx="994121" cy="1554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0" tIns="0" rIns="0" bIns="0" anchor="ctr"/>
          <a:lstStyle>
            <a:lvl1pPr marL="0" indent="0" algn="ctr">
              <a:buNone/>
              <a:defRPr sz="2532" b="1" i="0">
                <a:solidFill>
                  <a:schemeClr val="accent5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1234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307F437A-41B3-4DD2-8384-89D994DD4B8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566122" y="3726227"/>
            <a:ext cx="2488510" cy="214661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marL="0" marR="0" lvl="0" indent="0" algn="l" defTabSz="514342" rtl="0" eaLnBrk="1" fontAlgn="auto" latinLnBrk="0" hangingPunct="1">
              <a:lnSpc>
                <a:spcPct val="15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consectetur</a:t>
            </a:r>
            <a:r>
              <a:rPr lang="en-US" noProof="0"/>
              <a:t> ad </a:t>
            </a:r>
            <a:r>
              <a:rPr lang="en-US" noProof="0" err="1"/>
              <a:t>ipis</a:t>
            </a:r>
            <a:r>
              <a:rPr lang="en-US" noProof="0"/>
              <a:t> </a:t>
            </a:r>
            <a:r>
              <a:rPr lang="en-US" noProof="0" err="1"/>
              <a:t>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.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 </a:t>
            </a:r>
            <a:r>
              <a:rPr lang="en-US" noProof="0" err="1"/>
              <a:t>purus.aecen</a:t>
            </a:r>
            <a:r>
              <a:rPr lang="en-US" noProof="0"/>
              <a:t> </a:t>
            </a:r>
            <a:r>
              <a:rPr lang="en-US" noProof="0" err="1"/>
              <a:t>Fusce</a:t>
            </a:r>
            <a:r>
              <a:rPr lang="en-US" noProof="0"/>
              <a:t> diam </a:t>
            </a:r>
            <a:r>
              <a:rPr lang="en-US" noProof="0" err="1"/>
              <a:t>tortor</a:t>
            </a:r>
            <a:r>
              <a:rPr lang="en-US" noProof="0"/>
              <a:t>, </a:t>
            </a:r>
            <a:r>
              <a:rPr lang="en-US" noProof="0" err="1"/>
              <a:t>mattis</a:t>
            </a:r>
            <a:r>
              <a:rPr lang="en-US" noProof="0"/>
              <a:t> </a:t>
            </a:r>
            <a:r>
              <a:rPr lang="en-US" noProof="0" err="1"/>
              <a:t>quis</a:t>
            </a:r>
            <a:r>
              <a:rPr lang="en-US" noProof="0"/>
              <a:t> </a:t>
            </a:r>
            <a:r>
              <a:rPr lang="en-US" noProof="0" err="1"/>
              <a:t>dapibus</a:t>
            </a:r>
            <a:r>
              <a:rPr lang="en-US" noProof="0"/>
              <a:t> vitae, </a:t>
            </a:r>
            <a:r>
              <a:rPr lang="en-US" noProof="0" err="1"/>
              <a:t>euismod</a:t>
            </a:r>
            <a:r>
              <a:rPr lang="en-US" noProof="0"/>
              <a:t> non </a:t>
            </a:r>
            <a:r>
              <a:rPr lang="en-US" noProof="0" err="1"/>
              <a:t>purus.aecenas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lacus</a:t>
            </a:r>
            <a:r>
              <a:rPr lang="en-US" noProof="0"/>
              <a:t> </a:t>
            </a:r>
            <a:r>
              <a:rPr lang="en-US" noProof="0" err="1"/>
              <a:t>nec</a:t>
            </a:r>
            <a:r>
              <a:rPr lang="en-US" noProof="0"/>
              <a:t>..</a:t>
            </a:r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F1E2E13B-2E30-4AEA-9B3D-43684D80C26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475238" y="5280494"/>
            <a:ext cx="994121" cy="581194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ctr">
              <a:buNone/>
              <a:defRPr sz="825" b="1" i="0">
                <a:solidFill>
                  <a:schemeClr val="accent2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39" name="Marcador de texto 7">
            <a:extLst>
              <a:ext uri="{FF2B5EF4-FFF2-40B4-BE49-F238E27FC236}">
                <a16:creationId xmlns:a16="http://schemas.microsoft.com/office/drawing/2014/main" id="{F50C61BA-F138-4B33-BD8B-79578B14748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75238" y="3726235"/>
            <a:ext cx="994121" cy="1554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0" tIns="0" rIns="0" bIns="0" anchor="ctr"/>
          <a:lstStyle>
            <a:lvl1pPr marL="0" indent="0" algn="ctr">
              <a:buNone/>
              <a:defRPr sz="2532" b="1" i="0">
                <a:solidFill>
                  <a:schemeClr val="accent2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1234</a:t>
            </a:r>
          </a:p>
        </p:txBody>
      </p:sp>
      <p:sp>
        <p:nvSpPr>
          <p:cNvPr id="22" name="Marcador de texto 7">
            <a:extLst>
              <a:ext uri="{FF2B5EF4-FFF2-40B4-BE49-F238E27FC236}">
                <a16:creationId xmlns:a16="http://schemas.microsoft.com/office/drawing/2014/main" id="{50F23088-03B5-4619-8500-040C496921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311" y="309471"/>
            <a:ext cx="2858319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844" b="1" i="0">
                <a:solidFill>
                  <a:schemeClr val="accent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YOUR TITLE HERE</a:t>
            </a:r>
          </a:p>
        </p:txBody>
      </p:sp>
      <p:sp>
        <p:nvSpPr>
          <p:cNvPr id="26" name="Marcador de texto 7">
            <a:extLst>
              <a:ext uri="{FF2B5EF4-FFF2-40B4-BE49-F238E27FC236}">
                <a16:creationId xmlns:a16="http://schemas.microsoft.com/office/drawing/2014/main" id="{B34B7B31-2128-494F-A9BD-A2EC49D656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1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3189CC-3D6F-4723-9794-C7794616C352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4868EC2-0D1E-46CA-AD62-650E7E221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D510FC3-7EF3-4524-A45B-DA4392AE72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295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itle w/ Image - Purp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25DC96-6AEB-4F97-B0D2-DBF1D4A2569A}"/>
              </a:ext>
            </a:extLst>
          </p:cNvPr>
          <p:cNvSpPr/>
          <p:nvPr userDrawn="1"/>
        </p:nvSpPr>
        <p:spPr>
          <a:xfrm>
            <a:off x="447" y="1"/>
            <a:ext cx="342855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C18626-947C-4FAF-B23A-23F8F72AE751}"/>
              </a:ext>
            </a:extLst>
          </p:cNvPr>
          <p:cNvSpPr/>
          <p:nvPr userDrawn="1"/>
        </p:nvSpPr>
        <p:spPr>
          <a:xfrm>
            <a:off x="3429000" y="4"/>
            <a:ext cx="5715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FF825D5-9B4F-43F7-9AE6-3D27166F2F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50454" y="346842"/>
            <a:ext cx="5236748" cy="61905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/>
            </a:lvl1pPr>
          </a:lstStyle>
          <a:p>
            <a:r>
              <a:rPr lang="en-US"/>
              <a:t>Drag your picture here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7EC5731A-38FA-490C-8D0F-150F0A214C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256798" y="895827"/>
            <a:ext cx="2856892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bg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2E5D6CC-1D4E-4560-9DE9-2DF11F791F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242534" y="685802"/>
            <a:ext cx="2856893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bg2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6691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itle w/ Image - Purp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193E00-3EB8-4967-8E7B-029DE4D74E1E}"/>
              </a:ext>
            </a:extLst>
          </p:cNvPr>
          <p:cNvSpPr/>
          <p:nvPr userDrawn="1"/>
        </p:nvSpPr>
        <p:spPr>
          <a:xfrm>
            <a:off x="0" y="1"/>
            <a:ext cx="57145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EF8977-E27A-4956-B8D1-E9C481765BE5}"/>
              </a:ext>
            </a:extLst>
          </p:cNvPr>
          <p:cNvSpPr/>
          <p:nvPr userDrawn="1"/>
        </p:nvSpPr>
        <p:spPr>
          <a:xfrm>
            <a:off x="5715000" y="1"/>
            <a:ext cx="3429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5DC2AC9-395F-4C20-A86B-524A03AF24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5971352" y="1716214"/>
            <a:ext cx="2856892" cy="47060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105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 ex </a:t>
            </a:r>
            <a:r>
              <a:rPr lang="en-US" err="1"/>
              <a:t>suscipit</a:t>
            </a:r>
            <a:r>
              <a:rPr lang="en-US"/>
              <a:t>. 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238E8DB8-C94C-4C8E-B974-3648A6F66D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5971351" y="895827"/>
            <a:ext cx="3063143" cy="419098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688" b="1" i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BIG TITLE HERE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DA4220D2-5D2A-42CB-97BA-4772C95D8A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5971352" y="685802"/>
            <a:ext cx="3165833" cy="419098"/>
          </a:xfrm>
          <a:prstGeom prst="rect">
            <a:avLst/>
          </a:prstGeom>
          <a:noFill/>
        </p:spPr>
        <p:txBody>
          <a:bodyPr vert="horz" lIns="0" tIns="0" rIns="0" bIns="0" anchor="ctr"/>
          <a:lstStyle>
            <a:lvl1pPr marL="0" indent="0" algn="l">
              <a:buNone/>
              <a:defRPr sz="900" b="1" i="0">
                <a:solidFill>
                  <a:schemeClr val="accent2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YOUR TITLE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BF84AA6-E85D-49C7-A3F1-2847E7491ED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5758" y="346842"/>
            <a:ext cx="5083486" cy="61905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/>
            </a:lvl1pPr>
          </a:lstStyle>
          <a:p>
            <a:r>
              <a:rPr lang="en-US"/>
              <a:t>Drag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3017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impl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F2755D-B64C-49A3-B1F4-D1D33D811640}"/>
              </a:ext>
            </a:extLst>
          </p:cNvPr>
          <p:cNvSpPr/>
          <p:nvPr userDrawn="1"/>
        </p:nvSpPr>
        <p:spPr>
          <a:xfrm>
            <a:off x="2748535" y="1"/>
            <a:ext cx="63954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FF05926B-112E-498F-9748-1632C662B0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3546696" y="1602619"/>
            <a:ext cx="4808355" cy="793741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688" b="1" i="0">
                <a:solidFill>
                  <a:schemeClr val="bg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/>
              <a:t>PUT YOUR </a:t>
            </a:r>
            <a:br>
              <a:rPr lang="es-ES_tradnl"/>
            </a:br>
            <a:r>
              <a:rPr lang="es-ES_tradnl"/>
              <a:t>BIG 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A3DB63F-EF55-4842-969C-7754819B6E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546696" y="2563578"/>
            <a:ext cx="4808355" cy="33642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1050" baseline="0">
                <a:ln>
                  <a:noFill/>
                </a:ln>
                <a:solidFill>
                  <a:schemeClr val="bg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B615C0-C7B9-481B-B0D1-5760F763F918}"/>
              </a:ext>
            </a:extLst>
          </p:cNvPr>
          <p:cNvSpPr/>
          <p:nvPr userDrawn="1"/>
        </p:nvSpPr>
        <p:spPr>
          <a:xfrm>
            <a:off x="0" y="1"/>
            <a:ext cx="274853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8301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- Dar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864681-05A8-407F-8C14-5EC5C0EB77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97" y="1"/>
            <a:ext cx="9163297" cy="3388658"/>
          </a:xfrm>
          <a:prstGeom prst="rect">
            <a:avLst/>
          </a:prstGeom>
        </p:spPr>
      </p:pic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FFF479DF-547B-4B61-891D-72C51FDCA6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18532" y="2104638"/>
            <a:ext cx="3943912" cy="1265767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marR="0" indent="0" algn="l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00" b="1" i="0">
                <a:solidFill>
                  <a:schemeClr val="bg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marL="0" marR="0" lvl="0" indent="0" algn="l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YOUR </a:t>
            </a:r>
            <a:br>
              <a:rPr lang="es-ES_tradnl"/>
            </a:br>
            <a:r>
              <a:rPr lang="es-ES_tradnl"/>
              <a:t>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DC04FD1-C769-48E1-83D6-F179C7E726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532" y="3495900"/>
            <a:ext cx="3943912" cy="24529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1050" baseline="0">
                <a:ln>
                  <a:noFill/>
                </a:ln>
                <a:solidFill>
                  <a:schemeClr val="tx2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semper. </a:t>
            </a:r>
          </a:p>
        </p:txBody>
      </p:sp>
    </p:spTree>
    <p:extLst>
      <p:ext uri="{BB962C8B-B14F-4D97-AF65-F5344CB8AC3E}">
        <p14:creationId xmlns:p14="http://schemas.microsoft.com/office/powerpoint/2010/main" val="151531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 - Purp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0BE31E-CF74-465A-A902-0084FC61369C}"/>
              </a:ext>
            </a:extLst>
          </p:cNvPr>
          <p:cNvSpPr/>
          <p:nvPr userDrawn="1"/>
        </p:nvSpPr>
        <p:spPr>
          <a:xfrm>
            <a:off x="0" y="1"/>
            <a:ext cx="9163297" cy="33886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FFF479DF-547B-4B61-891D-72C51FDCA6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4900962" y="2104638"/>
            <a:ext cx="3943912" cy="1265767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marR="0" indent="0" algn="l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00" b="1" i="0">
                <a:solidFill>
                  <a:schemeClr val="bg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marL="0" marR="0" lvl="0" indent="0" algn="l" defTabSz="514342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YOUR </a:t>
            </a:r>
            <a:br>
              <a:rPr lang="es-ES_tradnl"/>
            </a:br>
            <a:r>
              <a:rPr lang="es-ES_tradnl"/>
              <a:t>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DC04FD1-C769-48E1-83D6-F179C7E726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0962" y="3495900"/>
            <a:ext cx="3943912" cy="24529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1050" baseline="0">
                <a:ln>
                  <a:noFill/>
                </a:ln>
                <a:solidFill>
                  <a:schemeClr val="tx1"/>
                </a:solidFill>
                <a:latin typeface="+mn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vitae, </a:t>
            </a:r>
            <a:r>
              <a:rPr lang="en-US" err="1"/>
              <a:t>euismod</a:t>
            </a:r>
            <a:r>
              <a:rPr lang="en-US"/>
              <a:t> non </a:t>
            </a:r>
            <a:r>
              <a:rPr lang="en-US" err="1"/>
              <a:t>purus</a:t>
            </a:r>
            <a:r>
              <a:rPr lang="en-US"/>
              <a:t>. Maecenas </a:t>
            </a:r>
            <a:r>
              <a:rPr lang="en-US" err="1"/>
              <a:t>ut</a:t>
            </a:r>
            <a:r>
              <a:rPr lang="en-US"/>
              <a:t> lacus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et in </a:t>
            </a:r>
            <a:r>
              <a:rPr lang="en-US" err="1"/>
              <a:t>metus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semper semper.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finibus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</a:t>
            </a:r>
            <a:r>
              <a:rPr lang="en-US" err="1"/>
              <a:t>vestibulum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semper. </a:t>
            </a:r>
          </a:p>
        </p:txBody>
      </p:sp>
    </p:spTree>
    <p:extLst>
      <p:ext uri="{BB962C8B-B14F-4D97-AF65-F5344CB8AC3E}">
        <p14:creationId xmlns:p14="http://schemas.microsoft.com/office/powerpoint/2010/main" val="18729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>
            <a:extLst>
              <a:ext uri="{FF2B5EF4-FFF2-40B4-BE49-F238E27FC236}">
                <a16:creationId xmlns:a16="http://schemas.microsoft.com/office/drawing/2014/main" id="{96838424-BDE0-4D73-965D-839900D266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29711"/>
            <a:ext cx="9144000" cy="3867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4A45678-1D4C-4843-9BFE-1E90DDAD06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2461" y="5779529"/>
            <a:ext cx="6082088" cy="4183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60000"/>
              </a:lnSpc>
              <a:buNone/>
              <a:defRPr sz="3000" b="1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  <a:lvl5pPr>
              <a:defRPr/>
            </a:lvl5pPr>
          </a:lstStyle>
          <a:p>
            <a:pPr lvl="0"/>
            <a:r>
              <a:rPr lang="en-US" b="1"/>
              <a:t>DISCUSSION MATERIALS</a:t>
            </a:r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EFED95FA-7C0F-44CC-ACD6-A4F1C48AC7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2420" y="5402690"/>
            <a:ext cx="2282129" cy="25145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TOPIC OF DISCUSSION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7D5CC447-1431-4104-AE56-5AB60233D9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2420" y="6269666"/>
            <a:ext cx="2282129" cy="25145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 b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JANUARY 1, 2019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BDC571-56F1-43B2-B90C-6CD4CEADBD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2719"/>
            <a:ext cx="3829056" cy="114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7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horizontal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71FA1B-D8B0-49B7-B38A-68EED7AFEBAE}"/>
              </a:ext>
            </a:extLst>
          </p:cNvPr>
          <p:cNvSpPr/>
          <p:nvPr userDrawn="1"/>
        </p:nvSpPr>
        <p:spPr>
          <a:xfrm>
            <a:off x="0" y="0"/>
            <a:ext cx="9144000" cy="14083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D52E78-EF5D-4437-8891-E768C794E8FA}"/>
              </a:ext>
            </a:extLst>
          </p:cNvPr>
          <p:cNvSpPr/>
          <p:nvPr userDrawn="1"/>
        </p:nvSpPr>
        <p:spPr>
          <a:xfrm>
            <a:off x="0" y="5449614"/>
            <a:ext cx="9144000" cy="14083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3C31FE-7A56-45F2-A22C-D57B33D61B67}"/>
              </a:ext>
            </a:extLst>
          </p:cNvPr>
          <p:cNvSpPr/>
          <p:nvPr userDrawn="1"/>
        </p:nvSpPr>
        <p:spPr>
          <a:xfrm>
            <a:off x="0" y="1389256"/>
            <a:ext cx="9144000" cy="1357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E3C421-7FB1-47F4-A012-0557C682E636}"/>
              </a:ext>
            </a:extLst>
          </p:cNvPr>
          <p:cNvSpPr/>
          <p:nvPr userDrawn="1"/>
        </p:nvSpPr>
        <p:spPr>
          <a:xfrm>
            <a:off x="0" y="5343177"/>
            <a:ext cx="9144000" cy="1357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23602F8-F0FC-4853-98F5-F24C07CDCC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1525041"/>
            <a:ext cx="9143999" cy="38181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44">
                <a:solidFill>
                  <a:schemeClr val="tx1"/>
                </a:solidFill>
              </a:defRPr>
            </a:lvl1pPr>
          </a:lstStyle>
          <a:p>
            <a:r>
              <a:rPr lang="en-US"/>
              <a:t>Drag your images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68E4D92-EC60-4EAF-A62B-FBF21CAD35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793" y="4283896"/>
            <a:ext cx="6039242" cy="4839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1" baseline="0">
                <a:ln>
                  <a:noFill/>
                </a:ln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DISCUSSION MATERIALS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66C9932-1FB0-4206-B683-A81C1943C8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520" y="4857649"/>
            <a:ext cx="1235733" cy="2268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050" b="1" baseline="0">
                <a:ln>
                  <a:noFill/>
                </a:ln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257171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2pPr>
            <a:lvl3pPr marL="51434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3pPr>
            <a:lvl4pPr marL="771512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4pPr>
            <a:lvl5pPr marL="1028684" indent="0">
              <a:buNone/>
              <a:defRPr sz="788"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JANUARY 1,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AC5920-353D-429E-B58C-C62A03F894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237" y="146001"/>
            <a:ext cx="3829056" cy="114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5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4007C7EF-A24F-473F-9D3A-108C76FFE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29" b="23685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4B6D2B0-9629-4446-BC72-BD786DCC3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D925190-01F1-4AC5-AAC7-AB46FD37E9ED}"/>
              </a:ext>
            </a:extLst>
          </p:cNvPr>
          <p:cNvSpPr txBox="1">
            <a:spLocks/>
          </p:cNvSpPr>
          <p:nvPr userDrawn="1"/>
        </p:nvSpPr>
        <p:spPr>
          <a:xfrm>
            <a:off x="-1122" y="2986793"/>
            <a:ext cx="9145122" cy="442207"/>
          </a:xfrm>
          <a:prstGeom prst="rect">
            <a:avLst/>
          </a:prstGeom>
        </p:spPr>
        <p:txBody>
          <a:bodyPr/>
          <a:lstStyle>
            <a:lvl1pPr marL="128579" indent="-128579" algn="l" defTabSz="514316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39" indent="-128579" algn="l" defTabSz="514316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895" indent="-128579" algn="l" defTabSz="514316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053" indent="-128579" algn="l" defTabSz="514316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11" indent="-128579" algn="l" defTabSz="514316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369" indent="-128579" algn="l" defTabSz="514316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525" indent="-128579" algn="l" defTabSz="514316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684" indent="-128579" algn="l" defTabSz="514316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841" indent="-128579" algn="l" defTabSz="514316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>
                <a:solidFill>
                  <a:schemeClr val="bg1"/>
                </a:solidFill>
                <a:latin typeface="+mj-lt"/>
              </a:rPr>
              <a:t>TITLE</a:t>
            </a:r>
            <a:endParaRPr lang="en-US" sz="4400">
              <a:solidFill>
                <a:schemeClr val="bg1"/>
              </a:solidFill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71C4D7A-807D-45B5-A098-38A010F47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17000"/>
          </a:blip>
          <a:srcRect l="26742" r="27500" b="39842"/>
          <a:stretch/>
        </p:blipFill>
        <p:spPr>
          <a:xfrm>
            <a:off x="433754" y="676659"/>
            <a:ext cx="4076870" cy="437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33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B951277E-E522-4FF5-A52E-0CB05E734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B031E5-629E-4624-8070-A2CA2AFF1C42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33A527-DF98-4563-AA94-19660FF3BF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DF0521A-4A9E-4223-A340-3D02C4FA58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28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B951277E-E522-4FF5-A52E-0CB05E734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4310" y="512239"/>
            <a:ext cx="5886263" cy="457200"/>
          </a:xfrm>
          <a:prstGeom prst="rect">
            <a:avLst/>
          </a:prstGeom>
          <a:noFill/>
        </p:spPr>
        <p:txBody>
          <a:bodyPr vert="horz" wrap="none" lIns="0" tIns="91440" rIns="0" bIns="0" anchor="t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+mj-lt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noProof="0"/>
              <a:t>PUT YOUR  BIG TITLE HERE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B031E5-629E-4624-8070-A2CA2AFF1C42}"/>
              </a:ext>
            </a:extLst>
          </p:cNvPr>
          <p:cNvGrpSpPr/>
          <p:nvPr userDrawn="1"/>
        </p:nvGrpSpPr>
        <p:grpSpPr>
          <a:xfrm>
            <a:off x="264310" y="906278"/>
            <a:ext cx="459381" cy="0"/>
            <a:chOff x="352414" y="985163"/>
            <a:chExt cx="612508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433A527-DF98-4563-AA94-19660FF3BF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2414" y="985163"/>
              <a:ext cx="20364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DF0521A-4A9E-4223-A340-3D02C4FA58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911" y="985163"/>
              <a:ext cx="41601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Graphic 36">
            <a:extLst>
              <a:ext uri="{FF2B5EF4-FFF2-40B4-BE49-F238E27FC236}">
                <a16:creationId xmlns:a16="http://schemas.microsoft.com/office/drawing/2014/main" id="{A13347A5-3964-416E-8A1A-7DE4B30C62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0298"/>
          <a:stretch/>
        </p:blipFill>
        <p:spPr>
          <a:xfrm>
            <a:off x="-1" y="6169885"/>
            <a:ext cx="9144001" cy="68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image" Target="../media/image4.png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99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25" r:id="rId2"/>
    <p:sldLayoutId id="2147483826" r:id="rId3"/>
    <p:sldLayoutId id="2147483827" r:id="rId4"/>
    <p:sldLayoutId id="2147483828" r:id="rId5"/>
    <p:sldLayoutId id="2147483873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14342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42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7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7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8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69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39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09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80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51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1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42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12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82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54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24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95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66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>
            <a:extLst>
              <a:ext uri="{FF2B5EF4-FFF2-40B4-BE49-F238E27FC236}">
                <a16:creationId xmlns:a16="http://schemas.microsoft.com/office/drawing/2014/main" id="{2EFDF697-8EEF-4116-B626-FA1DE720E0C0}"/>
              </a:ext>
            </a:extLst>
          </p:cNvPr>
          <p:cNvSpPr/>
          <p:nvPr userDrawn="1"/>
        </p:nvSpPr>
        <p:spPr>
          <a:xfrm>
            <a:off x="8685794" y="6436127"/>
            <a:ext cx="171450" cy="228600"/>
          </a:xfrm>
          <a:prstGeom prst="frame">
            <a:avLst>
              <a:gd name="adj1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B7C96D-872B-4531-AF3E-C463C9B561EA}"/>
              </a:ext>
            </a:extLst>
          </p:cNvPr>
          <p:cNvSpPr txBox="1">
            <a:spLocks/>
          </p:cNvSpPr>
          <p:nvPr userDrawn="1"/>
        </p:nvSpPr>
        <p:spPr>
          <a:xfrm>
            <a:off x="8685799" y="6436128"/>
            <a:ext cx="171449" cy="228600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25" smtClean="0">
                <a:solidFill>
                  <a:schemeClr val="tx1">
                    <a:alpha val="50000"/>
                  </a:schemeClr>
                </a:solidFill>
                <a:latin typeface="+mj-lt"/>
                <a:ea typeface="Open Sans Light" panose="020B0306030504020204" pitchFamily="34" charset="0"/>
                <a:cs typeface="Lato Regular"/>
              </a:rPr>
              <a:pPr algn="ctr"/>
              <a:t>‹#›</a:t>
            </a:fld>
            <a:endParaRPr lang="en-US" sz="525">
              <a:solidFill>
                <a:schemeClr val="tx1">
                  <a:alpha val="50000"/>
                </a:schemeClr>
              </a:solidFill>
              <a:latin typeface="+mj-lt"/>
              <a:ea typeface="Open Sans Light" panose="020B0306030504020204" pitchFamily="34" charset="0"/>
              <a:cs typeface="Lato Regula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7D6F84-4F0D-4ACF-9EA0-776CEF829765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rcRect/>
          <a:stretch/>
        </p:blipFill>
        <p:spPr>
          <a:xfrm>
            <a:off x="6833062" y="111823"/>
            <a:ext cx="2310938" cy="69121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E6242C-753F-4F6E-83BE-0CE55F999920}"/>
              </a:ext>
            </a:extLst>
          </p:cNvPr>
          <p:cNvCxnSpPr>
            <a:cxnSpLocks/>
          </p:cNvCxnSpPr>
          <p:nvPr userDrawn="1"/>
        </p:nvCxnSpPr>
        <p:spPr>
          <a:xfrm>
            <a:off x="204952" y="6294987"/>
            <a:ext cx="87454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24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829" r:id="rId2"/>
    <p:sldLayoutId id="2147483878" r:id="rId3"/>
    <p:sldLayoutId id="2147483874" r:id="rId4"/>
    <p:sldLayoutId id="2147483830" r:id="rId5"/>
    <p:sldLayoutId id="2147483879" r:id="rId6"/>
    <p:sldLayoutId id="2147483875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  <p:sldLayoutId id="2147483841" r:id="rId18"/>
    <p:sldLayoutId id="2147483842" r:id="rId19"/>
    <p:sldLayoutId id="2147483843" r:id="rId20"/>
    <p:sldLayoutId id="2147483844" r:id="rId21"/>
    <p:sldLayoutId id="2147483845" r:id="rId22"/>
    <p:sldLayoutId id="2147483846" r:id="rId23"/>
    <p:sldLayoutId id="2147483847" r:id="rId24"/>
    <p:sldLayoutId id="2147483848" r:id="rId25"/>
    <p:sldLayoutId id="2147483849" r:id="rId26"/>
    <p:sldLayoutId id="2147483850" r:id="rId27"/>
    <p:sldLayoutId id="2147483851" r:id="rId28"/>
    <p:sldLayoutId id="2147483852" r:id="rId29"/>
    <p:sldLayoutId id="2147483853" r:id="rId30"/>
    <p:sldLayoutId id="2147483854" r:id="rId31"/>
    <p:sldLayoutId id="2147483856" r:id="rId32"/>
    <p:sldLayoutId id="2147483855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14342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42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7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7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8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69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39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09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80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51" indent="-128585" algn="l" defTabSz="51434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1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42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12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82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54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24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95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66" algn="l" defTabSz="514342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files/docs/2024/11/13/1235NPRR-19%20Luminant%20Comments%20111324.docx" TargetMode="External"/><Relationship Id="rId2" Type="http://schemas.openxmlformats.org/officeDocument/2006/relationships/hyperlink" Target="https://www.ercot.com/files/docs/2024/11/21/2__SAWG_ELCC%20Study_11.21.24_.pptx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ercot.com/files/docs/2024/11/20/1235NPRR-20%20IMM%20Comments%20112024.docx" TargetMode="External"/><Relationship Id="rId4" Type="http://schemas.openxmlformats.org/officeDocument/2006/relationships/hyperlink" Target="https://www.ercot.com/files/docs/2024/11/21/3__20241122%20SAWG%20ERCOT%20DRRS%20Presentation_final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files/docs/2024/11/21/4__ITCS%20Summary%20for%20SAWG%20241122.pdf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9BB78F-DF5D-5AE9-03A4-56E044E317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668" y="1758395"/>
            <a:ext cx="7859489" cy="483912"/>
          </a:xfrm>
        </p:spPr>
        <p:txBody>
          <a:bodyPr/>
          <a:lstStyle/>
          <a:p>
            <a:r>
              <a:rPr lang="en-US" dirty="0">
                <a:latin typeface="Segoe UI"/>
              </a:rPr>
              <a:t>Supply Analysis Working Group Update</a:t>
            </a:r>
          </a:p>
          <a:p>
            <a:r>
              <a:rPr lang="en-US" dirty="0">
                <a:latin typeface="Segoe UI"/>
              </a:rPr>
              <a:t>December 2024 Update to WMS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BCEE04-DD96-2CC6-D75C-A11B387771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5667" y="3020898"/>
            <a:ext cx="3048951" cy="660556"/>
          </a:xfrm>
        </p:spPr>
        <p:txBody>
          <a:bodyPr/>
          <a:lstStyle/>
          <a:p>
            <a:r>
              <a:rPr lang="en-US" sz="2400" dirty="0"/>
              <a:t>December 4, 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3F8B54-B96E-D0AD-018C-3EEC472462FE}"/>
              </a:ext>
            </a:extLst>
          </p:cNvPr>
          <p:cNvSpPr txBox="1"/>
          <p:nvPr/>
        </p:nvSpPr>
        <p:spPr>
          <a:xfrm>
            <a:off x="115668" y="3859880"/>
            <a:ext cx="7016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Kevin Hanson (Black Mountain Energy Storage) Chair</a:t>
            </a:r>
          </a:p>
          <a:p>
            <a:r>
              <a:rPr lang="en-US" sz="2400" dirty="0"/>
              <a:t>Greg Lackey (CPS Energy) Co-Vice Chair</a:t>
            </a:r>
          </a:p>
          <a:p>
            <a:r>
              <a:rPr lang="en-US" sz="2400" dirty="0"/>
              <a:t>Pete </a:t>
            </a:r>
            <a:r>
              <a:rPr lang="en-US" sz="2400" dirty="0" err="1"/>
              <a:t>Warnken</a:t>
            </a:r>
            <a:r>
              <a:rPr lang="en-US" sz="2400" dirty="0"/>
              <a:t> (ERCOT) Co-Vice Chair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9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EA5911-2B99-4BA3-D724-BA1347A15E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OVERVIEW – page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47C91C-9886-19CD-1EA2-0D7AE25EFF10}"/>
              </a:ext>
            </a:extLst>
          </p:cNvPr>
          <p:cNvSpPr txBox="1"/>
          <p:nvPr/>
        </p:nvSpPr>
        <p:spPr>
          <a:xfrm>
            <a:off x="264309" y="1144987"/>
            <a:ext cx="839466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1600" dirty="0">
                <a:latin typeface="Aptos" panose="020B0004020202020204" pitchFamily="34" charset="0"/>
                <a:cs typeface="Times New Roman" panose="02020603050405020304" pitchFamily="18" charset="0"/>
              </a:rPr>
              <a:t>Meeting was focused on: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Effective Load Carrying Capability Study (ELCC)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solidFill>
                  <a:srgbClr val="1D1934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Dispatchable Resource Reserve Service (DRRS) Discussion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Interregional Transmission Capability Study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NPRR 1219 Implementation/December CDR Preparation</a:t>
            </a:r>
            <a:endParaRPr lang="en-US" sz="16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600" dirty="0">
                <a:latin typeface="Aptos" panose="020B0004020202020204" pitchFamily="34" charset="0"/>
                <a:cs typeface="Times New Roman" panose="02020603050405020304" pitchFamily="18" charset="0"/>
              </a:rPr>
              <a:t>Kevin Carden of </a:t>
            </a:r>
            <a:r>
              <a:rPr lang="en-US" sz="1600" dirty="0" err="1">
                <a:latin typeface="Aptos" panose="020B0004020202020204" pitchFamily="34" charset="0"/>
                <a:cs typeface="Times New Roman" panose="02020603050405020304" pitchFamily="18" charset="0"/>
              </a:rPr>
              <a:t>PowerGem</a:t>
            </a:r>
            <a:r>
              <a:rPr lang="en-US" sz="1600" dirty="0">
                <a:latin typeface="Aptos" panose="020B0004020202020204" pitchFamily="34" charset="0"/>
                <a:cs typeface="Times New Roman" panose="02020603050405020304" pitchFamily="18" charset="0"/>
              </a:rPr>
              <a:t> presented the ELCC Study results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Presentation can be found at </a:t>
            </a: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https://www.ercot.com/files/docs/2024/11/21/2__SAWG_ELCC%20Study_11.21.24_.pptx</a:t>
            </a: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ERCOT is modeled as “Copper sheet” (not nodal currently)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Some rules of thumb: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Average ELCC is associated with Gross Peak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Marginal ELCC is associated with Net Peak</a:t>
            </a:r>
            <a:endParaRPr lang="en-US" sz="16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600" dirty="0">
                <a:latin typeface="Aptos" panose="020B0004020202020204" pitchFamily="34" charset="0"/>
                <a:cs typeface="Times New Roman" panose="02020603050405020304" pitchFamily="18" charset="0"/>
              </a:rPr>
              <a:t>NPRR 1235 DRRS was discussed by multiple stakeholders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Katie Rich (Luminant) discussed their filed comments which suggests using FIP and a Market Heat Rate to set the cap price e.g. 150 MMBtu/MWh * FIP (</a:t>
            </a: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https://www.ercot.com/files/docs/2024/11/13/1235NPRR-19%20Luminant%20Comments%20111324.docx</a:t>
            </a: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 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Gordan Drake (ERCOT) presented on two possible concepts for DRRS (</a:t>
            </a: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https://www.ercot.com/files/docs/2024/11/21/3__20241122%20SAWG%20ERCOT%20DRRS%20Presentation_final.pptx</a:t>
            </a: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 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The IMM discussed their filed comments (</a:t>
            </a: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https://www.ercot.com/files/docs/2024/11/20/1235NPRR-20%20IMM%20Comments%20112024.docx</a:t>
            </a:r>
            <a:r>
              <a:rPr lang="en-US" sz="1400" dirty="0">
                <a:latin typeface="Aptos" panose="020B0004020202020204" pitchFamily="34" charset="0"/>
                <a:cs typeface="Times New Roman" panose="02020603050405020304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51933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FFA6F-60CA-352A-F70E-5E22C0868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505CB1-5618-413A-B3F8-A7EAD4061A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OVERVIEW – page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0CF880-10DE-6545-992C-3183B5A2C37B}"/>
              </a:ext>
            </a:extLst>
          </p:cNvPr>
          <p:cNvSpPr txBox="1"/>
          <p:nvPr/>
        </p:nvSpPr>
        <p:spPr>
          <a:xfrm>
            <a:off x="264309" y="1144987"/>
            <a:ext cx="839466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 startAt="4"/>
            </a:pPr>
            <a:r>
              <a:rPr lang="en-US" sz="1600" dirty="0">
                <a:latin typeface="Aptos" panose="020B0004020202020204" pitchFamily="34" charset="0"/>
                <a:cs typeface="Times New Roman" panose="02020603050405020304" pitchFamily="18" charset="0"/>
              </a:rPr>
              <a:t>NPRR 1235 will return to SAWG next month for further discussions after the PUCT has met on 12/19/2024.</a:t>
            </a:r>
          </a:p>
          <a:p>
            <a:pPr marL="342900" indent="-342900">
              <a:buFont typeface="+mj-lt"/>
              <a:buAutoNum type="alphaUcPeriod" startAt="4"/>
            </a:pPr>
            <a:endParaRPr lang="en-US" sz="16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 startAt="5"/>
            </a:pPr>
            <a:r>
              <a:rPr lang="en-US" sz="1600" dirty="0">
                <a:latin typeface="Aptos" panose="020B0004020202020204" pitchFamily="34" charset="0"/>
                <a:cs typeface="Times New Roman" panose="02020603050405020304" pitchFamily="18" charset="0"/>
              </a:rPr>
              <a:t>Mark Henry (TRE) presented on the Interregional Transmission Capability Study from NERC (</a:t>
            </a:r>
            <a:r>
              <a:rPr lang="en-US" sz="1600" dirty="0">
                <a:latin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https://www.ercot.com/files/docs/2024/11/21/4__ITCS%20Summary%20for%20SAWG%20241122.pdf</a:t>
            </a:r>
            <a:r>
              <a:rPr lang="en-US" sz="1600" dirty="0">
                <a:latin typeface="Aptos" panose="020B0004020202020204" pitchFamily="34" charset="0"/>
                <a:cs typeface="Times New Roman" panose="02020603050405020304" pitchFamily="18" charset="0"/>
              </a:rPr>
              <a:t> )</a:t>
            </a:r>
          </a:p>
          <a:p>
            <a:pPr marL="342900" indent="-342900">
              <a:buFont typeface="+mj-lt"/>
              <a:buAutoNum type="alphaUcPeriod" startAt="5"/>
            </a:pPr>
            <a:endParaRPr lang="en-US" sz="16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 startAt="5"/>
            </a:pPr>
            <a:r>
              <a:rPr lang="en-US" sz="1600" dirty="0">
                <a:latin typeface="Aptos" panose="020B0004020202020204" pitchFamily="34" charset="0"/>
                <a:cs typeface="Times New Roman" panose="02020603050405020304" pitchFamily="18" charset="0"/>
              </a:rPr>
              <a:t>Pete Warnken (ERCOT) discussed the upcoming CDR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Aptos" panose="020B0004020202020204" pitchFamily="34" charset="0"/>
                <a:cs typeface="Times New Roman" panose="02020603050405020304" pitchFamily="18" charset="0"/>
              </a:rPr>
              <a:t>Internal ERCOT meetings will finalize the load forecast used in the December 2024 CDR.</a:t>
            </a:r>
          </a:p>
          <a:p>
            <a:pPr marL="342900" indent="-342900">
              <a:buFont typeface="+mj-lt"/>
              <a:buAutoNum type="alphaUcPeriod" startAt="5"/>
            </a:pPr>
            <a:endParaRPr lang="en-US" sz="16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 startAt="5"/>
            </a:pPr>
            <a:r>
              <a:rPr lang="en-US" sz="1600" dirty="0">
                <a:latin typeface="Aptos" panose="020B0004020202020204" pitchFamily="34" charset="0"/>
                <a:cs typeface="Times New Roman" panose="02020603050405020304" pitchFamily="18" charset="0"/>
              </a:rPr>
              <a:t>Next SAWG meeting is Friday January 24, 2025</a:t>
            </a:r>
            <a:endParaRPr lang="en-US" sz="1600" dirty="0"/>
          </a:p>
          <a:p>
            <a:pPr marL="342900" indent="-342900">
              <a:buFont typeface="+mj-lt"/>
              <a:buAutoNum type="alphaUcPeriod" startAt="5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049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B0ABDC-994B-A453-CC25-F66A18E65630}"/>
              </a:ext>
            </a:extLst>
          </p:cNvPr>
          <p:cNvSpPr txBox="1"/>
          <p:nvPr/>
        </p:nvSpPr>
        <p:spPr>
          <a:xfrm>
            <a:off x="2409245" y="2584174"/>
            <a:ext cx="4937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2633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ver Slides">
  <a:themeElements>
    <a:clrScheme name="Black Mountain Energy Storage">
      <a:dk1>
        <a:srgbClr val="1D1934"/>
      </a:dk1>
      <a:lt1>
        <a:srgbClr val="FFFFFF"/>
      </a:lt1>
      <a:dk2>
        <a:srgbClr val="1D1934"/>
      </a:dk2>
      <a:lt2>
        <a:srgbClr val="F1F2F2"/>
      </a:lt2>
      <a:accent1>
        <a:srgbClr val="DC4405"/>
      </a:accent1>
      <a:accent2>
        <a:srgbClr val="FA4616"/>
      </a:accent2>
      <a:accent3>
        <a:srgbClr val="D9D9D6"/>
      </a:accent3>
      <a:accent4>
        <a:srgbClr val="B1B3B3"/>
      </a:accent4>
      <a:accent5>
        <a:srgbClr val="1D1934"/>
      </a:accent5>
      <a:accent6>
        <a:srgbClr val="F1F2F2"/>
      </a:accent6>
      <a:hlink>
        <a:srgbClr val="DC4405"/>
      </a:hlink>
      <a:folHlink>
        <a:srgbClr val="B1B3B3"/>
      </a:folHlink>
    </a:clrScheme>
    <a:fontScheme name="Black Mountain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 with Footer">
  <a:themeElements>
    <a:clrScheme name="Black Mountain Energy Storage">
      <a:dk1>
        <a:srgbClr val="1D1934"/>
      </a:dk1>
      <a:lt1>
        <a:srgbClr val="FFFFFF"/>
      </a:lt1>
      <a:dk2>
        <a:srgbClr val="1D1934"/>
      </a:dk2>
      <a:lt2>
        <a:srgbClr val="F1F2F2"/>
      </a:lt2>
      <a:accent1>
        <a:srgbClr val="DC4405"/>
      </a:accent1>
      <a:accent2>
        <a:srgbClr val="FA4616"/>
      </a:accent2>
      <a:accent3>
        <a:srgbClr val="D9D9D6"/>
      </a:accent3>
      <a:accent4>
        <a:srgbClr val="B1B3B3"/>
      </a:accent4>
      <a:accent5>
        <a:srgbClr val="1D1934"/>
      </a:accent5>
      <a:accent6>
        <a:srgbClr val="F1F2F2"/>
      </a:accent6>
      <a:hlink>
        <a:srgbClr val="DC4405"/>
      </a:hlink>
      <a:folHlink>
        <a:srgbClr val="B1B3B3"/>
      </a:folHlink>
    </a:clrScheme>
    <a:fontScheme name="Black Mountain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20393b-dff9-41b2-bd08-d174f80d939a">
      <Terms xmlns="http://schemas.microsoft.com/office/infopath/2007/PartnerControls"/>
    </lcf76f155ced4ddcb4097134ff3c332f>
    <TaxCatchAll xmlns="05420462-a3e7-43eb-85cf-febb4ed54e65" xsi:nil="true"/>
    <_dlc_DocId xmlns="05420462-a3e7-43eb-85cf-febb4ed54e65">MP5EAYPM3HEX-1687725117-23068</_dlc_DocId>
    <_dlc_DocIdUrl xmlns="05420462-a3e7-43eb-85cf-febb4ed54e65">
      <Url>https://blackmtn.sharepoint.com/bmes/_layouts/15/DocIdRedir.aspx?ID=MP5EAYPM3HEX-1687725117-23068</Url>
      <Description>MP5EAYPM3HEX-1687725117-23068</Description>
    </_dlc_DocIdUrl>
    <IconOverlay xmlns="http://schemas.microsoft.com/sharepoint/v4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177B86D4CD3440A35017B99B2BFDD5" ma:contentTypeVersion="19" ma:contentTypeDescription="Create a new document." ma:contentTypeScope="" ma:versionID="8b93d632f75da1dc66431a43701c1325">
  <xsd:schema xmlns:xsd="http://www.w3.org/2001/XMLSchema" xmlns:xs="http://www.w3.org/2001/XMLSchema" xmlns:p="http://schemas.microsoft.com/office/2006/metadata/properties" xmlns:ns2="05420462-a3e7-43eb-85cf-febb4ed54e65" xmlns:ns3="c020393b-dff9-41b2-bd08-d174f80d939a" xmlns:ns4="http://schemas.microsoft.com/sharepoint/v4" targetNamespace="http://schemas.microsoft.com/office/2006/metadata/properties" ma:root="true" ma:fieldsID="08cef72d186406615f7bca787a16b2ba" ns2:_="" ns3:_="" ns4:_="">
    <xsd:import namespace="05420462-a3e7-43eb-85cf-febb4ed54e65"/>
    <xsd:import namespace="c020393b-dff9-41b2-bd08-d174f80d939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4:IconOverlay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420462-a3e7-43eb-85cf-febb4ed54e6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bca8e804-6e56-4ae6-8d75-f370ecae3f18}" ma:internalName="TaxCatchAll" ma:showField="CatchAllData" ma:web="05420462-a3e7-43eb-85cf-febb4ed54e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0393b-dff9-41b2-bd08-d174f80d93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0dbf7787-40ed-4fba-b626-7353f1c4d7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456269-4E0B-4FD4-A119-EAE337BC7A17}">
  <ds:schemaRefs>
    <ds:schemaRef ds:uri="05420462-a3e7-43eb-85cf-febb4ed54e65"/>
    <ds:schemaRef ds:uri="c020393b-dff9-41b2-bd08-d174f80d939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D02D00-40A7-4E56-8245-3CE18EFBAAF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A188009-0DC4-475C-AAF8-E7DCEF5E237B}">
  <ds:schemaRefs>
    <ds:schemaRef ds:uri="05420462-a3e7-43eb-85cf-febb4ed54e65"/>
    <ds:schemaRef ds:uri="c020393b-dff9-41b2-bd08-d174f80d93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87E9808D-9398-455E-9CC0-533C988ED6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2022.06.13 BMES_Development Plan_Al Pastor</Template>
  <TotalTime>145</TotalTime>
  <Words>370</Words>
  <Application>Microsoft Office PowerPoint</Application>
  <PresentationFormat>On-screen Show (4:3)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Aptos</vt:lpstr>
      <vt:lpstr>Arial</vt:lpstr>
      <vt:lpstr>Calibri</vt:lpstr>
      <vt:lpstr>Courier New</vt:lpstr>
      <vt:lpstr>Raleway</vt:lpstr>
      <vt:lpstr>Segoe UI</vt:lpstr>
      <vt:lpstr>Source Sans Pro</vt:lpstr>
      <vt:lpstr>Source Sans Pro Black</vt:lpstr>
      <vt:lpstr>Cover Slides</vt:lpstr>
      <vt:lpstr>Slides with Footer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 Hughes</dc:creator>
  <cp:lastModifiedBy>Kevin Hanson</cp:lastModifiedBy>
  <cp:revision>17</cp:revision>
  <dcterms:created xsi:type="dcterms:W3CDTF">2022-08-08T15:21:49Z</dcterms:created>
  <dcterms:modified xsi:type="dcterms:W3CDTF">2024-11-26T22:26:23Z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0x0101008F177B86D4CD3440A35017B99B2BFDD5</vt:lpwstr>
  </property>
  <property fmtid="{D5CDD505-2E9C-101B-9397-08002B2CF9AE}" pid="3" name="_dlc_DocIdItemGuid">
    <vt:lpwstr>b3370f47-10bd-4ceb-a464-b50f6c865a29</vt:lpwstr>
  </property>
  <property fmtid="{D5CDD505-2E9C-101B-9397-08002B2CF9AE}" pid="4" name="MediaServiceImageTags">
    <vt:lpwstr/>
  </property>
  <property fmtid="{D5CDD505-2E9C-101B-9397-08002B2CF9AE}" pid="5" name="MSIP_Label_7084cbda-52b8-46fb-a7b7-cb5bd465ed85_Enabled">
    <vt:lpwstr>true</vt:lpwstr>
  </property>
  <property fmtid="{D5CDD505-2E9C-101B-9397-08002B2CF9AE}" pid="6" name="MSIP_Label_7084cbda-52b8-46fb-a7b7-cb5bd465ed85_SetDate">
    <vt:lpwstr>2024-09-09T13:04:44Z</vt:lpwstr>
  </property>
  <property fmtid="{D5CDD505-2E9C-101B-9397-08002B2CF9AE}" pid="7" name="MSIP_Label_7084cbda-52b8-46fb-a7b7-cb5bd465ed85_Method">
    <vt:lpwstr>Standard</vt:lpwstr>
  </property>
  <property fmtid="{D5CDD505-2E9C-101B-9397-08002B2CF9AE}" pid="8" name="MSIP_Label_7084cbda-52b8-46fb-a7b7-cb5bd465ed85_Name">
    <vt:lpwstr>Internal</vt:lpwstr>
  </property>
  <property fmtid="{D5CDD505-2E9C-101B-9397-08002B2CF9AE}" pid="9" name="MSIP_Label_7084cbda-52b8-46fb-a7b7-cb5bd465ed85_SiteId">
    <vt:lpwstr>0afb747d-bff7-4596-a9fc-950ef9e0ec45</vt:lpwstr>
  </property>
  <property fmtid="{D5CDD505-2E9C-101B-9397-08002B2CF9AE}" pid="10" name="MSIP_Label_7084cbda-52b8-46fb-a7b7-cb5bd465ed85_ActionId">
    <vt:lpwstr>7b3156b3-cd4d-4e55-bb9a-d10e9e7aa9b2</vt:lpwstr>
  </property>
  <property fmtid="{D5CDD505-2E9C-101B-9397-08002B2CF9AE}" pid="11" name="MSIP_Label_7084cbda-52b8-46fb-a7b7-cb5bd465ed85_ContentBits">
    <vt:lpwstr>0</vt:lpwstr>
  </property>
</Properties>
</file>