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53" r:id="rId4"/>
    <p:sldMasterId id="2147483663" r:id="rId5"/>
    <p:sldMasterId id="2147483739" r:id="rId6"/>
  </p:sldMasterIdLst>
  <p:notesMasterIdLst>
    <p:notesMasterId r:id="rId14"/>
  </p:notesMasterIdLst>
  <p:handoutMasterIdLst>
    <p:handoutMasterId r:id="rId15"/>
  </p:handoutMasterIdLst>
  <p:sldIdLst>
    <p:sldId id="260" r:id="rId7"/>
    <p:sldId id="549" r:id="rId8"/>
    <p:sldId id="551" r:id="rId9"/>
    <p:sldId id="552" r:id="rId10"/>
    <p:sldId id="553" r:id="rId11"/>
    <p:sldId id="557" r:id="rId12"/>
    <p:sldId id="556" r:id="rId13"/>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2880" userDrawn="1">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43831BD2-3014-FC08-390A-9936949E1516}" name="Maggio, Dave" initials="DM" userId="S::David.Maggio@ercot.com::ac169136-3d92-4093-a1ee-cd2fa0ab6301" providerId="AD"/>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93C61"/>
    <a:srgbClr val="00AEC7"/>
    <a:srgbClr val="E6EBF0"/>
    <a:srgbClr val="98C3FA"/>
    <a:srgbClr val="70CDD9"/>
    <a:srgbClr val="8DC3E5"/>
    <a:srgbClr val="A9E5EA"/>
    <a:srgbClr val="5B6770"/>
    <a:srgbClr val="26D07C"/>
    <a:srgbClr val="0076C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93296810-A885-4BE3-A3E7-6D5BEEA58F35}">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2A488322-F2BA-4B5B-9748-0D474271808F}" styleName="Medium Style 3 - Accent 6">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6"/>
          </a:solidFill>
        </a:fill>
      </a:tcStyle>
    </a:lastCol>
    <a:firstCol>
      <a:tcTxStyle b="on">
        <a:fontRef idx="minor">
          <a:scrgbClr r="0" g="0" b="0"/>
        </a:fontRef>
        <a:schemeClr val="lt1"/>
      </a:tcTxStyle>
      <a:tcStyle>
        <a:tcBdr/>
        <a:fill>
          <a:solidFill>
            <a:schemeClr val="accent6"/>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6"/>
          </a:solidFill>
        </a:fill>
      </a:tcStyle>
    </a:firstRow>
  </a:tblStyle>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23" d="100"/>
          <a:sy n="123" d="100"/>
        </p:scale>
        <p:origin x="1254" y="108"/>
      </p:cViewPr>
      <p:guideLst>
        <p:guide orient="horz" pos="2160"/>
        <p:guide pos="2880"/>
      </p:guideLst>
    </p:cSldViewPr>
  </p:slideViewPr>
  <p:notesTextViewPr>
    <p:cViewPr>
      <p:scale>
        <a:sx n="1" d="1"/>
        <a:sy n="1" d="1"/>
      </p:scale>
      <p:origin x="0" y="0"/>
    </p:cViewPr>
  </p:notesTextViewPr>
  <p:notesViewPr>
    <p:cSldViewPr snapToGrid="0">
      <p:cViewPr>
        <p:scale>
          <a:sx n="1" d="2"/>
          <a:sy n="1" d="2"/>
        </p:scale>
        <p:origin x="0" y="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slide" Target="slides/slide7.xml"/><Relationship Id="rId18"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1.xml"/><Relationship Id="rId12" Type="http://schemas.openxmlformats.org/officeDocument/2006/relationships/slide" Target="slides/slide6.xml"/><Relationship Id="rId17"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presProps" Target="presProps.xml"/><Relationship Id="rId20" Type="http://schemas.microsoft.com/office/2018/10/relationships/authors" Target="authors.xml"/><Relationship Id="rId1" Type="http://schemas.openxmlformats.org/officeDocument/2006/relationships/customXml" Target="../customXml/item1.xml"/><Relationship Id="rId6" Type="http://schemas.openxmlformats.org/officeDocument/2006/relationships/slideMaster" Target="slideMasters/slideMaster3.xml"/><Relationship Id="rId11" Type="http://schemas.openxmlformats.org/officeDocument/2006/relationships/slide" Target="slides/slide5.xml"/><Relationship Id="rId5" Type="http://schemas.openxmlformats.org/officeDocument/2006/relationships/slideMaster" Target="slideMasters/slideMaster2.xml"/><Relationship Id="rId15" Type="http://schemas.openxmlformats.org/officeDocument/2006/relationships/handoutMaster" Target="handoutMasters/handoutMaster1.xml"/><Relationship Id="rId10" Type="http://schemas.openxmlformats.org/officeDocument/2006/relationships/slide" Target="slides/slide4.xml"/><Relationship Id="rId19"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3.xml"/><Relationship Id="rId14" Type="http://schemas.openxmlformats.org/officeDocument/2006/relationships/notesMaster" Target="notesMasters/notesMaster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32E11038-C648-4BF3-8167-6AE1FF3EFDF1}" type="doc">
      <dgm:prSet loTypeId="urn:microsoft.com/office/officeart/2008/layout/VerticalCurvedList" loCatId="list" qsTypeId="urn:microsoft.com/office/officeart/2005/8/quickstyle/simple1" qsCatId="simple" csTypeId="urn:microsoft.com/office/officeart/2005/8/colors/accent1_2" csCatId="accent1" phldr="1"/>
      <dgm:spPr/>
      <dgm:t>
        <a:bodyPr/>
        <a:lstStyle/>
        <a:p>
          <a:endParaRPr lang="en-US"/>
        </a:p>
      </dgm:t>
    </dgm:pt>
    <dgm:pt modelId="{BA20C27A-FD2A-445A-A719-6C03AF8940F3}">
      <dgm:prSet phldrT="[Text]"/>
      <dgm:spPr>
        <a:solidFill>
          <a:srgbClr val="5B6770"/>
        </a:solidFill>
      </dgm:spPr>
      <dgm:t>
        <a:bodyPr/>
        <a:lstStyle/>
        <a:p>
          <a:r>
            <a:rPr lang="en-US"/>
            <a:t>Click to edit Master subtitle style</a:t>
          </a:r>
        </a:p>
      </dgm:t>
    </dgm:pt>
    <dgm:pt modelId="{70D27D20-9B5C-4ACA-A932-25F2CF915F48}" type="parTrans" cxnId="{A5351B5C-9190-4E1A-BDA3-BCFD1EA44514}">
      <dgm:prSet/>
      <dgm:spPr/>
      <dgm:t>
        <a:bodyPr/>
        <a:lstStyle/>
        <a:p>
          <a:endParaRPr lang="en-US"/>
        </a:p>
      </dgm:t>
    </dgm:pt>
    <dgm:pt modelId="{6F8B888A-19D7-43C8-BC5E-9BDE549DF313}" type="sibTrans" cxnId="{A5351B5C-9190-4E1A-BDA3-BCFD1EA44514}">
      <dgm:prSet/>
      <dgm:spPr/>
      <dgm:t>
        <a:bodyPr/>
        <a:lstStyle/>
        <a:p>
          <a:endParaRPr lang="en-US"/>
        </a:p>
      </dgm:t>
    </dgm:pt>
    <dgm:pt modelId="{E0CEC3AC-4F65-405E-9DD2-9D5A494B4AC7}">
      <dgm:prSet phldrT="[Text]"/>
      <dgm:spPr>
        <a:solidFill>
          <a:srgbClr val="00AEC7"/>
        </a:solidFill>
      </dgm:spPr>
      <dgm:t>
        <a:bodyPr/>
        <a:lstStyle/>
        <a:p>
          <a:r>
            <a:rPr lang="en-US"/>
            <a:t>Click to edit Master subtitle style</a:t>
          </a:r>
        </a:p>
      </dgm:t>
    </dgm:pt>
    <dgm:pt modelId="{EAB6D17A-4709-4A18-AFBB-0789B952020D}" type="parTrans" cxnId="{6C928428-284E-4E7D-9683-6F55F36228FB}">
      <dgm:prSet/>
      <dgm:spPr/>
      <dgm:t>
        <a:bodyPr/>
        <a:lstStyle/>
        <a:p>
          <a:endParaRPr lang="en-US"/>
        </a:p>
      </dgm:t>
    </dgm:pt>
    <dgm:pt modelId="{E80F0502-7CC7-44FF-B609-B9414F795B8A}" type="sibTrans" cxnId="{6C928428-284E-4E7D-9683-6F55F36228FB}">
      <dgm:prSet/>
      <dgm:spPr/>
      <dgm:t>
        <a:bodyPr/>
        <a:lstStyle/>
        <a:p>
          <a:endParaRPr lang="en-US"/>
        </a:p>
      </dgm:t>
    </dgm:pt>
    <dgm:pt modelId="{187606C4-A5C3-49B4-8A18-BB38CA4215D5}">
      <dgm:prSet phldrT="[Text]"/>
      <dgm:spPr>
        <a:solidFill>
          <a:srgbClr val="093C61"/>
        </a:solidFill>
      </dgm:spPr>
      <dgm:t>
        <a:bodyPr/>
        <a:lstStyle/>
        <a:p>
          <a:r>
            <a:rPr lang="en-US"/>
            <a:t>Click to edit Master subtitle style</a:t>
          </a:r>
        </a:p>
      </dgm:t>
    </dgm:pt>
    <dgm:pt modelId="{58AE02CB-D91D-41B6-A813-B4F035391B83}" type="parTrans" cxnId="{72D59750-5757-41CF-AF05-6C57B64FB7ED}">
      <dgm:prSet/>
      <dgm:spPr/>
      <dgm:t>
        <a:bodyPr/>
        <a:lstStyle/>
        <a:p>
          <a:endParaRPr lang="en-US"/>
        </a:p>
      </dgm:t>
    </dgm:pt>
    <dgm:pt modelId="{3CFCF34C-096A-4329-BCDD-0A8D1A075934}" type="sibTrans" cxnId="{72D59750-5757-41CF-AF05-6C57B64FB7ED}">
      <dgm:prSet/>
      <dgm:spPr/>
      <dgm:t>
        <a:bodyPr/>
        <a:lstStyle/>
        <a:p>
          <a:endParaRPr lang="en-US"/>
        </a:p>
      </dgm:t>
    </dgm:pt>
    <dgm:pt modelId="{075A3D39-E191-4C23-AF82-FED389D4714A}" type="pres">
      <dgm:prSet presAssocID="{32E11038-C648-4BF3-8167-6AE1FF3EFDF1}" presName="Name0" presStyleCnt="0">
        <dgm:presLayoutVars>
          <dgm:chMax val="7"/>
          <dgm:chPref val="7"/>
          <dgm:dir/>
        </dgm:presLayoutVars>
      </dgm:prSet>
      <dgm:spPr/>
    </dgm:pt>
    <dgm:pt modelId="{80725D32-2ED8-4B1F-81A2-9F7C840C4E0C}" type="pres">
      <dgm:prSet presAssocID="{32E11038-C648-4BF3-8167-6AE1FF3EFDF1}" presName="Name1" presStyleCnt="0"/>
      <dgm:spPr/>
    </dgm:pt>
    <dgm:pt modelId="{B6A82959-4BD9-4D99-A596-9C774D74AB1C}" type="pres">
      <dgm:prSet presAssocID="{32E11038-C648-4BF3-8167-6AE1FF3EFDF1}" presName="cycle" presStyleCnt="0"/>
      <dgm:spPr/>
    </dgm:pt>
    <dgm:pt modelId="{A2FCC776-BF52-47C4-92E4-17467F9AE6E1}" type="pres">
      <dgm:prSet presAssocID="{32E11038-C648-4BF3-8167-6AE1FF3EFDF1}" presName="srcNode" presStyleLbl="node1" presStyleIdx="0" presStyleCnt="3"/>
      <dgm:spPr/>
    </dgm:pt>
    <dgm:pt modelId="{6304DB4F-C21D-43CE-BC19-7FC9FE4143EB}" type="pres">
      <dgm:prSet presAssocID="{32E11038-C648-4BF3-8167-6AE1FF3EFDF1}" presName="conn" presStyleLbl="parChTrans1D2" presStyleIdx="0" presStyleCnt="1"/>
      <dgm:spPr/>
    </dgm:pt>
    <dgm:pt modelId="{0AC5C796-425F-48EC-9CE3-FF43A9E945D1}" type="pres">
      <dgm:prSet presAssocID="{32E11038-C648-4BF3-8167-6AE1FF3EFDF1}" presName="extraNode" presStyleLbl="node1" presStyleIdx="0" presStyleCnt="3"/>
      <dgm:spPr/>
    </dgm:pt>
    <dgm:pt modelId="{FEDB5C55-0F80-4976-AD26-0CEE89BEB7EA}" type="pres">
      <dgm:prSet presAssocID="{32E11038-C648-4BF3-8167-6AE1FF3EFDF1}" presName="dstNode" presStyleLbl="node1" presStyleIdx="0" presStyleCnt="3"/>
      <dgm:spPr/>
    </dgm:pt>
    <dgm:pt modelId="{89592E09-CC88-4904-BF5E-1629C8C5E634}" type="pres">
      <dgm:prSet presAssocID="{BA20C27A-FD2A-445A-A719-6C03AF8940F3}" presName="text_1" presStyleLbl="node1" presStyleIdx="0" presStyleCnt="3">
        <dgm:presLayoutVars>
          <dgm:bulletEnabled val="1"/>
        </dgm:presLayoutVars>
      </dgm:prSet>
      <dgm:spPr/>
    </dgm:pt>
    <dgm:pt modelId="{9A21976F-30D0-4847-9028-5756044BAAC3}" type="pres">
      <dgm:prSet presAssocID="{BA20C27A-FD2A-445A-A719-6C03AF8940F3}" presName="accent_1" presStyleCnt="0"/>
      <dgm:spPr/>
    </dgm:pt>
    <dgm:pt modelId="{36E4D279-9DCF-4996-B9DB-80023277EC34}" type="pres">
      <dgm:prSet presAssocID="{BA20C27A-FD2A-445A-A719-6C03AF8940F3}" presName="accentRepeatNode" presStyleLbl="solidFgAcc1" presStyleIdx="0" presStyleCnt="3"/>
      <dgm:spPr>
        <a:ln w="50800">
          <a:solidFill>
            <a:srgbClr val="5B6770"/>
          </a:solidFill>
        </a:ln>
      </dgm:spPr>
    </dgm:pt>
    <dgm:pt modelId="{FA8E3AD4-7354-43A8-B93D-74F840B6AEF6}" type="pres">
      <dgm:prSet presAssocID="{E0CEC3AC-4F65-405E-9DD2-9D5A494B4AC7}" presName="text_2" presStyleLbl="node1" presStyleIdx="1" presStyleCnt="3">
        <dgm:presLayoutVars>
          <dgm:bulletEnabled val="1"/>
        </dgm:presLayoutVars>
      </dgm:prSet>
      <dgm:spPr/>
    </dgm:pt>
    <dgm:pt modelId="{FDAFDD12-87AE-496F-A9BD-D8FA3C5C588E}" type="pres">
      <dgm:prSet presAssocID="{E0CEC3AC-4F65-405E-9DD2-9D5A494B4AC7}" presName="accent_2" presStyleCnt="0"/>
      <dgm:spPr/>
    </dgm:pt>
    <dgm:pt modelId="{CE0FEE12-C9DD-48AF-B095-635EAD24EB23}" type="pres">
      <dgm:prSet presAssocID="{E0CEC3AC-4F65-405E-9DD2-9D5A494B4AC7}" presName="accentRepeatNode" presStyleLbl="solidFgAcc1" presStyleIdx="1" presStyleCnt="3"/>
      <dgm:spPr>
        <a:ln w="50800">
          <a:solidFill>
            <a:srgbClr val="00AEC7"/>
          </a:solidFill>
        </a:ln>
      </dgm:spPr>
    </dgm:pt>
    <dgm:pt modelId="{30EB52CC-4F02-4C80-AAF8-62BFF5A038EA}" type="pres">
      <dgm:prSet presAssocID="{187606C4-A5C3-49B4-8A18-BB38CA4215D5}" presName="text_3" presStyleLbl="node1" presStyleIdx="2" presStyleCnt="3">
        <dgm:presLayoutVars>
          <dgm:bulletEnabled val="1"/>
        </dgm:presLayoutVars>
      </dgm:prSet>
      <dgm:spPr/>
    </dgm:pt>
    <dgm:pt modelId="{C8B76DD7-65EF-4958-B29D-8E09C2D14548}" type="pres">
      <dgm:prSet presAssocID="{187606C4-A5C3-49B4-8A18-BB38CA4215D5}" presName="accent_3" presStyleCnt="0"/>
      <dgm:spPr/>
    </dgm:pt>
    <dgm:pt modelId="{E96C1AF3-5332-4D40-8E92-7C851D843D9E}" type="pres">
      <dgm:prSet presAssocID="{187606C4-A5C3-49B4-8A18-BB38CA4215D5}" presName="accentRepeatNode" presStyleLbl="solidFgAcc1" presStyleIdx="2" presStyleCnt="3"/>
      <dgm:spPr>
        <a:ln w="50800">
          <a:solidFill>
            <a:srgbClr val="093C61"/>
          </a:solidFill>
        </a:ln>
      </dgm:spPr>
    </dgm:pt>
  </dgm:ptLst>
  <dgm:cxnLst>
    <dgm:cxn modelId="{6C928428-284E-4E7D-9683-6F55F36228FB}" srcId="{32E11038-C648-4BF3-8167-6AE1FF3EFDF1}" destId="{E0CEC3AC-4F65-405E-9DD2-9D5A494B4AC7}" srcOrd="1" destOrd="0" parTransId="{EAB6D17A-4709-4A18-AFBB-0789B952020D}" sibTransId="{E80F0502-7CC7-44FF-B609-B9414F795B8A}"/>
    <dgm:cxn modelId="{57C00C33-A140-4336-BF90-35942F94805A}" type="presOf" srcId="{187606C4-A5C3-49B4-8A18-BB38CA4215D5}" destId="{30EB52CC-4F02-4C80-AAF8-62BFF5A038EA}" srcOrd="0" destOrd="0" presId="urn:microsoft.com/office/officeart/2008/layout/VerticalCurvedList"/>
    <dgm:cxn modelId="{A5351B5C-9190-4E1A-BDA3-BCFD1EA44514}" srcId="{32E11038-C648-4BF3-8167-6AE1FF3EFDF1}" destId="{BA20C27A-FD2A-445A-A719-6C03AF8940F3}" srcOrd="0" destOrd="0" parTransId="{70D27D20-9B5C-4ACA-A932-25F2CF915F48}" sibTransId="{6F8B888A-19D7-43C8-BC5E-9BDE549DF313}"/>
    <dgm:cxn modelId="{53883844-14BD-4351-A151-F1F21DB11AA2}" type="presOf" srcId="{E0CEC3AC-4F65-405E-9DD2-9D5A494B4AC7}" destId="{FA8E3AD4-7354-43A8-B93D-74F840B6AEF6}" srcOrd="0" destOrd="0" presId="urn:microsoft.com/office/officeart/2008/layout/VerticalCurvedList"/>
    <dgm:cxn modelId="{72D59750-5757-41CF-AF05-6C57B64FB7ED}" srcId="{32E11038-C648-4BF3-8167-6AE1FF3EFDF1}" destId="{187606C4-A5C3-49B4-8A18-BB38CA4215D5}" srcOrd="2" destOrd="0" parTransId="{58AE02CB-D91D-41B6-A813-B4F035391B83}" sibTransId="{3CFCF34C-096A-4329-BCDD-0A8D1A075934}"/>
    <dgm:cxn modelId="{EBE72F74-33D1-4060-A3B4-F3A60F68D2DE}" type="presOf" srcId="{BA20C27A-FD2A-445A-A719-6C03AF8940F3}" destId="{89592E09-CC88-4904-BF5E-1629C8C5E634}" srcOrd="0" destOrd="0" presId="urn:microsoft.com/office/officeart/2008/layout/VerticalCurvedList"/>
    <dgm:cxn modelId="{44A009B9-4C6E-4056-A237-21B77C751944}" type="presOf" srcId="{32E11038-C648-4BF3-8167-6AE1FF3EFDF1}" destId="{075A3D39-E191-4C23-AF82-FED389D4714A}" srcOrd="0" destOrd="0" presId="urn:microsoft.com/office/officeart/2008/layout/VerticalCurvedList"/>
    <dgm:cxn modelId="{C12810DE-047C-44F0-893C-5DBF7D150250}" type="presOf" srcId="{6F8B888A-19D7-43C8-BC5E-9BDE549DF313}" destId="{6304DB4F-C21D-43CE-BC19-7FC9FE4143EB}" srcOrd="0" destOrd="0" presId="urn:microsoft.com/office/officeart/2008/layout/VerticalCurvedList"/>
    <dgm:cxn modelId="{C8DF18D6-9728-4B9E-8416-9844D37BED16}" type="presParOf" srcId="{075A3D39-E191-4C23-AF82-FED389D4714A}" destId="{80725D32-2ED8-4B1F-81A2-9F7C840C4E0C}" srcOrd="0" destOrd="0" presId="urn:microsoft.com/office/officeart/2008/layout/VerticalCurvedList"/>
    <dgm:cxn modelId="{E35D8989-C4EB-4877-88F9-278C7A5D79BE}" type="presParOf" srcId="{80725D32-2ED8-4B1F-81A2-9F7C840C4E0C}" destId="{B6A82959-4BD9-4D99-A596-9C774D74AB1C}" srcOrd="0" destOrd="0" presId="urn:microsoft.com/office/officeart/2008/layout/VerticalCurvedList"/>
    <dgm:cxn modelId="{2E10BBB5-BB5F-4213-81D6-299D4ED932F9}" type="presParOf" srcId="{B6A82959-4BD9-4D99-A596-9C774D74AB1C}" destId="{A2FCC776-BF52-47C4-92E4-17467F9AE6E1}" srcOrd="0" destOrd="0" presId="urn:microsoft.com/office/officeart/2008/layout/VerticalCurvedList"/>
    <dgm:cxn modelId="{5B23B201-EE0E-41FD-994F-D36FF4AEDA82}" type="presParOf" srcId="{B6A82959-4BD9-4D99-A596-9C774D74AB1C}" destId="{6304DB4F-C21D-43CE-BC19-7FC9FE4143EB}" srcOrd="1" destOrd="0" presId="urn:microsoft.com/office/officeart/2008/layout/VerticalCurvedList"/>
    <dgm:cxn modelId="{44830F56-0B6E-4957-B591-535E7C4AE88E}" type="presParOf" srcId="{B6A82959-4BD9-4D99-A596-9C774D74AB1C}" destId="{0AC5C796-425F-48EC-9CE3-FF43A9E945D1}" srcOrd="2" destOrd="0" presId="urn:microsoft.com/office/officeart/2008/layout/VerticalCurvedList"/>
    <dgm:cxn modelId="{B512C53B-041E-4F05-874B-6C14137472B2}" type="presParOf" srcId="{B6A82959-4BD9-4D99-A596-9C774D74AB1C}" destId="{FEDB5C55-0F80-4976-AD26-0CEE89BEB7EA}" srcOrd="3" destOrd="0" presId="urn:microsoft.com/office/officeart/2008/layout/VerticalCurvedList"/>
    <dgm:cxn modelId="{B5267D50-E7E0-4BB1-BFA8-A827CCA77309}" type="presParOf" srcId="{80725D32-2ED8-4B1F-81A2-9F7C840C4E0C}" destId="{89592E09-CC88-4904-BF5E-1629C8C5E634}" srcOrd="1" destOrd="0" presId="urn:microsoft.com/office/officeart/2008/layout/VerticalCurvedList"/>
    <dgm:cxn modelId="{B277B9AB-1A22-46B8-AB75-EA271659F9A9}" type="presParOf" srcId="{80725D32-2ED8-4B1F-81A2-9F7C840C4E0C}" destId="{9A21976F-30D0-4847-9028-5756044BAAC3}" srcOrd="2" destOrd="0" presId="urn:microsoft.com/office/officeart/2008/layout/VerticalCurvedList"/>
    <dgm:cxn modelId="{F63A9C37-6ADA-42F7-9567-B5030E7619A5}" type="presParOf" srcId="{9A21976F-30D0-4847-9028-5756044BAAC3}" destId="{36E4D279-9DCF-4996-B9DB-80023277EC34}" srcOrd="0" destOrd="0" presId="urn:microsoft.com/office/officeart/2008/layout/VerticalCurvedList"/>
    <dgm:cxn modelId="{F0AF24C9-085E-4E7F-84AF-44BDBD83C8D6}" type="presParOf" srcId="{80725D32-2ED8-4B1F-81A2-9F7C840C4E0C}" destId="{FA8E3AD4-7354-43A8-B93D-74F840B6AEF6}" srcOrd="3" destOrd="0" presId="urn:microsoft.com/office/officeart/2008/layout/VerticalCurvedList"/>
    <dgm:cxn modelId="{53C3BAA1-3CEB-4E9B-B244-D18A0E21044B}" type="presParOf" srcId="{80725D32-2ED8-4B1F-81A2-9F7C840C4E0C}" destId="{FDAFDD12-87AE-496F-A9BD-D8FA3C5C588E}" srcOrd="4" destOrd="0" presId="urn:microsoft.com/office/officeart/2008/layout/VerticalCurvedList"/>
    <dgm:cxn modelId="{D9AAB689-C278-446B-B50B-F0121693A922}" type="presParOf" srcId="{FDAFDD12-87AE-496F-A9BD-D8FA3C5C588E}" destId="{CE0FEE12-C9DD-48AF-B095-635EAD24EB23}" srcOrd="0" destOrd="0" presId="urn:microsoft.com/office/officeart/2008/layout/VerticalCurvedList"/>
    <dgm:cxn modelId="{6BE5BE6F-02B9-4318-9BB9-B7CD1051F0D2}" type="presParOf" srcId="{80725D32-2ED8-4B1F-81A2-9F7C840C4E0C}" destId="{30EB52CC-4F02-4C80-AAF8-62BFF5A038EA}" srcOrd="5" destOrd="0" presId="urn:microsoft.com/office/officeart/2008/layout/VerticalCurvedList"/>
    <dgm:cxn modelId="{37A2E405-9B83-4313-96A7-0A679F777B18}" type="presParOf" srcId="{80725D32-2ED8-4B1F-81A2-9F7C840C4E0C}" destId="{C8B76DD7-65EF-4958-B29D-8E09C2D14548}" srcOrd="6" destOrd="0" presId="urn:microsoft.com/office/officeart/2008/layout/VerticalCurvedList"/>
    <dgm:cxn modelId="{BA1CF7BF-1B96-48C4-ADB0-9317E5BC7454}" type="presParOf" srcId="{C8B76DD7-65EF-4958-B29D-8E09C2D14548}" destId="{E96C1AF3-5332-4D40-8E92-7C851D843D9E}" srcOrd="0" destOrd="0" presId="urn:microsoft.com/office/officeart/2008/layout/VerticalCurved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304DB4F-C21D-43CE-BC19-7FC9FE4143EB}">
      <dsp:nvSpPr>
        <dsp:cNvPr id="0" name=""/>
        <dsp:cNvSpPr/>
      </dsp:nvSpPr>
      <dsp:spPr>
        <a:xfrm>
          <a:off x="-6201673" y="-949060"/>
          <a:ext cx="7384521" cy="7384521"/>
        </a:xfrm>
        <a:prstGeom prst="blockArc">
          <a:avLst>
            <a:gd name="adj1" fmla="val 18900000"/>
            <a:gd name="adj2" fmla="val 2700000"/>
            <a:gd name="adj3" fmla="val 293"/>
          </a:avLst>
        </a:pr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89592E09-CC88-4904-BF5E-1629C8C5E634}">
      <dsp:nvSpPr>
        <dsp:cNvPr id="0" name=""/>
        <dsp:cNvSpPr/>
      </dsp:nvSpPr>
      <dsp:spPr>
        <a:xfrm>
          <a:off x="761512" y="548640"/>
          <a:ext cx="7697175" cy="1097280"/>
        </a:xfrm>
        <a:prstGeom prst="rect">
          <a:avLst/>
        </a:prstGeom>
        <a:solidFill>
          <a:srgbClr val="5B6770"/>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70966" tIns="86360" rIns="86360" bIns="86360" numCol="1" spcCol="1270" anchor="ctr" anchorCtr="0">
          <a:noAutofit/>
        </a:bodyPr>
        <a:lstStyle/>
        <a:p>
          <a:pPr marL="0" lvl="0" indent="0" algn="l" defTabSz="1511300">
            <a:lnSpc>
              <a:spcPct val="90000"/>
            </a:lnSpc>
            <a:spcBef>
              <a:spcPct val="0"/>
            </a:spcBef>
            <a:spcAft>
              <a:spcPct val="35000"/>
            </a:spcAft>
            <a:buNone/>
          </a:pPr>
          <a:r>
            <a:rPr lang="en-US" sz="3400" kern="1200"/>
            <a:t>Click to edit Master subtitle style</a:t>
          </a:r>
        </a:p>
      </dsp:txBody>
      <dsp:txXfrm>
        <a:off x="761512" y="548640"/>
        <a:ext cx="7697175" cy="1097280"/>
      </dsp:txXfrm>
    </dsp:sp>
    <dsp:sp modelId="{36E4D279-9DCF-4996-B9DB-80023277EC34}">
      <dsp:nvSpPr>
        <dsp:cNvPr id="0" name=""/>
        <dsp:cNvSpPr/>
      </dsp:nvSpPr>
      <dsp:spPr>
        <a:xfrm>
          <a:off x="75712" y="411480"/>
          <a:ext cx="1371600" cy="1371600"/>
        </a:xfrm>
        <a:prstGeom prst="ellipse">
          <a:avLst/>
        </a:prstGeom>
        <a:solidFill>
          <a:schemeClr val="lt1">
            <a:hueOff val="0"/>
            <a:satOff val="0"/>
            <a:lumOff val="0"/>
            <a:alphaOff val="0"/>
          </a:schemeClr>
        </a:solidFill>
        <a:ln w="50800" cap="flat" cmpd="sng" algn="ctr">
          <a:solidFill>
            <a:srgbClr val="5B6770"/>
          </a:solidFill>
          <a:prstDash val="solid"/>
        </a:ln>
        <a:effectLst/>
      </dsp:spPr>
      <dsp:style>
        <a:lnRef idx="2">
          <a:scrgbClr r="0" g="0" b="0"/>
        </a:lnRef>
        <a:fillRef idx="1">
          <a:scrgbClr r="0" g="0" b="0"/>
        </a:fillRef>
        <a:effectRef idx="0">
          <a:scrgbClr r="0" g="0" b="0"/>
        </a:effectRef>
        <a:fontRef idx="minor"/>
      </dsp:style>
    </dsp:sp>
    <dsp:sp modelId="{FA8E3AD4-7354-43A8-B93D-74F840B6AEF6}">
      <dsp:nvSpPr>
        <dsp:cNvPr id="0" name=""/>
        <dsp:cNvSpPr/>
      </dsp:nvSpPr>
      <dsp:spPr>
        <a:xfrm>
          <a:off x="1160373" y="2194560"/>
          <a:ext cx="7298314" cy="1097280"/>
        </a:xfrm>
        <a:prstGeom prst="rect">
          <a:avLst/>
        </a:prstGeom>
        <a:solidFill>
          <a:srgbClr val="00AEC7"/>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70966" tIns="86360" rIns="86360" bIns="86360" numCol="1" spcCol="1270" anchor="ctr" anchorCtr="0">
          <a:noAutofit/>
        </a:bodyPr>
        <a:lstStyle/>
        <a:p>
          <a:pPr marL="0" lvl="0" indent="0" algn="l" defTabSz="1511300">
            <a:lnSpc>
              <a:spcPct val="90000"/>
            </a:lnSpc>
            <a:spcBef>
              <a:spcPct val="0"/>
            </a:spcBef>
            <a:spcAft>
              <a:spcPct val="35000"/>
            </a:spcAft>
            <a:buNone/>
          </a:pPr>
          <a:r>
            <a:rPr lang="en-US" sz="3400" kern="1200"/>
            <a:t>Click to edit Master subtitle style</a:t>
          </a:r>
        </a:p>
      </dsp:txBody>
      <dsp:txXfrm>
        <a:off x="1160373" y="2194560"/>
        <a:ext cx="7298314" cy="1097280"/>
      </dsp:txXfrm>
    </dsp:sp>
    <dsp:sp modelId="{CE0FEE12-C9DD-48AF-B095-635EAD24EB23}">
      <dsp:nvSpPr>
        <dsp:cNvPr id="0" name=""/>
        <dsp:cNvSpPr/>
      </dsp:nvSpPr>
      <dsp:spPr>
        <a:xfrm>
          <a:off x="474573" y="2057400"/>
          <a:ext cx="1371600" cy="1371600"/>
        </a:xfrm>
        <a:prstGeom prst="ellipse">
          <a:avLst/>
        </a:prstGeom>
        <a:solidFill>
          <a:schemeClr val="lt1">
            <a:hueOff val="0"/>
            <a:satOff val="0"/>
            <a:lumOff val="0"/>
            <a:alphaOff val="0"/>
          </a:schemeClr>
        </a:solidFill>
        <a:ln w="50800" cap="flat" cmpd="sng" algn="ctr">
          <a:solidFill>
            <a:srgbClr val="00AEC7"/>
          </a:solidFill>
          <a:prstDash val="solid"/>
        </a:ln>
        <a:effectLst/>
      </dsp:spPr>
      <dsp:style>
        <a:lnRef idx="2">
          <a:scrgbClr r="0" g="0" b="0"/>
        </a:lnRef>
        <a:fillRef idx="1">
          <a:scrgbClr r="0" g="0" b="0"/>
        </a:fillRef>
        <a:effectRef idx="0">
          <a:scrgbClr r="0" g="0" b="0"/>
        </a:effectRef>
        <a:fontRef idx="minor"/>
      </dsp:style>
    </dsp:sp>
    <dsp:sp modelId="{30EB52CC-4F02-4C80-AAF8-62BFF5A038EA}">
      <dsp:nvSpPr>
        <dsp:cNvPr id="0" name=""/>
        <dsp:cNvSpPr/>
      </dsp:nvSpPr>
      <dsp:spPr>
        <a:xfrm>
          <a:off x="761512" y="3840480"/>
          <a:ext cx="7697175" cy="1097280"/>
        </a:xfrm>
        <a:prstGeom prst="rect">
          <a:avLst/>
        </a:prstGeom>
        <a:solidFill>
          <a:srgbClr val="093C61"/>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70966" tIns="86360" rIns="86360" bIns="86360" numCol="1" spcCol="1270" anchor="ctr" anchorCtr="0">
          <a:noAutofit/>
        </a:bodyPr>
        <a:lstStyle/>
        <a:p>
          <a:pPr marL="0" lvl="0" indent="0" algn="l" defTabSz="1511300">
            <a:lnSpc>
              <a:spcPct val="90000"/>
            </a:lnSpc>
            <a:spcBef>
              <a:spcPct val="0"/>
            </a:spcBef>
            <a:spcAft>
              <a:spcPct val="35000"/>
            </a:spcAft>
            <a:buNone/>
          </a:pPr>
          <a:r>
            <a:rPr lang="en-US" sz="3400" kern="1200"/>
            <a:t>Click to edit Master subtitle style</a:t>
          </a:r>
        </a:p>
      </dsp:txBody>
      <dsp:txXfrm>
        <a:off x="761512" y="3840480"/>
        <a:ext cx="7697175" cy="1097280"/>
      </dsp:txXfrm>
    </dsp:sp>
    <dsp:sp modelId="{E96C1AF3-5332-4D40-8E92-7C851D843D9E}">
      <dsp:nvSpPr>
        <dsp:cNvPr id="0" name=""/>
        <dsp:cNvSpPr/>
      </dsp:nvSpPr>
      <dsp:spPr>
        <a:xfrm>
          <a:off x="75712" y="3703320"/>
          <a:ext cx="1371600" cy="1371600"/>
        </a:xfrm>
        <a:prstGeom prst="ellipse">
          <a:avLst/>
        </a:prstGeom>
        <a:solidFill>
          <a:schemeClr val="lt1">
            <a:hueOff val="0"/>
            <a:satOff val="0"/>
            <a:lumOff val="0"/>
            <a:alphaOff val="0"/>
          </a:schemeClr>
        </a:solidFill>
        <a:ln w="50800" cap="flat" cmpd="sng" algn="ctr">
          <a:solidFill>
            <a:srgbClr val="093C61"/>
          </a:solidFill>
          <a:prstDash val="solid"/>
        </a:ln>
        <a:effectLst/>
      </dsp:spPr>
      <dsp:style>
        <a:lnRef idx="2">
          <a:scrgbClr r="0" g="0" b="0"/>
        </a:lnRef>
        <a:fillRef idx="1">
          <a:scrgbClr r="0" g="0" b="0"/>
        </a:fillRef>
        <a:effectRef idx="0">
          <a:scrgbClr r="0" g="0" b="0"/>
        </a:effectRef>
        <a:fontRef idx="minor"/>
      </dsp:style>
    </dsp:sp>
  </dsp:spTree>
</dsp:drawing>
</file>

<file path=ppt/diagrams/layout1.xml><?xml version="1.0" encoding="utf-8"?>
<dgm:layoutDef xmlns:dgm="http://schemas.openxmlformats.org/drawingml/2006/diagram" xmlns:a="http://schemas.openxmlformats.org/drawingml/2006/main" uniqueId="urn:microsoft.com/office/officeart/2008/layout/VerticalCurvedList">
  <dgm:title val=""/>
  <dgm:desc val=""/>
  <dgm:catLst>
    <dgm:cat type="list" pri="20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chMax val="7"/>
      <dgm:chPref val="7"/>
      <dgm:dir/>
    </dgm:varLst>
    <dgm:alg type="composite"/>
    <dgm:shape xmlns:r="http://schemas.openxmlformats.org/officeDocument/2006/relationships" r:blip="">
      <dgm:adjLst/>
    </dgm:shape>
    <dgm:constrLst>
      <dgm:constr type="w" for="ch" refType="h" refFor="ch" op="gte" fact="0.8"/>
    </dgm:constrLst>
    <dgm:layoutNode name="Name1">
      <dgm:alg type="composite"/>
      <dgm:shape xmlns:r="http://schemas.openxmlformats.org/officeDocument/2006/relationships" r:blip="">
        <dgm:adjLst/>
      </dgm:shape>
      <dgm:choose name="Name2">
        <dgm:if name="Name3" func="var" arg="dir" op="equ" val="norm">
          <dgm:choose name="Name4">
            <dgm:if name="Name5" axis="ch" ptType="node" func="cnt" op="equ" val="1">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625"/>
                <dgm:constr type="w" for="ch" forName="accent_1" refType="h" refFor="ch" refForName="accent_1" op="equ"/>
                <dgm:constr type="ctrY" for="ch" forName="accent_1" refType="h" fact="0.5"/>
                <dgm:constr type="ctrX" for="ch" forName="accent_1" refType="h" fact="0.2253"/>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primFontSz" for="ch" ptType="node" op="equ" val="65"/>
              </dgm:constrLst>
            </dgm:if>
            <dgm:if name="Name6" axis="ch" ptType="node" func="cnt" op="equ" val="2">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3571"/>
                <dgm:constr type="w" for="ch" forName="accent_1" refType="h" refFor="ch" refForName="accent_1" op="equ"/>
                <dgm:constr type="ctrY" for="ch" forName="accent_1" refType="h" fact="0.2857"/>
                <dgm:constr type="ctrX" for="ch" forName="accent_1" refType="h" fact="0.1891"/>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3571"/>
                <dgm:constr type="w" for="ch" forName="accent_2" refType="h" refFor="ch" refForName="accent_2" op="equ"/>
                <dgm:constr type="ctrY" for="ch" forName="accent_2" refType="h" fact="0.7143"/>
                <dgm:constr type="ctrX" for="ch" forName="accent_2" refType="h" fact="0.1891"/>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primFontSz" for="ch" ptType="node" op="equ" val="65"/>
              </dgm:constrLst>
            </dgm:if>
            <dgm:if name="Name7" axis="ch" ptType="node" func="cnt" op="equ" val="3">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25"/>
                <dgm:constr type="w" for="ch" forName="accent_1" refType="h" refFor="ch" refForName="accent_1" op="equ"/>
                <dgm:constr type="ctrY" for="ch" forName="accent_1" refType="h" fact="0.2"/>
                <dgm:constr type="ctrX" for="ch" forName="accent_1" refType="h" fact="0.1526"/>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25"/>
                <dgm:constr type="w" for="ch" forName="accent_2" refType="h" refFor="ch" refForName="accent_2" op="equ"/>
                <dgm:constr type="ctrY" for="ch" forName="accent_2" refType="h" fact="0.5"/>
                <dgm:constr type="ctrX" for="ch" forName="accent_2" refType="h" fact="0.2253"/>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25"/>
                <dgm:constr type="w" for="ch" forName="accent_3" refType="h" refFor="ch" refForName="accent_3" op="equ"/>
                <dgm:constr type="ctrY" for="ch" forName="accent_3" refType="h" fact="0.8"/>
                <dgm:constr type="ctrX" for="ch" forName="accent_3" refType="h" fact="0.1526"/>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primFontSz" for="ch" ptType="node" op="equ" val="65"/>
              </dgm:constrLst>
            </dgm:if>
            <dgm:if name="Name8" axis="ch" ptType="node" func="cnt" op="equ" val="4">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923"/>
                <dgm:constr type="w" for="ch" forName="accent_1" refType="h" refFor="ch" refForName="accent_1" op="equ"/>
                <dgm:constr type="ctrY" for="ch" forName="accent_1" refType="h" fact="0.1538"/>
                <dgm:constr type="ctrX" for="ch" forName="accent_1" refType="h" fact="0.1268"/>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923"/>
                <dgm:constr type="w" for="ch" forName="accent_2" refType="h" refFor="ch" refForName="accent_2" op="equ"/>
                <dgm:constr type="ctrY" for="ch" forName="accent_2" refType="h" fact="0.3846"/>
                <dgm:constr type="ctrX" for="ch" forName="accent_2" refType="h" fact="0.215"/>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923"/>
                <dgm:constr type="w" for="ch" forName="accent_3" refType="h" refFor="ch" refForName="accent_3" op="equ"/>
                <dgm:constr type="ctrY" for="ch" forName="accent_3" refType="h" fact="0.6154"/>
                <dgm:constr type="ctrX" for="ch" forName="accent_3" refType="h" fact="0.215"/>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923"/>
                <dgm:constr type="w" for="ch" forName="accent_4" refType="h" refFor="ch" refForName="accent_4" op="equ"/>
                <dgm:constr type="ctrY" for="ch" forName="accent_4" refType="h" fact="0.8462"/>
                <dgm:constr type="ctrX" for="ch" forName="accent_4" refType="h" fact="0.1268"/>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primFontSz" for="ch" ptType="node" op="equ" val="65"/>
              </dgm:constrLst>
            </dgm:if>
            <dgm:if name="Name9" axis="ch" ptType="node" func="cnt" op="equ" val="5">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563"/>
                <dgm:constr type="w" for="ch" forName="accent_1" refType="h" refFor="ch" refForName="accent_1" op="equ"/>
                <dgm:constr type="ctrY" for="ch" forName="accent_1" refType="h" fact="0.125"/>
                <dgm:constr type="ctrX" for="ch" forName="accent_1" refType="h" fact="0.1082"/>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563"/>
                <dgm:constr type="w" for="ch" forName="accent_2" refType="h" refFor="ch" refForName="accent_2" op="equ"/>
                <dgm:constr type="ctrY" for="ch" forName="accent_2" refType="h" fact="0.3125"/>
                <dgm:constr type="ctrX" for="ch" forName="accent_2" refType="h" fact="0.1978"/>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563"/>
                <dgm:constr type="w" for="ch" forName="accent_3" refType="h" refFor="ch" refForName="accent_3" op="equ"/>
                <dgm:constr type="ctrY" for="ch" forName="accent_3" refType="h" fact="0.5"/>
                <dgm:constr type="ctrX" for="ch" forName="accent_3" refType="h" fact="0.2253"/>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563"/>
                <dgm:constr type="w" for="ch" forName="accent_4" refType="h" refFor="ch" refForName="accent_4" op="equ"/>
                <dgm:constr type="ctrY" for="ch" forName="accent_4" refType="h" fact="0.6875"/>
                <dgm:constr type="ctrX" for="ch" forName="accent_4" refType="h" fact="0.1978"/>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h" for="ch" forName="accent_5" refType="h" fact="0.1563"/>
                <dgm:constr type="w" for="ch" forName="accent_5" refType="h" refFor="ch" refForName="accent_5" op="equ"/>
                <dgm:constr type="ctrY" for="ch" forName="accent_5" refType="h" fact="0.875"/>
                <dgm:constr type="ctrX" for="ch" forName="accent_5" refType="h" fact="0.1082"/>
                <dgm:constr type="l" for="ch" forName="text_5" refType="ctrX" refFor="ch" refForName="accent_5"/>
                <dgm:constr type="r" for="ch" forName="text_5" refType="w"/>
                <dgm:constr type="w" for="ch" forName="text_5" refType="h" refFor="ch" refForName="text_5" op="gte"/>
                <dgm:constr type="h" for="ch" forName="text_5" refType="h" refFor="ch" refForName="accent_5" fact="0.8"/>
                <dgm:constr type="ctrY" for="ch" forName="text_5" refType="ctrY" refFor="ch" refForName="accent_5"/>
                <dgm:constr type="lMarg" for="ch" forName="text_5" refType="w" refFor="ch" refForName="accent_5" fact="1.8"/>
                <dgm:constr type="primFontSz" for="ch" ptType="node" op="equ" val="65"/>
              </dgm:constrLst>
            </dgm:if>
            <dgm:if name="Name10" axis="ch" ptType="node" func="cnt" op="equ" val="6">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316"/>
                <dgm:constr type="w" for="ch" forName="accent_1" refType="h" refFor="ch" refForName="accent_1" op="equ"/>
                <dgm:constr type="ctrY" for="ch" forName="accent_1" refType="h" fact="0.1053"/>
                <dgm:constr type="ctrX" for="ch" forName="accent_1" refType="h" fact="0.0943"/>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316"/>
                <dgm:constr type="w" for="ch" forName="accent_2" refType="h" refFor="ch" refForName="accent_2" op="equ"/>
                <dgm:constr type="ctrY" for="ch" forName="accent_2" refType="h" fact="0.2632"/>
                <dgm:constr type="ctrX" for="ch" forName="accent_2" refType="h" fact="0.1809"/>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316"/>
                <dgm:constr type="w" for="ch" forName="accent_3" refType="h" refFor="ch" refForName="accent_3" op="equ"/>
                <dgm:constr type="ctrY" for="ch" forName="accent_3" refType="h" fact="0.4211"/>
                <dgm:constr type="ctrX" for="ch" forName="accent_3" refType="h" fact="0.2205"/>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316"/>
                <dgm:constr type="w" for="ch" forName="accent_4" refType="h" refFor="ch" refForName="accent_4" op="equ"/>
                <dgm:constr type="ctrY" for="ch" forName="accent_4" refType="h" fact="0.5789"/>
                <dgm:constr type="ctrX" for="ch" forName="accent_4" refType="h" fact="0.2205"/>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h" for="ch" forName="accent_5" refType="h" fact="0.1316"/>
                <dgm:constr type="w" for="ch" forName="accent_5" refType="h" refFor="ch" refForName="accent_5" op="equ"/>
                <dgm:constr type="ctrY" for="ch" forName="accent_5" refType="h" fact="0.7368"/>
                <dgm:constr type="ctrX" for="ch" forName="accent_5" refType="h" fact="0.1809"/>
                <dgm:constr type="l" for="ch" forName="text_5" refType="ctrX" refFor="ch" refForName="accent_5"/>
                <dgm:constr type="r" for="ch" forName="text_5" refType="w"/>
                <dgm:constr type="w" for="ch" forName="text_5" refType="h" refFor="ch" refForName="text_5" op="gte"/>
                <dgm:constr type="h" for="ch" forName="text_5" refType="h" refFor="ch" refForName="accent_5" fact="0.8"/>
                <dgm:constr type="ctrY" for="ch" forName="text_5" refType="ctrY" refFor="ch" refForName="accent_5"/>
                <dgm:constr type="lMarg" for="ch" forName="text_5" refType="w" refFor="ch" refForName="accent_5" fact="1.8"/>
                <dgm:constr type="h" for="ch" forName="accent_6" refType="h" fact="0.1316"/>
                <dgm:constr type="w" for="ch" forName="accent_6" refType="h" refFor="ch" refForName="accent_6" op="equ"/>
                <dgm:constr type="ctrY" for="ch" forName="accent_6" refType="h" fact="0.8947"/>
                <dgm:constr type="ctrX" for="ch" forName="accent_6" refType="h" fact="0.0943"/>
                <dgm:constr type="l" for="ch" forName="text_6" refType="ctrX" refFor="ch" refForName="accent_6"/>
                <dgm:constr type="r" for="ch" forName="text_6" refType="w"/>
                <dgm:constr type="w" for="ch" forName="text_6" refType="h" refFor="ch" refForName="text_6" op="gte"/>
                <dgm:constr type="h" for="ch" forName="text_6" refType="h" refFor="ch" refForName="accent_6" fact="0.8"/>
                <dgm:constr type="ctrY" for="ch" forName="text_6" refType="ctrY" refFor="ch" refForName="accent_6"/>
                <dgm:constr type="lMarg" for="ch" forName="text_6" refType="w" refFor="ch" refForName="accent_6" fact="1.8"/>
                <dgm:constr type="primFontSz" for="ch" ptType="node" op="equ" val="65"/>
              </dgm:constrLst>
            </dgm:if>
            <dgm:else name="Name11">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136"/>
                <dgm:constr type="w" for="ch" forName="accent_1" refType="h" refFor="ch" refForName="accent_1" op="equ"/>
                <dgm:constr type="ctrY" for="ch" forName="accent_1" refType="h" fact="0.0909"/>
                <dgm:constr type="ctrX" for="ch" forName="accent_1" refType="h" fact="0.0835"/>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136"/>
                <dgm:constr type="w" for="ch" forName="accent_2" refType="h" refFor="ch" refForName="accent_2" op="equ"/>
                <dgm:constr type="ctrY" for="ch" forName="accent_2" refType="h" fact="0.2273"/>
                <dgm:constr type="ctrX" for="ch" forName="accent_2" refType="h" fact="0.1658"/>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136"/>
                <dgm:constr type="w" for="ch" forName="accent_3" refType="h" refFor="ch" refForName="accent_3" op="equ"/>
                <dgm:constr type="ctrY" for="ch" forName="accent_3" refType="h" fact="0.3636"/>
                <dgm:constr type="ctrX" for="ch" forName="accent_3" refType="h" fact="0.2109"/>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136"/>
                <dgm:constr type="w" for="ch" forName="accent_4" refType="h" refFor="ch" refForName="accent_4" op="equ"/>
                <dgm:constr type="ctrY" for="ch" forName="accent_4" refType="h" fact="0.5"/>
                <dgm:constr type="ctrX" for="ch" forName="accent_4" refType="h" fact="0.2253"/>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h" for="ch" forName="accent_5" refType="h" fact="0.1136"/>
                <dgm:constr type="w" for="ch" forName="accent_5" refType="h" refFor="ch" refForName="accent_5" op="equ"/>
                <dgm:constr type="ctrY" for="ch" forName="accent_5" refType="h" fact="0.6364"/>
                <dgm:constr type="ctrX" for="ch" forName="accent_5" refType="h" fact="0.2109"/>
                <dgm:constr type="l" for="ch" forName="text_5" refType="ctrX" refFor="ch" refForName="accent_5"/>
                <dgm:constr type="r" for="ch" forName="text_5" refType="w"/>
                <dgm:constr type="w" for="ch" forName="text_5" refType="h" refFor="ch" refForName="text_5" op="gte"/>
                <dgm:constr type="h" for="ch" forName="text_5" refType="h" refFor="ch" refForName="accent_5" fact="0.8"/>
                <dgm:constr type="ctrY" for="ch" forName="text_5" refType="ctrY" refFor="ch" refForName="accent_5"/>
                <dgm:constr type="lMarg" for="ch" forName="text_5" refType="w" refFor="ch" refForName="accent_5" fact="1.8"/>
                <dgm:constr type="h" for="ch" forName="accent_6" refType="h" fact="0.1136"/>
                <dgm:constr type="w" for="ch" forName="accent_6" refType="h" refFor="ch" refForName="accent_6" op="equ"/>
                <dgm:constr type="ctrY" for="ch" forName="accent_6" refType="h" fact="0.7727"/>
                <dgm:constr type="ctrX" for="ch" forName="accent_6" refType="h" fact="0.1658"/>
                <dgm:constr type="l" for="ch" forName="text_6" refType="ctrX" refFor="ch" refForName="accent_6"/>
                <dgm:constr type="r" for="ch" forName="text_6" refType="w"/>
                <dgm:constr type="w" for="ch" forName="text_6" refType="h" refFor="ch" refForName="text_6" op="gte"/>
                <dgm:constr type="h" for="ch" forName="text_6" refType="h" refFor="ch" refForName="accent_6" fact="0.8"/>
                <dgm:constr type="ctrY" for="ch" forName="text_6" refType="ctrY" refFor="ch" refForName="accent_6"/>
                <dgm:constr type="lMarg" for="ch" forName="text_6" refType="w" refFor="ch" refForName="accent_6" fact="1.8"/>
                <dgm:constr type="h" for="ch" forName="accent_7" refType="h" fact="0.1136"/>
                <dgm:constr type="w" for="ch" forName="accent_7" refType="h" refFor="ch" refForName="accent_7" op="equ"/>
                <dgm:constr type="ctrY" for="ch" forName="accent_7" refType="h" fact="0.9091"/>
                <dgm:constr type="ctrX" for="ch" forName="accent_7" refType="h" fact="0.0835"/>
                <dgm:constr type="l" for="ch" forName="text_7" refType="ctrX" refFor="ch" refForName="accent_7"/>
                <dgm:constr type="r" for="ch" forName="text_7" refType="w"/>
                <dgm:constr type="w" for="ch" forName="text_7" refType="h" refFor="ch" refForName="text_7" op="gte"/>
                <dgm:constr type="h" for="ch" forName="text_7" refType="h" refFor="ch" refForName="accent_7" fact="0.8"/>
                <dgm:constr type="ctrY" for="ch" forName="text_7" refType="ctrY" refFor="ch" refForName="accent_7"/>
                <dgm:constr type="lMarg" for="ch" forName="text_7" refType="w" refFor="ch" refForName="accent_7" fact="1.8"/>
                <dgm:constr type="primFontSz" for="ch" ptType="node" op="equ" val="65"/>
              </dgm:constrLst>
            </dgm:else>
          </dgm:choose>
        </dgm:if>
        <dgm:else name="Name12">
          <dgm:choose name="Name13">
            <dgm:if name="Name14" axis="ch" ptType="node" func="cnt" op="equ" val="1">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625"/>
                <dgm:constr type="w" for="ch" forName="accent_1" refType="h" refFor="ch" refForName="accent_1" op="equ"/>
                <dgm:constr type="ctrY" for="ch" forName="accent_1" refType="h" fact="0.5"/>
                <dgm:constr type="ctrX" for="ch" forName="accent_1" refType="w"/>
                <dgm:constr type="ctrXOff" for="ch" forName="accent_1" refType="h" fact="-0.2253"/>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primFontSz" for="ch" ptType="node" op="equ" val="65"/>
              </dgm:constrLst>
            </dgm:if>
            <dgm:if name="Name15" axis="ch" ptType="node" func="cnt" op="equ" val="2">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3571"/>
                <dgm:constr type="w" for="ch" forName="accent_1" refType="h" refFor="ch" refForName="accent_1" op="equ"/>
                <dgm:constr type="ctrY" for="ch" forName="accent_1" refType="h" fact="0.2857"/>
                <dgm:constr type="ctrX" for="ch" forName="accent_1" refType="w"/>
                <dgm:constr type="ctrXOff" for="ch" forName="accent_1" refType="h" fact="-0.1891"/>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3571"/>
                <dgm:constr type="w" for="ch" forName="accent_2" refType="h" refFor="ch" refForName="accent_2" op="equ"/>
                <dgm:constr type="ctrY" for="ch" forName="accent_2" refType="h" fact="0.7143"/>
                <dgm:constr type="ctrX" for="ch" forName="accent_2" refType="w"/>
                <dgm:constr type="ctrXOff" for="ch" forName="accent_2" refType="h" fact="-0.1891"/>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primFontSz" for="ch" ptType="node" op="equ" val="65"/>
              </dgm:constrLst>
            </dgm:if>
            <dgm:if name="Name16" axis="ch" ptType="node" func="cnt" op="equ" val="3">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25"/>
                <dgm:constr type="w" for="ch" forName="accent_1" refType="h" refFor="ch" refForName="accent_1" op="equ"/>
                <dgm:constr type="ctrY" for="ch" forName="accent_1" refType="h" fact="0.2"/>
                <dgm:constr type="ctrX" for="ch" forName="accent_1" refType="w"/>
                <dgm:constr type="ctrXOff" for="ch" forName="accent_1" refType="h" fact="-0.1526"/>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25"/>
                <dgm:constr type="w" for="ch" forName="accent_2" refType="h" refFor="ch" refForName="accent_2" op="equ"/>
                <dgm:constr type="ctrY" for="ch" forName="accent_2" refType="h" fact="0.5"/>
                <dgm:constr type="ctrX" for="ch" forName="accent_2" refType="w"/>
                <dgm:constr type="ctrXOff" for="ch" forName="accent_2" refType="h" fact="-0.2253"/>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25"/>
                <dgm:constr type="w" for="ch" forName="accent_3" refType="h" refFor="ch" refForName="accent_3" op="equ"/>
                <dgm:constr type="ctrY" for="ch" forName="accent_3" refType="h" fact="0.8"/>
                <dgm:constr type="ctrX" for="ch" forName="accent_3" refType="w"/>
                <dgm:constr type="ctrXOff" for="ch" forName="accent_3" refType="h" fact="-0.1526"/>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primFontSz" for="ch" ptType="node" op="equ" val="65"/>
              </dgm:constrLst>
            </dgm:if>
            <dgm:if name="Name17" axis="ch" ptType="node" func="cnt" op="equ" val="4">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923"/>
                <dgm:constr type="w" for="ch" forName="accent_1" refType="h" refFor="ch" refForName="accent_1" op="equ"/>
                <dgm:constr type="ctrY" for="ch" forName="accent_1" refType="h" fact="0.1538"/>
                <dgm:constr type="ctrX" for="ch" forName="accent_1" refType="w"/>
                <dgm:constr type="ctrXOff" for="ch" forName="accent_1" refType="h" fact="-0.1268"/>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923"/>
                <dgm:constr type="w" for="ch" forName="accent_2" refType="h" refFor="ch" refForName="accent_2" op="equ"/>
                <dgm:constr type="ctrY" for="ch" forName="accent_2" refType="h" fact="0.3846"/>
                <dgm:constr type="ctrX" for="ch" forName="accent_2" refType="w"/>
                <dgm:constr type="ctrXOff" for="ch" forName="accent_2" refType="h" fact="-0.215"/>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923"/>
                <dgm:constr type="w" for="ch" forName="accent_3" refType="h" refFor="ch" refForName="accent_3" op="equ"/>
                <dgm:constr type="ctrY" for="ch" forName="accent_3" refType="h" fact="0.6154"/>
                <dgm:constr type="ctrX" for="ch" forName="accent_3" refType="w"/>
                <dgm:constr type="ctrXOff" for="ch" forName="accent_3" refType="h" fact="-0.215"/>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923"/>
                <dgm:constr type="w" for="ch" forName="accent_4" refType="h" refFor="ch" refForName="accent_4" op="equ"/>
                <dgm:constr type="ctrY" for="ch" forName="accent_4" refType="h" fact="0.8462"/>
                <dgm:constr type="ctrX" for="ch" forName="accent_4" refType="w"/>
                <dgm:constr type="ctrXOff" for="ch" forName="accent_4" refType="h" fact="-0.1268"/>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primFontSz" for="ch" ptType="node" op="equ" val="65"/>
              </dgm:constrLst>
            </dgm:if>
            <dgm:if name="Name18" axis="ch" ptType="node" func="cnt" op="equ" val="5">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563"/>
                <dgm:constr type="w" for="ch" forName="accent_1" refType="h" refFor="ch" refForName="accent_1" op="equ"/>
                <dgm:constr type="ctrY" for="ch" forName="accent_1" refType="h" fact="0.125"/>
                <dgm:constr type="ctrX" for="ch" forName="accent_1" refType="w"/>
                <dgm:constr type="ctrXOff" for="ch" forName="accent_1" refType="h" fact="-0.1082"/>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563"/>
                <dgm:constr type="w" for="ch" forName="accent_2" refType="h" refFor="ch" refForName="accent_2" op="equ"/>
                <dgm:constr type="ctrY" for="ch" forName="accent_2" refType="h" fact="0.3125"/>
                <dgm:constr type="ctrX" for="ch" forName="accent_2" refType="w"/>
                <dgm:constr type="ctrXOff" for="ch" forName="accent_2" refType="h" fact="-0.1978"/>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563"/>
                <dgm:constr type="w" for="ch" forName="accent_3" refType="h" refFor="ch" refForName="accent_3" op="equ"/>
                <dgm:constr type="ctrY" for="ch" forName="accent_3" refType="h" fact="0.5"/>
                <dgm:constr type="ctrX" for="ch" forName="accent_3" refType="w"/>
                <dgm:constr type="ctrXOff" for="ch" forName="accent_3" refType="h" fact="-0.2253"/>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563"/>
                <dgm:constr type="w" for="ch" forName="accent_4" refType="h" refFor="ch" refForName="accent_4" op="equ"/>
                <dgm:constr type="ctrY" for="ch" forName="accent_4" refType="h" fact="0.6875"/>
                <dgm:constr type="ctrX" for="ch" forName="accent_4" refType="w"/>
                <dgm:constr type="ctrXOff" for="ch" forName="accent_4" refType="h" fact="-0.1978"/>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h" for="ch" forName="accent_5" refType="h" fact="0.1563"/>
                <dgm:constr type="w" for="ch" forName="accent_5" refType="h" refFor="ch" refForName="accent_5" op="equ"/>
                <dgm:constr type="ctrY" for="ch" forName="accent_5" refType="h" fact="0.875"/>
                <dgm:constr type="ctrX" for="ch" forName="accent_5" refType="w"/>
                <dgm:constr type="ctrXOff" for="ch" forName="accent_5" refType="h" fact="-0.1082"/>
                <dgm:constr type="r" for="ch" forName="text_5" refType="ctrX" refFor="ch" refForName="accent_5"/>
                <dgm:constr type="rOff" for="ch" forName="text_5" refType="ctrXOff" refFor="ch" refForName="accent_5"/>
                <dgm:constr type="l" for="ch" forName="text_5"/>
                <dgm:constr type="w" for="ch" forName="text_5" refType="h" refFor="ch" refForName="text_5" op="gte"/>
                <dgm:constr type="h" for="ch" forName="text_5" refType="h" refFor="ch" refForName="accent_5" fact="0.8"/>
                <dgm:constr type="ctrY" for="ch" forName="text_5" refType="ctrY" refFor="ch" refForName="accent_5"/>
                <dgm:constr type="rMarg" for="ch" forName="text_5" refType="w" refFor="ch" refForName="accent_5" fact="1.8"/>
                <dgm:constr type="primFontSz" for="ch" ptType="node" op="equ" val="65"/>
              </dgm:constrLst>
            </dgm:if>
            <dgm:if name="Name19" axis="ch" ptType="node" func="cnt" op="equ" val="6">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316"/>
                <dgm:constr type="w" for="ch" forName="accent_1" refType="h" refFor="ch" refForName="accent_1" op="equ"/>
                <dgm:constr type="ctrY" for="ch" forName="accent_1" refType="h" fact="0.1053"/>
                <dgm:constr type="ctrX" for="ch" forName="accent_1" refType="w"/>
                <dgm:constr type="ctrXOff" for="ch" forName="accent_1" refType="h" fact="-0.0943"/>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316"/>
                <dgm:constr type="w" for="ch" forName="accent_2" refType="h" refFor="ch" refForName="accent_2" op="equ"/>
                <dgm:constr type="ctrY" for="ch" forName="accent_2" refType="h" fact="0.2632"/>
                <dgm:constr type="ctrX" for="ch" forName="accent_2" refType="w"/>
                <dgm:constr type="ctrXOff" for="ch" forName="accent_2" refType="h" fact="-0.1809"/>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316"/>
                <dgm:constr type="w" for="ch" forName="accent_3" refType="h" refFor="ch" refForName="accent_3" op="equ"/>
                <dgm:constr type="ctrY" for="ch" forName="accent_3" refType="h" fact="0.4211"/>
                <dgm:constr type="ctrX" for="ch" forName="accent_3" refType="w"/>
                <dgm:constr type="ctrXOff" for="ch" forName="accent_3" refType="h" fact="-0.2205"/>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316"/>
                <dgm:constr type="w" for="ch" forName="accent_4" refType="h" refFor="ch" refForName="accent_4" op="equ"/>
                <dgm:constr type="ctrY" for="ch" forName="accent_4" refType="h" fact="0.5789"/>
                <dgm:constr type="ctrX" for="ch" forName="accent_4" refType="w"/>
                <dgm:constr type="ctrXOff" for="ch" forName="accent_4" refType="h" fact="-0.2205"/>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h" for="ch" forName="accent_5" refType="h" fact="0.1316"/>
                <dgm:constr type="w" for="ch" forName="accent_5" refType="h" refFor="ch" refForName="accent_5" op="equ"/>
                <dgm:constr type="ctrY" for="ch" forName="accent_5" refType="h" fact="0.7368"/>
                <dgm:constr type="ctrX" for="ch" forName="accent_5" refType="w"/>
                <dgm:constr type="ctrXOff" for="ch" forName="accent_5" refType="h" fact="-0.1809"/>
                <dgm:constr type="r" for="ch" forName="text_5" refType="ctrX" refFor="ch" refForName="accent_5"/>
                <dgm:constr type="rOff" for="ch" forName="text_5" refType="ctrXOff" refFor="ch" refForName="accent_5"/>
                <dgm:constr type="l" for="ch" forName="text_5"/>
                <dgm:constr type="w" for="ch" forName="text_5" refType="h" refFor="ch" refForName="text_5" op="gte"/>
                <dgm:constr type="h" for="ch" forName="text_5" refType="h" refFor="ch" refForName="accent_5" fact="0.8"/>
                <dgm:constr type="ctrY" for="ch" forName="text_5" refType="ctrY" refFor="ch" refForName="accent_5"/>
                <dgm:constr type="rMarg" for="ch" forName="text_5" refType="w" refFor="ch" refForName="accent_5" fact="1.8"/>
                <dgm:constr type="h" for="ch" forName="accent_6" refType="h" fact="0.1316"/>
                <dgm:constr type="w" for="ch" forName="accent_6" refType="h" refFor="ch" refForName="accent_6" op="equ"/>
                <dgm:constr type="ctrY" for="ch" forName="accent_6" refType="h" fact="0.8947"/>
                <dgm:constr type="ctrX" for="ch" forName="accent_6" refType="w"/>
                <dgm:constr type="ctrXOff" for="ch" forName="accent_6" refType="h" fact="-0.0943"/>
                <dgm:constr type="r" for="ch" forName="text_6" refType="ctrX" refFor="ch" refForName="accent_6"/>
                <dgm:constr type="rOff" for="ch" forName="text_6" refType="ctrXOff" refFor="ch" refForName="accent_6"/>
                <dgm:constr type="l" for="ch" forName="text_6"/>
                <dgm:constr type="w" for="ch" forName="text_6" refType="h" refFor="ch" refForName="text_6" op="gte"/>
                <dgm:constr type="h" for="ch" forName="text_6" refType="h" refFor="ch" refForName="accent_6" fact="0.8"/>
                <dgm:constr type="ctrY" for="ch" forName="text_6" refType="ctrY" refFor="ch" refForName="accent_6"/>
                <dgm:constr type="rMarg" for="ch" forName="text_6" refType="w" refFor="ch" refForName="accent_6" fact="1.8"/>
                <dgm:constr type="primFontSz" for="ch" ptType="node" op="equ" val="65"/>
              </dgm:constrLst>
            </dgm:if>
            <dgm:else name="Name20">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136"/>
                <dgm:constr type="w" for="ch" forName="accent_1" refType="h" refFor="ch" refForName="accent_1" op="equ"/>
                <dgm:constr type="ctrY" for="ch" forName="accent_1" refType="h" fact="0.0909"/>
                <dgm:constr type="ctrX" for="ch" forName="accent_1" refType="w"/>
                <dgm:constr type="ctrXOff" for="ch" forName="accent_1" refType="h" fact="-0.0835"/>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136"/>
                <dgm:constr type="w" for="ch" forName="accent_2" refType="h" refFor="ch" refForName="accent_2" op="equ"/>
                <dgm:constr type="ctrY" for="ch" forName="accent_2" refType="h" fact="0.2273"/>
                <dgm:constr type="ctrX" for="ch" forName="accent_2" refType="w"/>
                <dgm:constr type="ctrXOff" for="ch" forName="accent_2" refType="h" fact="-0.1658"/>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136"/>
                <dgm:constr type="w" for="ch" forName="accent_3" refType="h" refFor="ch" refForName="accent_3" op="equ"/>
                <dgm:constr type="ctrY" for="ch" forName="accent_3" refType="h" fact="0.3636"/>
                <dgm:constr type="ctrX" for="ch" forName="accent_3" refType="w"/>
                <dgm:constr type="ctrXOff" for="ch" forName="accent_3" refType="h" fact="-0.2109"/>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136"/>
                <dgm:constr type="w" for="ch" forName="accent_4" refType="h" refFor="ch" refForName="accent_4" op="equ"/>
                <dgm:constr type="ctrY" for="ch" forName="accent_4" refType="h" fact="0.5"/>
                <dgm:constr type="ctrX" for="ch" forName="accent_4" refType="w"/>
                <dgm:constr type="ctrXOff" for="ch" forName="accent_4" refType="h" fact="-0.2253"/>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h" for="ch" forName="accent_5" refType="h" fact="0.1136"/>
                <dgm:constr type="w" for="ch" forName="accent_5" refType="h" refFor="ch" refForName="accent_5" op="equ"/>
                <dgm:constr type="ctrY" for="ch" forName="accent_5" refType="h" fact="0.6364"/>
                <dgm:constr type="ctrX" for="ch" forName="accent_5" refType="w"/>
                <dgm:constr type="ctrXOff" for="ch" forName="accent_5" refType="h" fact="-0.2109"/>
                <dgm:constr type="r" for="ch" forName="text_5" refType="ctrX" refFor="ch" refForName="accent_5"/>
                <dgm:constr type="rOff" for="ch" forName="text_5" refType="ctrXOff" refFor="ch" refForName="accent_5"/>
                <dgm:constr type="l" for="ch" forName="text_5"/>
                <dgm:constr type="w" for="ch" forName="text_5" refType="h" refFor="ch" refForName="text_5" op="gte"/>
                <dgm:constr type="h" for="ch" forName="text_5" refType="h" refFor="ch" refForName="accent_5" fact="0.8"/>
                <dgm:constr type="ctrY" for="ch" forName="text_5" refType="ctrY" refFor="ch" refForName="accent_5"/>
                <dgm:constr type="rMarg" for="ch" forName="text_5" refType="w" refFor="ch" refForName="accent_5" fact="1.8"/>
                <dgm:constr type="h" for="ch" forName="accent_6" refType="h" fact="0.1136"/>
                <dgm:constr type="w" for="ch" forName="accent_6" refType="h" refFor="ch" refForName="accent_6" op="equ"/>
                <dgm:constr type="ctrY" for="ch" forName="accent_6" refType="h" fact="0.7727"/>
                <dgm:constr type="ctrX" for="ch" forName="accent_6" refType="w"/>
                <dgm:constr type="ctrXOff" for="ch" forName="accent_6" refType="h" fact="-0.1658"/>
                <dgm:constr type="r" for="ch" forName="text_6" refType="ctrX" refFor="ch" refForName="accent_6"/>
                <dgm:constr type="rOff" for="ch" forName="text_6" refType="ctrXOff" refFor="ch" refForName="accent_6"/>
                <dgm:constr type="l" for="ch" forName="text_6"/>
                <dgm:constr type="w" for="ch" forName="text_6" refType="h" refFor="ch" refForName="text_6" op="gte"/>
                <dgm:constr type="h" for="ch" forName="text_6" refType="h" refFor="ch" refForName="accent_6" fact="0.8"/>
                <dgm:constr type="ctrY" for="ch" forName="text_6" refType="ctrY" refFor="ch" refForName="accent_6"/>
                <dgm:constr type="rMarg" for="ch" forName="text_6" refType="w" refFor="ch" refForName="accent_6" fact="1.8"/>
                <dgm:constr type="h" for="ch" forName="accent_7" refType="h" fact="0.1136"/>
                <dgm:constr type="w" for="ch" forName="accent_7" refType="h" refFor="ch" refForName="accent_7" op="equ"/>
                <dgm:constr type="ctrY" for="ch" forName="accent_7" refType="h" fact="0.9091"/>
                <dgm:constr type="ctrX" for="ch" forName="accent_7" refType="w"/>
                <dgm:constr type="ctrXOff" for="ch" forName="accent_7" refType="h" fact="-0.0835"/>
                <dgm:constr type="r" for="ch" forName="text_7" refType="ctrX" refFor="ch" refForName="accent_7"/>
                <dgm:constr type="rOff" for="ch" forName="text_7" refType="ctrXOff" refFor="ch" refForName="accent_7"/>
                <dgm:constr type="l" for="ch" forName="text_7"/>
                <dgm:constr type="w" for="ch" forName="text_7" refType="h" refFor="ch" refForName="text_7" op="gte"/>
                <dgm:constr type="h" for="ch" forName="text_7" refType="h" refFor="ch" refForName="accent_7" fact="0.8"/>
                <dgm:constr type="ctrY" for="ch" forName="text_7" refType="ctrY" refFor="ch" refForName="accent_7"/>
                <dgm:constr type="rMarg" for="ch" forName="text_7" refType="w" refFor="ch" refForName="accent_7" fact="1.8"/>
                <dgm:constr type="primFontSz" for="ch" ptType="node" op="equ" val="65"/>
              </dgm:constrLst>
            </dgm:else>
          </dgm:choose>
        </dgm:else>
      </dgm:choose>
      <dgm:layoutNode name="cycle">
        <dgm:choose name="Name21">
          <dgm:if name="Name22" func="var" arg="dir" op="equ" val="norm">
            <dgm:alg type="cycle">
              <dgm:param type="stAng" val="45"/>
              <dgm:param type="spanAng" val="90"/>
            </dgm:alg>
          </dgm:if>
          <dgm:else name="Name23">
            <dgm:alg type="cycle">
              <dgm:param type="stAng" val="225"/>
              <dgm:param type="spanAng" val="90"/>
            </dgm:alg>
          </dgm:else>
        </dgm:choose>
        <dgm:shape xmlns:r="http://schemas.openxmlformats.org/officeDocument/2006/relationships" r:blip="">
          <dgm:adjLst/>
        </dgm:shape>
        <dgm:presOf/>
        <dgm:constrLst>
          <dgm:constr type="w" for="ch" val="1"/>
          <dgm:constr type="h" for="ch" val="1"/>
          <dgm:constr type="diam" for="ch" forName="conn" refType="diam"/>
        </dgm:constrLst>
        <dgm:layoutNode name="srcNode">
          <dgm:alg type="sp"/>
          <dgm:shape xmlns:r="http://schemas.openxmlformats.org/officeDocument/2006/relationships" type="rect" r:blip="" hideGeom="1">
            <dgm:adjLst/>
          </dgm:shape>
          <dgm:presOf/>
        </dgm:layoutNode>
        <dgm:layoutNode name="conn" styleLbl="parChTrans1D2">
          <dgm:alg type="conn">
            <dgm:param type="connRout" val="curve"/>
            <dgm:param type="srcNode" val="srcNode"/>
            <dgm:param type="dstNode" val="dstNode"/>
            <dgm:param type="begPts" val="ctr"/>
            <dgm:param type="endPts" val="ctr"/>
            <dgm:param type="endSty" val="noArr"/>
          </dgm:alg>
          <dgm:shape xmlns:r="http://schemas.openxmlformats.org/officeDocument/2006/relationships" type="conn" r:blip="">
            <dgm:adjLst/>
          </dgm:shape>
          <dgm:presOf axis="desOrSelf" ptType="sibTrans" hideLastTrans="0" st="0" cnt="1"/>
          <dgm:constrLst>
            <dgm:constr type="begPad"/>
            <dgm:constr type="endPad"/>
          </dgm:constrLst>
        </dgm:layoutNode>
        <dgm:layoutNode name="extraNode">
          <dgm:alg type="sp"/>
          <dgm:shape xmlns:r="http://schemas.openxmlformats.org/officeDocument/2006/relationships" type="rect" r:blip="" hideGeom="1">
            <dgm:adjLst/>
          </dgm:shape>
          <dgm:presOf/>
        </dgm:layoutNode>
        <dgm:layoutNode name="dstNode">
          <dgm:alg type="sp"/>
          <dgm:shape xmlns:r="http://schemas.openxmlformats.org/officeDocument/2006/relationships" type="rect" r:blip="" hideGeom="1">
            <dgm:adjLst/>
          </dgm:shape>
          <dgm:presOf/>
        </dgm:layoutNode>
      </dgm:layoutNode>
      <dgm:forEach name="wrapper" axis="self" ptType="parTrans">
        <dgm:forEach name="wrapper2" axis="self" ptType="sibTrans" st="2">
          <dgm:forEach name="accentRepeat" axis="self">
            <dgm:layoutNode name="accentRepeatNode" styleLbl="solidFgAcc1">
              <dgm:alg type="sp"/>
              <dgm:shape xmlns:r="http://schemas.openxmlformats.org/officeDocument/2006/relationships" type="ellipse" r:blip="">
                <dgm:adjLst/>
              </dgm:shape>
              <dgm:presOf/>
            </dgm:layoutNode>
          </dgm:forEach>
        </dgm:forEach>
      </dgm:forEach>
      <dgm:forEach name="Name24" axis="ch" ptType="node" cnt="1">
        <dgm:layoutNode name="text_1" styleLbl="node1">
          <dgm:varLst>
            <dgm:bulletEnabled val="1"/>
          </dgm:varLst>
          <dgm:choose name="Name25">
            <dgm:if name="Name26" func="var" arg="dir" op="equ" val="norm">
              <dgm:alg type="tx">
                <dgm:param type="parTxLTRAlign" val="l"/>
                <dgm:param type="shpTxLTRAlignCh" val="l"/>
                <dgm:param type="parTxRTLAlign" val="l"/>
                <dgm:param type="shpTxRTLAlignCh" val="l"/>
              </dgm:alg>
            </dgm:if>
            <dgm:else name="Name2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1">
          <dgm:alg type="sp"/>
          <dgm:shape xmlns:r="http://schemas.openxmlformats.org/officeDocument/2006/relationships" r:blip="">
            <dgm:adjLst/>
          </dgm:shape>
          <dgm:presOf/>
          <dgm:constrLst/>
          <dgm:forEach name="Name28" ref="accentRepeat"/>
        </dgm:layoutNode>
      </dgm:forEach>
      <dgm:forEach name="Name29" axis="ch" ptType="node" st="2" cnt="1">
        <dgm:layoutNode name="text_2" styleLbl="node1">
          <dgm:varLst>
            <dgm:bulletEnabled val="1"/>
          </dgm:varLst>
          <dgm:choose name="Name30">
            <dgm:if name="Name31" func="var" arg="dir" op="equ" val="norm">
              <dgm:alg type="tx">
                <dgm:param type="parTxLTRAlign" val="l"/>
                <dgm:param type="shpTxLTRAlignCh" val="l"/>
                <dgm:param type="parTxRTLAlign" val="l"/>
                <dgm:param type="shpTxRTLAlignCh" val="l"/>
              </dgm:alg>
            </dgm:if>
            <dgm:else name="Name32">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2">
          <dgm:alg type="sp"/>
          <dgm:shape xmlns:r="http://schemas.openxmlformats.org/officeDocument/2006/relationships" r:blip="">
            <dgm:adjLst/>
          </dgm:shape>
          <dgm:presOf/>
          <dgm:constrLst/>
          <dgm:forEach name="Name33" ref="accentRepeat"/>
        </dgm:layoutNode>
      </dgm:forEach>
      <dgm:forEach name="Name34" axis="ch" ptType="node" st="3" cnt="1">
        <dgm:layoutNode name="text_3" styleLbl="node1">
          <dgm:varLst>
            <dgm:bulletEnabled val="1"/>
          </dgm:varLst>
          <dgm:choose name="Name35">
            <dgm:if name="Name36" func="var" arg="dir" op="equ" val="norm">
              <dgm:alg type="tx">
                <dgm:param type="parTxLTRAlign" val="l"/>
                <dgm:param type="shpTxLTRAlignCh" val="l"/>
                <dgm:param type="parTxRTLAlign" val="l"/>
                <dgm:param type="shpTxRTLAlignCh" val="l"/>
              </dgm:alg>
            </dgm:if>
            <dgm:else name="Name3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3">
          <dgm:alg type="sp"/>
          <dgm:shape xmlns:r="http://schemas.openxmlformats.org/officeDocument/2006/relationships" r:blip="">
            <dgm:adjLst/>
          </dgm:shape>
          <dgm:presOf/>
          <dgm:constrLst/>
          <dgm:forEach name="Name38" ref="accentRepeat"/>
        </dgm:layoutNode>
      </dgm:forEach>
      <dgm:forEach name="Name39" axis="ch" ptType="node" st="4" cnt="1">
        <dgm:layoutNode name="text_4" styleLbl="node1">
          <dgm:varLst>
            <dgm:bulletEnabled val="1"/>
          </dgm:varLst>
          <dgm:choose name="Name40">
            <dgm:if name="Name41" func="var" arg="dir" op="equ" val="norm">
              <dgm:alg type="tx">
                <dgm:param type="parTxLTRAlign" val="l"/>
                <dgm:param type="shpTxLTRAlignCh" val="l"/>
                <dgm:param type="parTxRTLAlign" val="l"/>
                <dgm:param type="shpTxRTLAlignCh" val="l"/>
              </dgm:alg>
            </dgm:if>
            <dgm:else name="Name42">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4">
          <dgm:alg type="sp"/>
          <dgm:shape xmlns:r="http://schemas.openxmlformats.org/officeDocument/2006/relationships" r:blip="">
            <dgm:adjLst/>
          </dgm:shape>
          <dgm:presOf/>
          <dgm:constrLst/>
          <dgm:forEach name="Name43" ref="accentRepeat"/>
        </dgm:layoutNode>
      </dgm:forEach>
      <dgm:forEach name="Name44" axis="ch" ptType="node" st="5" cnt="1">
        <dgm:layoutNode name="text_5" styleLbl="node1">
          <dgm:varLst>
            <dgm:bulletEnabled val="1"/>
          </dgm:varLst>
          <dgm:choose name="Name45">
            <dgm:if name="Name46" func="var" arg="dir" op="equ" val="norm">
              <dgm:alg type="tx">
                <dgm:param type="parTxLTRAlign" val="l"/>
                <dgm:param type="shpTxLTRAlignCh" val="l"/>
                <dgm:param type="parTxRTLAlign" val="l"/>
                <dgm:param type="shpTxRTLAlignCh" val="l"/>
              </dgm:alg>
            </dgm:if>
            <dgm:else name="Name4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5">
          <dgm:alg type="sp"/>
          <dgm:shape xmlns:r="http://schemas.openxmlformats.org/officeDocument/2006/relationships" r:blip="">
            <dgm:adjLst/>
          </dgm:shape>
          <dgm:presOf/>
          <dgm:constrLst/>
          <dgm:forEach name="Name48" ref="accentRepeat"/>
        </dgm:layoutNode>
      </dgm:forEach>
      <dgm:forEach name="Name49" axis="ch" ptType="node" st="6" cnt="1">
        <dgm:layoutNode name="text_6" styleLbl="node1">
          <dgm:varLst>
            <dgm:bulletEnabled val="1"/>
          </dgm:varLst>
          <dgm:choose name="Name50">
            <dgm:if name="Name51" func="var" arg="dir" op="equ" val="norm">
              <dgm:alg type="tx">
                <dgm:param type="parTxLTRAlign" val="l"/>
                <dgm:param type="shpTxLTRAlignCh" val="l"/>
                <dgm:param type="parTxRTLAlign" val="l"/>
                <dgm:param type="shpTxRTLAlignCh" val="l"/>
              </dgm:alg>
            </dgm:if>
            <dgm:else name="Name52">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6">
          <dgm:alg type="sp"/>
          <dgm:shape xmlns:r="http://schemas.openxmlformats.org/officeDocument/2006/relationships" r:blip="">
            <dgm:adjLst/>
          </dgm:shape>
          <dgm:presOf/>
          <dgm:constrLst/>
          <dgm:forEach name="Name53" ref="accentRepeat"/>
        </dgm:layoutNode>
      </dgm:forEach>
      <dgm:forEach name="Name54" axis="ch" ptType="node" st="7" cnt="1">
        <dgm:layoutNode name="text_7" styleLbl="node1">
          <dgm:varLst>
            <dgm:bulletEnabled val="1"/>
          </dgm:varLst>
          <dgm:choose name="Name55">
            <dgm:if name="Name56" func="var" arg="dir" op="equ" val="norm">
              <dgm:alg type="tx">
                <dgm:param type="parTxLTRAlign" val="l"/>
                <dgm:param type="shpTxLTRAlignCh" val="l"/>
                <dgm:param type="parTxRTLAlign" val="l"/>
                <dgm:param type="shpTxRTLAlignCh" val="l"/>
              </dgm:alg>
            </dgm:if>
            <dgm:else name="Name5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7">
          <dgm:alg type="sp"/>
          <dgm:shape xmlns:r="http://schemas.openxmlformats.org/officeDocument/2006/relationships" r:blip="">
            <dgm:adjLst/>
          </dgm:shape>
          <dgm:presOf/>
          <dgm:constrLst/>
          <dgm:forEach name="Name58" ref="accentRepeat"/>
        </dgm:layoutNode>
      </dgm:forEach>
    </dgm:layoutNod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F750BF31-E9A8-4E88-81E7-44C5092290FC}" type="datetimeFigureOut">
              <a:rPr lang="en-US" smtClean="0"/>
              <a:t>11/27/2024</a:t>
            </a:fld>
            <a:endParaRPr lang="en-US"/>
          </a:p>
        </p:txBody>
      </p:sp>
      <p:sp>
        <p:nvSpPr>
          <p:cNvPr id="4" name="Footer Placeholder 3"/>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2FB2BDB1-E95E-402D-B2EB-CA9CC1A3958C}" type="slidenum">
              <a:rPr lang="en-US" smtClean="0"/>
              <a:t>‹#›</a:t>
            </a:fld>
            <a:endParaRPr lang="en-US"/>
          </a:p>
        </p:txBody>
      </p:sp>
    </p:spTree>
    <p:extLst>
      <p:ext uri="{BB962C8B-B14F-4D97-AF65-F5344CB8AC3E}">
        <p14:creationId xmlns:p14="http://schemas.microsoft.com/office/powerpoint/2010/main" val="110921997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7EFB637-CCC9-4803-8851-F6915048CBB4}" type="datetimeFigureOut">
              <a:rPr lang="en-US" smtClean="0"/>
              <a:t>11/27/2024</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F62AC51D-6DAA-4455-8EA7-D54B64909A85}" type="slidenum">
              <a:rPr lang="en-US" smtClean="0"/>
              <a:t>‹#›</a:t>
            </a:fld>
            <a:endParaRPr lang="en-US"/>
          </a:p>
        </p:txBody>
      </p:sp>
    </p:spTree>
    <p:extLst>
      <p:ext uri="{BB962C8B-B14F-4D97-AF65-F5344CB8AC3E}">
        <p14:creationId xmlns:p14="http://schemas.microsoft.com/office/powerpoint/2010/main" val="31305930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1</a:t>
            </a:fld>
            <a:endParaRPr lang="en-US"/>
          </a:p>
        </p:txBody>
      </p:sp>
    </p:spTree>
    <p:extLst>
      <p:ext uri="{BB962C8B-B14F-4D97-AF65-F5344CB8AC3E}">
        <p14:creationId xmlns:p14="http://schemas.microsoft.com/office/powerpoint/2010/main" val="44511356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Master" Target="../slideMasters/slideMaster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91453771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Content with Caption (Aqua)">
    <p:spTree>
      <p:nvGrpSpPr>
        <p:cNvPr id="1" name=""/>
        <p:cNvGrpSpPr/>
        <p:nvPr/>
      </p:nvGrpSpPr>
      <p:grpSpPr>
        <a:xfrm>
          <a:off x="0" y="0"/>
          <a:ext cx="0" cy="0"/>
          <a:chOff x="0" y="0"/>
          <a:chExt cx="0" cy="0"/>
        </a:xfrm>
      </p:grpSpPr>
      <p:sp>
        <p:nvSpPr>
          <p:cNvPr id="3" name="Title 1">
            <a:extLst>
              <a:ext uri="{FF2B5EF4-FFF2-40B4-BE49-F238E27FC236}">
                <a16:creationId xmlns:a16="http://schemas.microsoft.com/office/drawing/2014/main" id="{2A0837FE-C71E-9CF6-AC64-3D795C3B5F1F}"/>
              </a:ext>
            </a:extLst>
          </p:cNvPr>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5" name="Rectangle 4">
            <a:extLst>
              <a:ext uri="{FF2B5EF4-FFF2-40B4-BE49-F238E27FC236}">
                <a16:creationId xmlns:a16="http://schemas.microsoft.com/office/drawing/2014/main" id="{A2A5C917-3A9B-FEDC-2C2D-7DCD85F5C1DF}"/>
              </a:ext>
            </a:extLst>
          </p:cNvPr>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6" name="Straight Connector 5">
            <a:extLst>
              <a:ext uri="{FF2B5EF4-FFF2-40B4-BE49-F238E27FC236}">
                <a16:creationId xmlns:a16="http://schemas.microsoft.com/office/drawing/2014/main" id="{949D2196-8960-8007-C0C0-62EFA03EA586}"/>
              </a:ext>
            </a:extLst>
          </p:cNvPr>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Content Placeholder 2">
            <a:extLst>
              <a:ext uri="{FF2B5EF4-FFF2-40B4-BE49-F238E27FC236}">
                <a16:creationId xmlns:a16="http://schemas.microsoft.com/office/drawing/2014/main" id="{C28BCE00-998E-E986-BAB5-DFC04DAB5EA8}"/>
              </a:ext>
            </a:extLst>
          </p:cNvPr>
          <p:cNvSpPr>
            <a:spLocks noGrp="1"/>
          </p:cNvSpPr>
          <p:nvPr>
            <p:ph idx="1"/>
          </p:nvPr>
        </p:nvSpPr>
        <p:spPr>
          <a:xfrm>
            <a:off x="304800" y="762000"/>
            <a:ext cx="8534400" cy="3124200"/>
          </a:xfrm>
          <a:prstGeom prst="rect">
            <a:avLst/>
          </a:prstGeom>
        </p:spPr>
        <p:txBody>
          <a:bodyPr lIns="274320" tIns="274320" rIns="274320" bIns="274320"/>
          <a:lstStyle>
            <a:lvl1pPr marL="0" indent="0">
              <a:buNone/>
              <a:defRPr sz="2000" b="0">
                <a:solidFill>
                  <a:schemeClr val="tx1"/>
                </a:solidFill>
              </a:defRPr>
            </a:lvl1pPr>
            <a:lvl2pPr>
              <a:defRPr sz="2000">
                <a:solidFill>
                  <a:schemeClr val="tx2"/>
                </a:solidFill>
              </a:defRPr>
            </a:lvl2pPr>
            <a:lvl3pPr>
              <a:defRPr sz="18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11" name="Content Placeholder 2">
            <a:extLst>
              <a:ext uri="{FF2B5EF4-FFF2-40B4-BE49-F238E27FC236}">
                <a16:creationId xmlns:a16="http://schemas.microsoft.com/office/drawing/2014/main" id="{F811FEB3-47F2-0622-E85A-BC25AB9BF116}"/>
              </a:ext>
            </a:extLst>
          </p:cNvPr>
          <p:cNvSpPr>
            <a:spLocks noGrp="1"/>
          </p:cNvSpPr>
          <p:nvPr>
            <p:ph idx="10"/>
          </p:nvPr>
        </p:nvSpPr>
        <p:spPr>
          <a:xfrm>
            <a:off x="304800" y="4053683"/>
            <a:ext cx="8534400" cy="2042317"/>
          </a:xfrm>
          <a:prstGeom prst="rect">
            <a:avLst/>
          </a:prstGeom>
          <a:solidFill>
            <a:schemeClr val="accent1">
              <a:lumMod val="20000"/>
              <a:lumOff val="80000"/>
            </a:schemeClr>
          </a:solidFill>
          <a:ln w="15875" cap="rnd">
            <a:solidFill>
              <a:srgbClr val="00AEC7">
                <a:alpha val="59000"/>
              </a:srgbClr>
            </a:solidFill>
            <a:round/>
          </a:ln>
          <a:effectLst>
            <a:outerShdw blurRad="50800" dist="38100" dir="2700000" algn="tl" rotWithShape="0">
              <a:prstClr val="black">
                <a:alpha val="40000"/>
              </a:prstClr>
            </a:outerShdw>
          </a:effectLst>
        </p:spPr>
        <p:txBody>
          <a:bodyPr lIns="274320" tIns="274320" rIns="274320" bIns="274320"/>
          <a:lstStyle>
            <a:lvl1pPr marL="0" indent="0">
              <a:buNone/>
              <a:defRPr sz="1800" b="0">
                <a:solidFill>
                  <a:schemeClr val="tx1"/>
                </a:solidFill>
              </a:defRPr>
            </a:lvl1pPr>
            <a:lvl2pPr>
              <a:defRPr sz="1600">
                <a:solidFill>
                  <a:schemeClr val="tx2"/>
                </a:solidFill>
              </a:defRPr>
            </a:lvl2pPr>
            <a:lvl3pPr>
              <a:defRPr sz="14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13" name="Footer Placeholder 4">
            <a:extLst>
              <a:ext uri="{FF2B5EF4-FFF2-40B4-BE49-F238E27FC236}">
                <a16:creationId xmlns:a16="http://schemas.microsoft.com/office/drawing/2014/main" id="{15A3345B-D5C7-2F88-8026-20E44CDC1C8C}"/>
              </a:ext>
            </a:extLst>
          </p:cNvPr>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sp>
        <p:nvSpPr>
          <p:cNvPr id="14" name="Slide Number Placeholder 5">
            <a:extLst>
              <a:ext uri="{FF2B5EF4-FFF2-40B4-BE49-F238E27FC236}">
                <a16:creationId xmlns:a16="http://schemas.microsoft.com/office/drawing/2014/main" id="{02DBDC06-CAF6-397A-E258-1B91B7BE4A6A}"/>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7938207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Key Takeaways">
    <p:spTree>
      <p:nvGrpSpPr>
        <p:cNvPr id="1" name=""/>
        <p:cNvGrpSpPr/>
        <p:nvPr/>
      </p:nvGrpSpPr>
      <p:grpSpPr>
        <a:xfrm>
          <a:off x="0" y="0"/>
          <a:ext cx="0" cy="0"/>
          <a:chOff x="0" y="0"/>
          <a:chExt cx="0" cy="0"/>
        </a:xfrm>
      </p:grpSpPr>
      <p:sp>
        <p:nvSpPr>
          <p:cNvPr id="3" name="Title 1">
            <a:extLst>
              <a:ext uri="{FF2B5EF4-FFF2-40B4-BE49-F238E27FC236}">
                <a16:creationId xmlns:a16="http://schemas.microsoft.com/office/drawing/2014/main" id="{2A0837FE-C71E-9CF6-AC64-3D795C3B5F1F}"/>
              </a:ext>
            </a:extLst>
          </p:cNvPr>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5" name="Rectangle 4">
            <a:extLst>
              <a:ext uri="{FF2B5EF4-FFF2-40B4-BE49-F238E27FC236}">
                <a16:creationId xmlns:a16="http://schemas.microsoft.com/office/drawing/2014/main" id="{A2A5C917-3A9B-FEDC-2C2D-7DCD85F5C1DF}"/>
              </a:ext>
            </a:extLst>
          </p:cNvPr>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6" name="Straight Connector 5">
            <a:extLst>
              <a:ext uri="{FF2B5EF4-FFF2-40B4-BE49-F238E27FC236}">
                <a16:creationId xmlns:a16="http://schemas.microsoft.com/office/drawing/2014/main" id="{949D2196-8960-8007-C0C0-62EFA03EA586}"/>
              </a:ext>
            </a:extLst>
          </p:cNvPr>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3" name="Footer Placeholder 4">
            <a:extLst>
              <a:ext uri="{FF2B5EF4-FFF2-40B4-BE49-F238E27FC236}">
                <a16:creationId xmlns:a16="http://schemas.microsoft.com/office/drawing/2014/main" id="{15A3345B-D5C7-2F88-8026-20E44CDC1C8C}"/>
              </a:ext>
            </a:extLst>
          </p:cNvPr>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sp>
        <p:nvSpPr>
          <p:cNvPr id="14" name="Slide Number Placeholder 5">
            <a:extLst>
              <a:ext uri="{FF2B5EF4-FFF2-40B4-BE49-F238E27FC236}">
                <a16:creationId xmlns:a16="http://schemas.microsoft.com/office/drawing/2014/main" id="{02DBDC06-CAF6-397A-E258-1B91B7BE4A6A}"/>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22" name="Content Placeholder 2">
            <a:extLst>
              <a:ext uri="{FF2B5EF4-FFF2-40B4-BE49-F238E27FC236}">
                <a16:creationId xmlns:a16="http://schemas.microsoft.com/office/drawing/2014/main" id="{8650E65A-77F2-BD31-7884-036E0E1C7699}"/>
              </a:ext>
            </a:extLst>
          </p:cNvPr>
          <p:cNvSpPr>
            <a:spLocks noGrp="1"/>
          </p:cNvSpPr>
          <p:nvPr>
            <p:ph idx="10"/>
          </p:nvPr>
        </p:nvSpPr>
        <p:spPr>
          <a:xfrm>
            <a:off x="304800" y="4038600"/>
            <a:ext cx="8340436" cy="2057399"/>
          </a:xfrm>
          <a:prstGeom prst="rect">
            <a:avLst/>
          </a:prstGeom>
          <a:solidFill>
            <a:schemeClr val="accent1">
              <a:lumMod val="20000"/>
              <a:lumOff val="80000"/>
            </a:schemeClr>
          </a:solidFill>
          <a:ln w="15875" cap="rnd">
            <a:solidFill>
              <a:srgbClr val="00AEC7">
                <a:alpha val="59000"/>
              </a:srgbClr>
            </a:solidFill>
            <a:round/>
          </a:ln>
          <a:effectLst>
            <a:outerShdw blurRad="50800" dist="38100" dir="2700000" algn="tl" rotWithShape="0">
              <a:prstClr val="black">
                <a:alpha val="40000"/>
              </a:prstClr>
            </a:outerShdw>
          </a:effectLst>
        </p:spPr>
        <p:txBody>
          <a:bodyPr lIns="274320" tIns="274320" rIns="274320" bIns="274320"/>
          <a:lstStyle>
            <a:lvl1pPr marL="0" indent="0">
              <a:buNone/>
              <a:defRPr sz="1800" b="0">
                <a:solidFill>
                  <a:schemeClr val="tx1"/>
                </a:solidFill>
              </a:defRPr>
            </a:lvl1pPr>
            <a:lvl2pPr>
              <a:defRPr sz="1600">
                <a:solidFill>
                  <a:schemeClr val="tx1"/>
                </a:solidFill>
              </a:defRPr>
            </a:lvl2pPr>
            <a:lvl3pPr>
              <a:defRPr sz="1400">
                <a:solidFill>
                  <a:schemeClr val="tx1"/>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23" name="Content Placeholder 2">
            <a:extLst>
              <a:ext uri="{FF2B5EF4-FFF2-40B4-BE49-F238E27FC236}">
                <a16:creationId xmlns:a16="http://schemas.microsoft.com/office/drawing/2014/main" id="{307E5F9A-4C8E-B655-9F97-B41B055E27A3}"/>
              </a:ext>
            </a:extLst>
          </p:cNvPr>
          <p:cNvSpPr>
            <a:spLocks noGrp="1"/>
          </p:cNvSpPr>
          <p:nvPr>
            <p:ph idx="12"/>
          </p:nvPr>
        </p:nvSpPr>
        <p:spPr>
          <a:xfrm>
            <a:off x="304800" y="1219201"/>
            <a:ext cx="8305800" cy="2042317"/>
          </a:xfrm>
          <a:prstGeom prst="rect">
            <a:avLst/>
          </a:prstGeom>
          <a:solidFill>
            <a:schemeClr val="bg2"/>
          </a:solidFill>
          <a:ln w="15875" cap="rnd">
            <a:solidFill>
              <a:schemeClr val="bg1">
                <a:lumMod val="85000"/>
                <a:alpha val="59000"/>
              </a:schemeClr>
            </a:solidFill>
            <a:round/>
          </a:ln>
          <a:effectLst>
            <a:outerShdw blurRad="50800" dist="38100" dir="2700000" algn="tl" rotWithShape="0">
              <a:prstClr val="black">
                <a:alpha val="40000"/>
              </a:prstClr>
            </a:outerShdw>
          </a:effectLst>
        </p:spPr>
        <p:txBody>
          <a:bodyPr lIns="274320" tIns="274320" rIns="274320" bIns="274320"/>
          <a:lstStyle>
            <a:lvl1pPr marL="0" indent="0">
              <a:buNone/>
              <a:defRPr sz="2000" b="0">
                <a:solidFill>
                  <a:schemeClr val="tx1"/>
                </a:solidFill>
              </a:defRPr>
            </a:lvl1pPr>
            <a:lvl2pPr>
              <a:defRPr sz="18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Tree>
    <p:extLst>
      <p:ext uri="{BB962C8B-B14F-4D97-AF65-F5344CB8AC3E}">
        <p14:creationId xmlns:p14="http://schemas.microsoft.com/office/powerpoint/2010/main" val="85108862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Content with Caption 2 (Gray Title)">
    <p:spTree>
      <p:nvGrpSpPr>
        <p:cNvPr id="1" name=""/>
        <p:cNvGrpSpPr/>
        <p:nvPr/>
      </p:nvGrpSpPr>
      <p:grpSpPr>
        <a:xfrm>
          <a:off x="0" y="0"/>
          <a:ext cx="0" cy="0"/>
          <a:chOff x="0" y="0"/>
          <a:chExt cx="0" cy="0"/>
        </a:xfrm>
      </p:grpSpPr>
      <p:sp>
        <p:nvSpPr>
          <p:cNvPr id="3" name="Title 1">
            <a:extLst>
              <a:ext uri="{FF2B5EF4-FFF2-40B4-BE49-F238E27FC236}">
                <a16:creationId xmlns:a16="http://schemas.microsoft.com/office/drawing/2014/main" id="{BDA98D29-CFFC-C296-B023-91A03EEC3E9D}"/>
              </a:ext>
            </a:extLst>
          </p:cNvPr>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5" name="Rectangle 4">
            <a:extLst>
              <a:ext uri="{FF2B5EF4-FFF2-40B4-BE49-F238E27FC236}">
                <a16:creationId xmlns:a16="http://schemas.microsoft.com/office/drawing/2014/main" id="{DE12A03F-8D2E-8532-3203-031013FA5A10}"/>
              </a:ext>
            </a:extLst>
          </p:cNvPr>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6" name="Straight Connector 5">
            <a:extLst>
              <a:ext uri="{FF2B5EF4-FFF2-40B4-BE49-F238E27FC236}">
                <a16:creationId xmlns:a16="http://schemas.microsoft.com/office/drawing/2014/main" id="{2FFCD6A5-9B36-D9E5-72F2-FBEA5B672AB9}"/>
              </a:ext>
            </a:extLst>
          </p:cNvPr>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7" name="Content Placeholder 2">
            <a:extLst>
              <a:ext uri="{FF2B5EF4-FFF2-40B4-BE49-F238E27FC236}">
                <a16:creationId xmlns:a16="http://schemas.microsoft.com/office/drawing/2014/main" id="{4EFC8874-25EC-5A5F-D57F-0691879F1F48}"/>
              </a:ext>
            </a:extLst>
          </p:cNvPr>
          <p:cNvSpPr>
            <a:spLocks noGrp="1"/>
          </p:cNvSpPr>
          <p:nvPr>
            <p:ph idx="1"/>
          </p:nvPr>
        </p:nvSpPr>
        <p:spPr>
          <a:xfrm>
            <a:off x="304800" y="762000"/>
            <a:ext cx="5562600" cy="5334000"/>
          </a:xfrm>
          <a:prstGeom prst="rect">
            <a:avLst/>
          </a:prstGeom>
        </p:spPr>
        <p:txBody>
          <a:bodyPr lIns="274320" tIns="274320" rIns="274320" bIns="274320"/>
          <a:lstStyle>
            <a:lvl1pPr marL="0" indent="0">
              <a:buNone/>
              <a:defRPr sz="2000" b="0">
                <a:solidFill>
                  <a:schemeClr val="tx1"/>
                </a:solidFill>
              </a:defRPr>
            </a:lvl1pPr>
            <a:lvl2pPr>
              <a:defRPr sz="18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8" name="Content Placeholder 2">
            <a:extLst>
              <a:ext uri="{FF2B5EF4-FFF2-40B4-BE49-F238E27FC236}">
                <a16:creationId xmlns:a16="http://schemas.microsoft.com/office/drawing/2014/main" id="{9D7C7B98-DF84-E7E1-CF67-1DA50AD90673}"/>
              </a:ext>
            </a:extLst>
          </p:cNvPr>
          <p:cNvSpPr>
            <a:spLocks noGrp="1"/>
          </p:cNvSpPr>
          <p:nvPr>
            <p:ph idx="10"/>
          </p:nvPr>
        </p:nvSpPr>
        <p:spPr>
          <a:xfrm>
            <a:off x="5867400" y="914400"/>
            <a:ext cx="2971800" cy="5181600"/>
          </a:xfrm>
          <a:prstGeom prst="rect">
            <a:avLst/>
          </a:prstGeom>
          <a:solidFill>
            <a:srgbClr val="E6EBF0"/>
          </a:solidFill>
          <a:ln w="15875" cap="rnd">
            <a:solidFill>
              <a:schemeClr val="bg1">
                <a:lumMod val="85000"/>
                <a:alpha val="62000"/>
              </a:schemeClr>
            </a:solidFill>
            <a:round/>
          </a:ln>
          <a:effectLst>
            <a:outerShdw blurRad="50800" dist="38100" dir="2700000" algn="tl" rotWithShape="0">
              <a:prstClr val="black">
                <a:alpha val="40000"/>
              </a:prstClr>
            </a:outerShdw>
          </a:effectLst>
        </p:spPr>
        <p:txBody>
          <a:bodyPr lIns="274320" tIns="182880" rIns="274320" bIns="182880"/>
          <a:lstStyle>
            <a:lvl1pPr marL="0" indent="0">
              <a:buNone/>
              <a:defRPr sz="1600" b="0">
                <a:solidFill>
                  <a:schemeClr val="tx1"/>
                </a:solidFill>
              </a:defRPr>
            </a:lvl1pPr>
            <a:lvl2pPr>
              <a:defRPr sz="1400">
                <a:solidFill>
                  <a:schemeClr val="tx2"/>
                </a:solidFill>
              </a:defRPr>
            </a:lvl2pPr>
            <a:lvl3pPr>
              <a:defRPr sz="12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10" name="Footer Placeholder 4">
            <a:extLst>
              <a:ext uri="{FF2B5EF4-FFF2-40B4-BE49-F238E27FC236}">
                <a16:creationId xmlns:a16="http://schemas.microsoft.com/office/drawing/2014/main" id="{D41AE20F-67AB-7F58-E5C0-B80B60EB4F25}"/>
              </a:ext>
            </a:extLst>
          </p:cNvPr>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sp>
        <p:nvSpPr>
          <p:cNvPr id="11" name="Slide Number Placeholder 5">
            <a:extLst>
              <a:ext uri="{FF2B5EF4-FFF2-40B4-BE49-F238E27FC236}">
                <a16:creationId xmlns:a16="http://schemas.microsoft.com/office/drawing/2014/main" id="{BB40FEBA-A659-D520-0764-206779E237E9}"/>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89124008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Content with Caption 2 (Blue Title)">
    <p:spTree>
      <p:nvGrpSpPr>
        <p:cNvPr id="1" name=""/>
        <p:cNvGrpSpPr/>
        <p:nvPr/>
      </p:nvGrpSpPr>
      <p:grpSpPr>
        <a:xfrm>
          <a:off x="0" y="0"/>
          <a:ext cx="0" cy="0"/>
          <a:chOff x="0" y="0"/>
          <a:chExt cx="0" cy="0"/>
        </a:xfrm>
      </p:grpSpPr>
      <p:sp>
        <p:nvSpPr>
          <p:cNvPr id="3" name="Title 1">
            <a:extLst>
              <a:ext uri="{FF2B5EF4-FFF2-40B4-BE49-F238E27FC236}">
                <a16:creationId xmlns:a16="http://schemas.microsoft.com/office/drawing/2014/main" id="{21C8B81A-95BD-E991-9B9F-3E9298BDDD8D}"/>
              </a:ext>
            </a:extLst>
          </p:cNvPr>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5" name="Rectangle 4">
            <a:extLst>
              <a:ext uri="{FF2B5EF4-FFF2-40B4-BE49-F238E27FC236}">
                <a16:creationId xmlns:a16="http://schemas.microsoft.com/office/drawing/2014/main" id="{EBD1C03C-3DF7-A3DE-6887-F11B8EF5149C}"/>
              </a:ext>
            </a:extLst>
          </p:cNvPr>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6" name="Straight Connector 5">
            <a:extLst>
              <a:ext uri="{FF2B5EF4-FFF2-40B4-BE49-F238E27FC236}">
                <a16:creationId xmlns:a16="http://schemas.microsoft.com/office/drawing/2014/main" id="{BFB76CBF-9431-A50C-08E3-E8EE4F236149}"/>
              </a:ext>
            </a:extLst>
          </p:cNvPr>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1" name="Content Placeholder 2">
            <a:extLst>
              <a:ext uri="{FF2B5EF4-FFF2-40B4-BE49-F238E27FC236}">
                <a16:creationId xmlns:a16="http://schemas.microsoft.com/office/drawing/2014/main" id="{E0BA04B7-EE99-D736-11AC-D183C0DF7ACD}"/>
              </a:ext>
            </a:extLst>
          </p:cNvPr>
          <p:cNvSpPr>
            <a:spLocks noGrp="1"/>
          </p:cNvSpPr>
          <p:nvPr>
            <p:ph idx="1"/>
          </p:nvPr>
        </p:nvSpPr>
        <p:spPr>
          <a:xfrm>
            <a:off x="304800" y="762000"/>
            <a:ext cx="5410200" cy="5334000"/>
          </a:xfrm>
          <a:prstGeom prst="rect">
            <a:avLst/>
          </a:prstGeom>
        </p:spPr>
        <p:txBody>
          <a:bodyPr lIns="274320" tIns="274320" rIns="274320" bIns="274320"/>
          <a:lstStyle>
            <a:lvl1pPr marL="0" indent="0">
              <a:buNone/>
              <a:defRPr sz="2000" b="1">
                <a:solidFill>
                  <a:schemeClr val="tx2"/>
                </a:solidFill>
              </a:defRPr>
            </a:lvl1pPr>
            <a:lvl2pPr>
              <a:defRPr sz="18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12" name="Content Placeholder 2">
            <a:extLst>
              <a:ext uri="{FF2B5EF4-FFF2-40B4-BE49-F238E27FC236}">
                <a16:creationId xmlns:a16="http://schemas.microsoft.com/office/drawing/2014/main" id="{3A5A8A3F-3706-273B-1AFB-760A102730E0}"/>
              </a:ext>
            </a:extLst>
          </p:cNvPr>
          <p:cNvSpPr>
            <a:spLocks noGrp="1"/>
          </p:cNvSpPr>
          <p:nvPr>
            <p:ph idx="10"/>
          </p:nvPr>
        </p:nvSpPr>
        <p:spPr>
          <a:xfrm>
            <a:off x="5867400" y="914400"/>
            <a:ext cx="2971800" cy="5181600"/>
          </a:xfrm>
          <a:prstGeom prst="rect">
            <a:avLst/>
          </a:prstGeom>
          <a:solidFill>
            <a:srgbClr val="E6EBF0"/>
          </a:solidFill>
          <a:ln w="15875" cap="rnd">
            <a:solidFill>
              <a:schemeClr val="bg1">
                <a:lumMod val="85000"/>
                <a:alpha val="62000"/>
              </a:schemeClr>
            </a:solidFill>
            <a:round/>
          </a:ln>
          <a:effectLst>
            <a:outerShdw blurRad="50800" dist="38100" dir="2700000" algn="tl" rotWithShape="0">
              <a:prstClr val="black">
                <a:alpha val="40000"/>
              </a:prstClr>
            </a:outerShdw>
          </a:effectLst>
        </p:spPr>
        <p:txBody>
          <a:bodyPr lIns="274320" tIns="182880" rIns="274320" bIns="182880"/>
          <a:lstStyle>
            <a:lvl1pPr marL="0" indent="0">
              <a:buNone/>
              <a:defRPr sz="1600" b="0">
                <a:solidFill>
                  <a:schemeClr val="accent1"/>
                </a:solidFill>
              </a:defRPr>
            </a:lvl1pPr>
            <a:lvl2pPr>
              <a:defRPr sz="1400">
                <a:solidFill>
                  <a:schemeClr val="tx2"/>
                </a:solidFill>
              </a:defRPr>
            </a:lvl2pPr>
            <a:lvl3pPr>
              <a:defRPr sz="12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14" name="Footer Placeholder 4">
            <a:extLst>
              <a:ext uri="{FF2B5EF4-FFF2-40B4-BE49-F238E27FC236}">
                <a16:creationId xmlns:a16="http://schemas.microsoft.com/office/drawing/2014/main" id="{DB59DB38-0284-35BB-FCF2-EAA64B408BD8}"/>
              </a:ext>
            </a:extLst>
          </p:cNvPr>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sp>
        <p:nvSpPr>
          <p:cNvPr id="15" name="Slide Number Placeholder 5">
            <a:extLst>
              <a:ext uri="{FF2B5EF4-FFF2-40B4-BE49-F238E27FC236}">
                <a16:creationId xmlns:a16="http://schemas.microsoft.com/office/drawing/2014/main" id="{9556402B-DC9D-8431-8023-AD3352280539}"/>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04798458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Quate with Captions (Aqua)">
    <p:spTree>
      <p:nvGrpSpPr>
        <p:cNvPr id="1" name=""/>
        <p:cNvGrpSpPr/>
        <p:nvPr/>
      </p:nvGrpSpPr>
      <p:grpSpPr>
        <a:xfrm>
          <a:off x="0" y="0"/>
          <a:ext cx="0" cy="0"/>
          <a:chOff x="0" y="0"/>
          <a:chExt cx="0" cy="0"/>
        </a:xfrm>
      </p:grpSpPr>
      <p:sp>
        <p:nvSpPr>
          <p:cNvPr id="4" name="Content Placeholder 2"/>
          <p:cNvSpPr>
            <a:spLocks noGrp="1"/>
          </p:cNvSpPr>
          <p:nvPr>
            <p:ph idx="1"/>
          </p:nvPr>
        </p:nvSpPr>
        <p:spPr>
          <a:xfrm>
            <a:off x="304800" y="762000"/>
            <a:ext cx="5181600" cy="5486400"/>
          </a:xfrm>
          <a:prstGeom prst="rect">
            <a:avLst/>
          </a:prstGeom>
        </p:spPr>
        <p:txBody>
          <a:bodyPr lIns="274320" tIns="274320" rIns="274320" bIns="274320"/>
          <a:lstStyle>
            <a:lvl1pPr marL="0" indent="0">
              <a:buNone/>
              <a:defRPr sz="2000" b="1">
                <a:solidFill>
                  <a:schemeClr val="tx1"/>
                </a:solidFill>
              </a:defRPr>
            </a:lvl1pPr>
            <a:lvl2pPr>
              <a:defRPr sz="18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2" name="Title 1">
            <a:extLst>
              <a:ext uri="{FF2B5EF4-FFF2-40B4-BE49-F238E27FC236}">
                <a16:creationId xmlns:a16="http://schemas.microsoft.com/office/drawing/2014/main" id="{A87CE442-37B7-476C-9FE8-E96267B02A66}"/>
              </a:ext>
            </a:extLst>
          </p:cNvPr>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5" name="Rectangle 4">
            <a:extLst>
              <a:ext uri="{FF2B5EF4-FFF2-40B4-BE49-F238E27FC236}">
                <a16:creationId xmlns:a16="http://schemas.microsoft.com/office/drawing/2014/main" id="{A0D15576-9FF6-A891-FEC4-42E2548A9FC7}"/>
              </a:ext>
            </a:extLst>
          </p:cNvPr>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6" name="Straight Connector 5">
            <a:extLst>
              <a:ext uri="{FF2B5EF4-FFF2-40B4-BE49-F238E27FC236}">
                <a16:creationId xmlns:a16="http://schemas.microsoft.com/office/drawing/2014/main" id="{8556E2A8-9379-D337-6383-63A755F631AD}"/>
              </a:ext>
            </a:extLst>
          </p:cNvPr>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0" name="Footer Placeholder 4">
            <a:extLst>
              <a:ext uri="{FF2B5EF4-FFF2-40B4-BE49-F238E27FC236}">
                <a16:creationId xmlns:a16="http://schemas.microsoft.com/office/drawing/2014/main" id="{3DA0FCEA-D36B-8171-D6EF-668CFAA3362D}"/>
              </a:ext>
            </a:extLst>
          </p:cNvPr>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sp>
        <p:nvSpPr>
          <p:cNvPr id="11" name="Slide Number Placeholder 5">
            <a:extLst>
              <a:ext uri="{FF2B5EF4-FFF2-40B4-BE49-F238E27FC236}">
                <a16:creationId xmlns:a16="http://schemas.microsoft.com/office/drawing/2014/main" id="{2435EFE1-64FF-A596-7050-A720211A5B2B}"/>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3" name="Content Placeholder 2">
            <a:extLst>
              <a:ext uri="{FF2B5EF4-FFF2-40B4-BE49-F238E27FC236}">
                <a16:creationId xmlns:a16="http://schemas.microsoft.com/office/drawing/2014/main" id="{67029BC0-04FA-F2B5-5399-0E40A64D3564}"/>
              </a:ext>
            </a:extLst>
          </p:cNvPr>
          <p:cNvSpPr>
            <a:spLocks noGrp="1"/>
          </p:cNvSpPr>
          <p:nvPr>
            <p:ph idx="10"/>
          </p:nvPr>
        </p:nvSpPr>
        <p:spPr>
          <a:xfrm>
            <a:off x="5486400" y="838199"/>
            <a:ext cx="3352800" cy="5410201"/>
          </a:xfrm>
          <a:prstGeom prst="rect">
            <a:avLst/>
          </a:prstGeom>
          <a:solidFill>
            <a:schemeClr val="accent1">
              <a:lumMod val="20000"/>
              <a:lumOff val="80000"/>
            </a:schemeClr>
          </a:solidFill>
          <a:ln w="15875" cap="rnd">
            <a:solidFill>
              <a:srgbClr val="00AEC7">
                <a:alpha val="59000"/>
              </a:srgbClr>
            </a:solidFill>
            <a:round/>
          </a:ln>
          <a:effectLst>
            <a:outerShdw blurRad="50800" dist="38100" dir="2700000" algn="tl" rotWithShape="0">
              <a:prstClr val="black">
                <a:alpha val="40000"/>
              </a:prstClr>
            </a:outerShdw>
          </a:effectLst>
        </p:spPr>
        <p:txBody>
          <a:bodyPr lIns="274320" tIns="274320" rIns="274320" bIns="274320"/>
          <a:lstStyle>
            <a:lvl1pPr marL="0" indent="0">
              <a:buNone/>
              <a:defRPr sz="1800" b="0">
                <a:solidFill>
                  <a:schemeClr val="tx1"/>
                </a:solidFill>
              </a:defRPr>
            </a:lvl1pPr>
            <a:lvl2pPr>
              <a:defRPr sz="1600">
                <a:solidFill>
                  <a:schemeClr val="tx1"/>
                </a:solidFill>
              </a:defRPr>
            </a:lvl2pPr>
            <a:lvl3pPr>
              <a:defRPr sz="1400">
                <a:solidFill>
                  <a:schemeClr val="tx1"/>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Tree>
    <p:extLst>
      <p:ext uri="{BB962C8B-B14F-4D97-AF65-F5344CB8AC3E}">
        <p14:creationId xmlns:p14="http://schemas.microsoft.com/office/powerpoint/2010/main" val="264329111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Shape Background with Colums">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74BF0DE-C10A-1045-5990-B1FA49AF9EB7}"/>
              </a:ext>
            </a:extLst>
          </p:cNvPr>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5" name="Rectangle 4">
            <a:extLst>
              <a:ext uri="{FF2B5EF4-FFF2-40B4-BE49-F238E27FC236}">
                <a16:creationId xmlns:a16="http://schemas.microsoft.com/office/drawing/2014/main" id="{371C69C7-7D39-DEDD-BE1B-B8C046B0CA95}"/>
              </a:ext>
            </a:extLst>
          </p:cNvPr>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6" name="Straight Connector 5">
            <a:extLst>
              <a:ext uri="{FF2B5EF4-FFF2-40B4-BE49-F238E27FC236}">
                <a16:creationId xmlns:a16="http://schemas.microsoft.com/office/drawing/2014/main" id="{ADE78E12-A908-1977-15C5-27DAB2FF2F2B}"/>
              </a:ext>
            </a:extLst>
          </p:cNvPr>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2" name="Footer Placeholder 4">
            <a:extLst>
              <a:ext uri="{FF2B5EF4-FFF2-40B4-BE49-F238E27FC236}">
                <a16:creationId xmlns:a16="http://schemas.microsoft.com/office/drawing/2014/main" id="{CEE2A56D-1F8F-6D34-5142-3AFE504C04F2}"/>
              </a:ext>
            </a:extLst>
          </p:cNvPr>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sp>
        <p:nvSpPr>
          <p:cNvPr id="13" name="Slide Number Placeholder 5">
            <a:extLst>
              <a:ext uri="{FF2B5EF4-FFF2-40B4-BE49-F238E27FC236}">
                <a16:creationId xmlns:a16="http://schemas.microsoft.com/office/drawing/2014/main" id="{19A953EB-673D-F477-0F68-19BB33084976}"/>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3" name="Text Placeholder 6">
            <a:extLst>
              <a:ext uri="{FF2B5EF4-FFF2-40B4-BE49-F238E27FC236}">
                <a16:creationId xmlns:a16="http://schemas.microsoft.com/office/drawing/2014/main" id="{18275120-314C-AFBD-B170-4B990F0EFBAF}"/>
              </a:ext>
            </a:extLst>
          </p:cNvPr>
          <p:cNvSpPr>
            <a:spLocks noGrp="1"/>
          </p:cNvSpPr>
          <p:nvPr>
            <p:ph type="body" sz="half" idx="17"/>
          </p:nvPr>
        </p:nvSpPr>
        <p:spPr>
          <a:xfrm>
            <a:off x="304801" y="1066800"/>
            <a:ext cx="8534400" cy="2191369"/>
          </a:xfrm>
          <a:prstGeom prst="rect">
            <a:avLst/>
          </a:prstGeom>
          <a:solidFill>
            <a:schemeClr val="accent1">
              <a:lumMod val="20000"/>
              <a:lumOff val="80000"/>
            </a:schemeClr>
          </a:solidFill>
          <a:ln w="15875" cap="rnd" cmpd="sng">
            <a:solidFill>
              <a:schemeClr val="accent1"/>
            </a:solidFill>
            <a:miter lim="800000"/>
          </a:ln>
          <a:effectLst>
            <a:outerShdw blurRad="50800" dist="38100" dir="2700000" algn="tl" rotWithShape="0">
              <a:prstClr val="black">
                <a:alpha val="40000"/>
              </a:prstClr>
            </a:outerShdw>
          </a:effectLst>
        </p:spPr>
        <p:txBody>
          <a:bodyPr wrap="square" lIns="182880" tIns="182880" rIns="182880" bIns="182880" numCol="2" spcCol="548640">
            <a:spAutoFit/>
          </a:bodyPr>
          <a:lstStyle>
            <a:lvl1pPr marL="0" indent="0">
              <a:buNone/>
              <a:defRPr sz="2000">
                <a:solidFill>
                  <a:schemeClr val="tx1"/>
                </a:solidFill>
              </a:defRPr>
            </a:lvl1pPr>
            <a:lvl2pPr>
              <a:defRPr sz="1800">
                <a:solidFill>
                  <a:schemeClr val="accent2"/>
                </a:solidFill>
              </a:defRPr>
            </a:lvl2pPr>
            <a:lvl3pPr>
              <a:defRPr sz="1600">
                <a:solidFill>
                  <a:schemeClr val="accent2"/>
                </a:solidFill>
              </a:defRPr>
            </a:lvl3pPr>
          </a:lstStyle>
          <a:p>
            <a:pPr lvl="0"/>
            <a:r>
              <a:rPr lang="en-US"/>
              <a:t>Click to edit Master text styles</a:t>
            </a:r>
          </a:p>
          <a:p>
            <a:pPr lvl="1"/>
            <a:r>
              <a:rPr lang="en-US"/>
              <a:t>Second level</a:t>
            </a:r>
          </a:p>
          <a:p>
            <a:pPr lvl="2"/>
            <a:r>
              <a:rPr lang="en-US"/>
              <a:t>Third level</a:t>
            </a:r>
          </a:p>
          <a:p>
            <a:pPr lvl="2"/>
            <a:endParaRPr lang="en-US"/>
          </a:p>
          <a:p>
            <a:pPr lvl="2"/>
            <a:endParaRPr lang="en-US"/>
          </a:p>
          <a:p>
            <a:pPr lvl="2"/>
            <a:endParaRPr lang="en-US"/>
          </a:p>
          <a:p>
            <a:pPr lvl="0"/>
            <a:r>
              <a:rPr lang="en-US"/>
              <a:t>Click to edit Master text styles</a:t>
            </a:r>
          </a:p>
          <a:p>
            <a:pPr lvl="1"/>
            <a:r>
              <a:rPr lang="en-US"/>
              <a:t>Second level</a:t>
            </a:r>
          </a:p>
          <a:p>
            <a:pPr lvl="2"/>
            <a:r>
              <a:rPr lang="en-US"/>
              <a:t>Third level</a:t>
            </a:r>
          </a:p>
          <a:p>
            <a:pPr lvl="2"/>
            <a:endParaRPr lang="en-US"/>
          </a:p>
          <a:p>
            <a:pPr lvl="2"/>
            <a:endParaRPr lang="en-US"/>
          </a:p>
        </p:txBody>
      </p:sp>
      <p:sp>
        <p:nvSpPr>
          <p:cNvPr id="4" name="Text Placeholder 6">
            <a:extLst>
              <a:ext uri="{FF2B5EF4-FFF2-40B4-BE49-F238E27FC236}">
                <a16:creationId xmlns:a16="http://schemas.microsoft.com/office/drawing/2014/main" id="{9C95B286-9A86-1DCC-052D-7E695490B198}"/>
              </a:ext>
            </a:extLst>
          </p:cNvPr>
          <p:cNvSpPr>
            <a:spLocks noGrp="1"/>
          </p:cNvSpPr>
          <p:nvPr>
            <p:ph type="body" sz="half" idx="18"/>
          </p:nvPr>
        </p:nvSpPr>
        <p:spPr>
          <a:xfrm>
            <a:off x="304801" y="3574374"/>
            <a:ext cx="8534400" cy="2277547"/>
          </a:xfrm>
          <a:prstGeom prst="rect">
            <a:avLst/>
          </a:prstGeom>
          <a:solidFill>
            <a:srgbClr val="093C61"/>
          </a:solidFill>
          <a:ln w="15875" cap="rnd" cmpd="sng">
            <a:solidFill>
              <a:srgbClr val="093C61"/>
            </a:solidFill>
            <a:miter lim="800000"/>
          </a:ln>
          <a:effectLst>
            <a:outerShdw blurRad="50800" dist="38100" dir="2700000" algn="tl" rotWithShape="0">
              <a:prstClr val="black">
                <a:alpha val="40000"/>
              </a:prstClr>
            </a:outerShdw>
          </a:effectLst>
        </p:spPr>
        <p:txBody>
          <a:bodyPr wrap="square" lIns="182880" tIns="182880" rIns="182880" bIns="182880" numCol="3" spcCol="548640">
            <a:spAutoFit/>
          </a:bodyPr>
          <a:lstStyle>
            <a:lvl1pPr marL="0" indent="0">
              <a:buNone/>
              <a:defRPr sz="2000">
                <a:solidFill>
                  <a:schemeClr val="bg1"/>
                </a:solidFill>
              </a:defRPr>
            </a:lvl1pPr>
            <a:lvl2pPr>
              <a:defRPr sz="1800">
                <a:solidFill>
                  <a:schemeClr val="bg1"/>
                </a:solidFill>
              </a:defRPr>
            </a:lvl2pPr>
            <a:lvl3pPr marL="914400" indent="0">
              <a:buNone/>
              <a:defRPr sz="1600">
                <a:solidFill>
                  <a:schemeClr val="bg1"/>
                </a:solidFill>
              </a:defRPr>
            </a:lvl3pPr>
          </a:lstStyle>
          <a:p>
            <a:pPr lvl="0"/>
            <a:r>
              <a:rPr lang="en-US"/>
              <a:t>Click to edit Master text styles</a:t>
            </a:r>
          </a:p>
          <a:p>
            <a:pPr lvl="1"/>
            <a:r>
              <a:rPr lang="en-US"/>
              <a:t>Second level</a:t>
            </a:r>
          </a:p>
          <a:p>
            <a:pPr lvl="2"/>
            <a:r>
              <a:rPr lang="en-US"/>
              <a:t>Third level</a:t>
            </a:r>
          </a:p>
          <a:p>
            <a:pPr lvl="2"/>
            <a:endParaRPr lang="en-US"/>
          </a:p>
          <a:p>
            <a:pPr lvl="0"/>
            <a:endParaRPr lang="en-US"/>
          </a:p>
          <a:p>
            <a:pPr lvl="0"/>
            <a:r>
              <a:rPr lang="en-US"/>
              <a:t>Click to edit Master text styles</a:t>
            </a:r>
          </a:p>
          <a:p>
            <a:pPr lvl="1"/>
            <a:r>
              <a:rPr lang="en-US"/>
              <a:t>Second level</a:t>
            </a:r>
          </a:p>
          <a:p>
            <a:pPr lvl="2"/>
            <a:r>
              <a:rPr lang="en-US"/>
              <a:t>Third level</a:t>
            </a:r>
          </a:p>
          <a:p>
            <a:pPr lvl="2"/>
            <a:endParaRPr lang="en-US"/>
          </a:p>
          <a:p>
            <a:pPr lvl="0"/>
            <a:endParaRPr lang="en-US"/>
          </a:p>
          <a:p>
            <a:pPr lvl="0"/>
            <a:r>
              <a:rPr lang="en-US"/>
              <a:t>Click to edit Master text styles</a:t>
            </a:r>
          </a:p>
          <a:p>
            <a:pPr lvl="1"/>
            <a:r>
              <a:rPr lang="en-US"/>
              <a:t>Second level</a:t>
            </a:r>
          </a:p>
          <a:p>
            <a:pPr lvl="2"/>
            <a:r>
              <a:rPr lang="en-US"/>
              <a:t>Third level</a:t>
            </a:r>
          </a:p>
          <a:p>
            <a:pPr lvl="2"/>
            <a:endParaRPr lang="en-US"/>
          </a:p>
          <a:p>
            <a:pPr lvl="2"/>
            <a:endParaRPr lang="en-US"/>
          </a:p>
        </p:txBody>
      </p:sp>
    </p:spTree>
    <p:extLst>
      <p:ext uri="{BB962C8B-B14F-4D97-AF65-F5344CB8AC3E}">
        <p14:creationId xmlns:p14="http://schemas.microsoft.com/office/powerpoint/2010/main" val="269302936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2 Colums">
    <p:spTree>
      <p:nvGrpSpPr>
        <p:cNvPr id="1" name=""/>
        <p:cNvGrpSpPr/>
        <p:nvPr/>
      </p:nvGrpSpPr>
      <p:grpSpPr>
        <a:xfrm>
          <a:off x="0" y="0"/>
          <a:ext cx="0" cy="0"/>
          <a:chOff x="0" y="0"/>
          <a:chExt cx="0" cy="0"/>
        </a:xfrm>
      </p:grpSpPr>
      <p:sp>
        <p:nvSpPr>
          <p:cNvPr id="3" name="Footer Placeholder 2"/>
          <p:cNvSpPr>
            <a:spLocks noGrp="1"/>
          </p:cNvSpPr>
          <p:nvPr>
            <p:ph type="ftr" sz="quarter" idx="10"/>
          </p:nvPr>
        </p:nvSpPr>
        <p:spPr/>
        <p:txBody>
          <a:bodyPr/>
          <a:lstStyle/>
          <a:p>
            <a:endParaRPr lang="en-US">
              <a:solidFill>
                <a:prstClr val="black">
                  <a:tint val="75000"/>
                </a:prstClr>
              </a:solidFill>
            </a:endParaRPr>
          </a:p>
        </p:txBody>
      </p:sp>
      <p:sp>
        <p:nvSpPr>
          <p:cNvPr id="5" name="Content Placeholder 4"/>
          <p:cNvSpPr>
            <a:spLocks noGrp="1"/>
          </p:cNvSpPr>
          <p:nvPr>
            <p:ph sz="half" idx="1"/>
          </p:nvPr>
        </p:nvSpPr>
        <p:spPr>
          <a:xfrm>
            <a:off x="304800" y="762000"/>
            <a:ext cx="4210050" cy="5029201"/>
          </a:xfrm>
          <a:prstGeom prst="rect">
            <a:avLst/>
          </a:prstGeom>
        </p:spPr>
        <p:txBody>
          <a:bodyPr lIns="274320" tIns="274320" rIns="274320" bIns="274320"/>
          <a:lstStyle>
            <a:lvl1pPr>
              <a:defRPr lang="en-US" sz="2000" dirty="0">
                <a:solidFill>
                  <a:schemeClr val="tx1"/>
                </a:solidFill>
              </a:defRPr>
            </a:lvl1pPr>
          </a:lstStyle>
          <a:p>
            <a:endParaRPr lang="en-US"/>
          </a:p>
        </p:txBody>
      </p:sp>
      <p:sp>
        <p:nvSpPr>
          <p:cNvPr id="6" name="Content Placeholder 5"/>
          <p:cNvSpPr>
            <a:spLocks noGrp="1"/>
          </p:cNvSpPr>
          <p:nvPr>
            <p:ph sz="half" idx="2"/>
          </p:nvPr>
        </p:nvSpPr>
        <p:spPr>
          <a:xfrm>
            <a:off x="4629150" y="762000"/>
            <a:ext cx="3886200" cy="5029201"/>
          </a:xfrm>
          <a:prstGeom prst="rect">
            <a:avLst/>
          </a:prstGeom>
        </p:spPr>
        <p:txBody>
          <a:bodyPr lIns="274320" tIns="274320" rIns="274320" bIns="274320"/>
          <a:lstStyle>
            <a:lvl1pPr>
              <a:defRPr sz="2000">
                <a:solidFill>
                  <a:schemeClr val="tx1"/>
                </a:solidFill>
              </a:defRPr>
            </a:lvl1pPr>
          </a:lstStyle>
          <a:p>
            <a:endParaRPr lang="en-US"/>
          </a:p>
        </p:txBody>
      </p:sp>
      <p:sp>
        <p:nvSpPr>
          <p:cNvPr id="7" name="Title 1"/>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2" name="Slide Number Placeholder 5">
            <a:extLst>
              <a:ext uri="{FF2B5EF4-FFF2-40B4-BE49-F238E27FC236}">
                <a16:creationId xmlns:a16="http://schemas.microsoft.com/office/drawing/2014/main" id="{4EF78B07-4E0F-444F-3584-E6AC1A3DDB02}"/>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5894057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3 Columns">
    <p:spTree>
      <p:nvGrpSpPr>
        <p:cNvPr id="1" name=""/>
        <p:cNvGrpSpPr/>
        <p:nvPr/>
      </p:nvGrpSpPr>
      <p:grpSpPr>
        <a:xfrm>
          <a:off x="0" y="0"/>
          <a:ext cx="0" cy="0"/>
          <a:chOff x="0" y="0"/>
          <a:chExt cx="0" cy="0"/>
        </a:xfrm>
      </p:grpSpPr>
      <p:sp>
        <p:nvSpPr>
          <p:cNvPr id="3" name="Footer Placeholder 2"/>
          <p:cNvSpPr>
            <a:spLocks noGrp="1"/>
          </p:cNvSpPr>
          <p:nvPr>
            <p:ph type="ftr" sz="quarter" idx="10"/>
          </p:nvPr>
        </p:nvSpPr>
        <p:spPr/>
        <p:txBody>
          <a:bodyPr/>
          <a:lstStyle/>
          <a:p>
            <a:endParaRPr lang="en-US">
              <a:solidFill>
                <a:prstClr val="black">
                  <a:tint val="75000"/>
                </a:prstClr>
              </a:solidFill>
            </a:endParaRPr>
          </a:p>
        </p:txBody>
      </p:sp>
      <p:sp>
        <p:nvSpPr>
          <p:cNvPr id="7" name="Title 1"/>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7" name="Slide Number Placeholder 5">
            <a:extLst>
              <a:ext uri="{FF2B5EF4-FFF2-40B4-BE49-F238E27FC236}">
                <a16:creationId xmlns:a16="http://schemas.microsoft.com/office/drawing/2014/main" id="{E8A51F0A-9475-9DAE-242E-33E187825E26}"/>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2" name="Content Placeholder 4">
            <a:extLst>
              <a:ext uri="{FF2B5EF4-FFF2-40B4-BE49-F238E27FC236}">
                <a16:creationId xmlns:a16="http://schemas.microsoft.com/office/drawing/2014/main" id="{2EE9DFC8-B2E5-E793-2150-517381008A73}"/>
              </a:ext>
            </a:extLst>
          </p:cNvPr>
          <p:cNvSpPr>
            <a:spLocks noGrp="1"/>
          </p:cNvSpPr>
          <p:nvPr>
            <p:ph sz="half" idx="1"/>
          </p:nvPr>
        </p:nvSpPr>
        <p:spPr>
          <a:xfrm>
            <a:off x="304800" y="762000"/>
            <a:ext cx="2819400" cy="5029201"/>
          </a:xfrm>
          <a:prstGeom prst="rect">
            <a:avLst/>
          </a:prstGeom>
        </p:spPr>
        <p:txBody>
          <a:bodyPr lIns="274320" tIns="274320" rIns="274320" bIns="274320"/>
          <a:lstStyle>
            <a:lvl1pPr>
              <a:defRPr lang="en-US" sz="2000" dirty="0">
                <a:solidFill>
                  <a:schemeClr val="tx1"/>
                </a:solidFill>
              </a:defRPr>
            </a:lvl1pPr>
          </a:lstStyle>
          <a:p>
            <a:endParaRPr lang="en-US"/>
          </a:p>
        </p:txBody>
      </p:sp>
      <p:sp>
        <p:nvSpPr>
          <p:cNvPr id="12" name="Content Placeholder 4">
            <a:extLst>
              <a:ext uri="{FF2B5EF4-FFF2-40B4-BE49-F238E27FC236}">
                <a16:creationId xmlns:a16="http://schemas.microsoft.com/office/drawing/2014/main" id="{378E2229-F384-0D03-A606-DDA1EF9C1598}"/>
              </a:ext>
            </a:extLst>
          </p:cNvPr>
          <p:cNvSpPr>
            <a:spLocks noGrp="1"/>
          </p:cNvSpPr>
          <p:nvPr>
            <p:ph sz="half" idx="11"/>
          </p:nvPr>
        </p:nvSpPr>
        <p:spPr>
          <a:xfrm>
            <a:off x="3169229" y="762000"/>
            <a:ext cx="2819400" cy="5029201"/>
          </a:xfrm>
          <a:prstGeom prst="rect">
            <a:avLst/>
          </a:prstGeom>
        </p:spPr>
        <p:txBody>
          <a:bodyPr lIns="274320" tIns="274320" rIns="274320" bIns="274320"/>
          <a:lstStyle>
            <a:lvl1pPr>
              <a:defRPr lang="en-US" sz="2000" dirty="0">
                <a:solidFill>
                  <a:schemeClr val="tx1"/>
                </a:solidFill>
              </a:defRPr>
            </a:lvl1pPr>
          </a:lstStyle>
          <a:p>
            <a:endParaRPr lang="en-US"/>
          </a:p>
        </p:txBody>
      </p:sp>
      <p:sp>
        <p:nvSpPr>
          <p:cNvPr id="13" name="Content Placeholder 4">
            <a:extLst>
              <a:ext uri="{FF2B5EF4-FFF2-40B4-BE49-F238E27FC236}">
                <a16:creationId xmlns:a16="http://schemas.microsoft.com/office/drawing/2014/main" id="{A025B271-82B7-1F6E-F1D4-5CDE1CA26D69}"/>
              </a:ext>
            </a:extLst>
          </p:cNvPr>
          <p:cNvSpPr>
            <a:spLocks noGrp="1"/>
          </p:cNvSpPr>
          <p:nvPr>
            <p:ph sz="half" idx="12"/>
          </p:nvPr>
        </p:nvSpPr>
        <p:spPr>
          <a:xfrm>
            <a:off x="6026729" y="762000"/>
            <a:ext cx="2819400" cy="5029201"/>
          </a:xfrm>
          <a:prstGeom prst="rect">
            <a:avLst/>
          </a:prstGeom>
        </p:spPr>
        <p:txBody>
          <a:bodyPr lIns="274320" tIns="274320" rIns="274320" bIns="274320"/>
          <a:lstStyle>
            <a:lvl1pPr>
              <a:defRPr lang="en-US" sz="2000" dirty="0">
                <a:solidFill>
                  <a:schemeClr val="tx1"/>
                </a:solidFill>
              </a:defRPr>
            </a:lvl1pPr>
          </a:lstStyle>
          <a:p>
            <a:endParaRPr lang="en-US"/>
          </a:p>
        </p:txBody>
      </p:sp>
    </p:spTree>
    <p:extLst>
      <p:ext uri="{BB962C8B-B14F-4D97-AF65-F5344CB8AC3E}">
        <p14:creationId xmlns:p14="http://schemas.microsoft.com/office/powerpoint/2010/main" val="3963026250"/>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3 Column">
    <p:spTree>
      <p:nvGrpSpPr>
        <p:cNvPr id="1" name=""/>
        <p:cNvGrpSpPr/>
        <p:nvPr/>
      </p:nvGrpSpPr>
      <p:grpSpPr>
        <a:xfrm>
          <a:off x="0" y="0"/>
          <a:ext cx="0" cy="0"/>
          <a:chOff x="0" y="0"/>
          <a:chExt cx="0" cy="0"/>
        </a:xfrm>
      </p:grpSpPr>
      <p:sp>
        <p:nvSpPr>
          <p:cNvPr id="3" name="Footer Placeholder 2"/>
          <p:cNvSpPr>
            <a:spLocks noGrp="1"/>
          </p:cNvSpPr>
          <p:nvPr>
            <p:ph type="ftr" sz="quarter" idx="10"/>
          </p:nvPr>
        </p:nvSpPr>
        <p:spPr/>
        <p:txBody>
          <a:bodyPr/>
          <a:lstStyle/>
          <a:p>
            <a:endParaRPr lang="en-US">
              <a:solidFill>
                <a:prstClr val="black">
                  <a:tint val="75000"/>
                </a:prstClr>
              </a:solidFill>
            </a:endParaRPr>
          </a:p>
        </p:txBody>
      </p:sp>
      <p:sp>
        <p:nvSpPr>
          <p:cNvPr id="7" name="Title 1"/>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21" name="Text Placeholder 2">
            <a:extLst>
              <a:ext uri="{FF2B5EF4-FFF2-40B4-BE49-F238E27FC236}">
                <a16:creationId xmlns:a16="http://schemas.microsoft.com/office/drawing/2014/main" id="{A2E64688-55C6-E357-9586-99D476DEA0E8}"/>
              </a:ext>
            </a:extLst>
          </p:cNvPr>
          <p:cNvSpPr>
            <a:spLocks noGrp="1"/>
          </p:cNvSpPr>
          <p:nvPr>
            <p:ph type="body" idx="1"/>
          </p:nvPr>
        </p:nvSpPr>
        <p:spPr>
          <a:xfrm>
            <a:off x="381000" y="1240594"/>
            <a:ext cx="2743200" cy="576262"/>
          </a:xfrm>
          <a:prstGeom prst="rect">
            <a:avLst/>
          </a:prstGeom>
        </p:spPr>
        <p:txBody>
          <a:bodyPr/>
          <a:lstStyle>
            <a:lvl1pPr marL="0" indent="0">
              <a:buFontTx/>
              <a:buNone/>
              <a:defRPr sz="2000">
                <a:solidFill>
                  <a:srgbClr val="00AEC7"/>
                </a:solidFill>
                <a:latin typeface="+mj-lt"/>
              </a:defRPr>
            </a:lvl1pPr>
          </a:lstStyle>
          <a:p>
            <a:endParaRPr lang="en-US"/>
          </a:p>
        </p:txBody>
      </p:sp>
      <p:sp>
        <p:nvSpPr>
          <p:cNvPr id="22" name="Text Placeholder 6">
            <a:extLst>
              <a:ext uri="{FF2B5EF4-FFF2-40B4-BE49-F238E27FC236}">
                <a16:creationId xmlns:a16="http://schemas.microsoft.com/office/drawing/2014/main" id="{5647BB42-DB2F-5A0E-E38E-6058202FE98E}"/>
              </a:ext>
            </a:extLst>
          </p:cNvPr>
          <p:cNvSpPr>
            <a:spLocks noGrp="1"/>
          </p:cNvSpPr>
          <p:nvPr>
            <p:ph type="body" sz="half" idx="15"/>
          </p:nvPr>
        </p:nvSpPr>
        <p:spPr>
          <a:xfrm>
            <a:off x="400516" y="1926394"/>
            <a:ext cx="2743200" cy="3941006"/>
          </a:xfrm>
          <a:prstGeom prst="rect">
            <a:avLst/>
          </a:prstGeom>
        </p:spPr>
        <p:txBody>
          <a:bodyPr/>
          <a:lstStyle>
            <a:lvl1pPr>
              <a:defRPr sz="1400">
                <a:solidFill>
                  <a:schemeClr val="tx1"/>
                </a:solidFill>
              </a:defRPr>
            </a:lvl1pPr>
          </a:lstStyle>
          <a:p>
            <a:endParaRPr lang="en-US"/>
          </a:p>
        </p:txBody>
      </p:sp>
      <p:sp>
        <p:nvSpPr>
          <p:cNvPr id="23" name="Text Placeholder 2">
            <a:extLst>
              <a:ext uri="{FF2B5EF4-FFF2-40B4-BE49-F238E27FC236}">
                <a16:creationId xmlns:a16="http://schemas.microsoft.com/office/drawing/2014/main" id="{ACFE8832-28AD-B47C-8C26-31B963CA9E5A}"/>
              </a:ext>
            </a:extLst>
          </p:cNvPr>
          <p:cNvSpPr>
            <a:spLocks noGrp="1"/>
          </p:cNvSpPr>
          <p:nvPr>
            <p:ph type="body" idx="16"/>
          </p:nvPr>
        </p:nvSpPr>
        <p:spPr>
          <a:xfrm>
            <a:off x="3200400" y="1240594"/>
            <a:ext cx="2743200" cy="576262"/>
          </a:xfrm>
          <a:prstGeom prst="rect">
            <a:avLst/>
          </a:prstGeom>
        </p:spPr>
        <p:txBody>
          <a:bodyPr/>
          <a:lstStyle>
            <a:lvl1pPr marL="0" indent="0">
              <a:buNone/>
              <a:defRPr sz="2000">
                <a:solidFill>
                  <a:srgbClr val="00AEC7"/>
                </a:solidFill>
                <a:latin typeface="+mj-lt"/>
              </a:defRPr>
            </a:lvl1pPr>
          </a:lstStyle>
          <a:p>
            <a:endParaRPr lang="en-US"/>
          </a:p>
        </p:txBody>
      </p:sp>
      <p:sp>
        <p:nvSpPr>
          <p:cNvPr id="24" name="Text Placeholder 6">
            <a:extLst>
              <a:ext uri="{FF2B5EF4-FFF2-40B4-BE49-F238E27FC236}">
                <a16:creationId xmlns:a16="http://schemas.microsoft.com/office/drawing/2014/main" id="{2945EFAC-694A-3BD3-547B-6671ECA14576}"/>
              </a:ext>
            </a:extLst>
          </p:cNvPr>
          <p:cNvSpPr>
            <a:spLocks noGrp="1"/>
          </p:cNvSpPr>
          <p:nvPr>
            <p:ph type="body" sz="half" idx="17"/>
          </p:nvPr>
        </p:nvSpPr>
        <p:spPr>
          <a:xfrm>
            <a:off x="3219916" y="1926394"/>
            <a:ext cx="2743200" cy="3941006"/>
          </a:xfrm>
          <a:prstGeom prst="rect">
            <a:avLst/>
          </a:prstGeom>
        </p:spPr>
        <p:txBody>
          <a:bodyPr/>
          <a:lstStyle>
            <a:lvl1pPr>
              <a:defRPr sz="1400">
                <a:solidFill>
                  <a:schemeClr val="tx1"/>
                </a:solidFill>
              </a:defRPr>
            </a:lvl1pPr>
          </a:lstStyle>
          <a:p>
            <a:endParaRPr lang="en-US"/>
          </a:p>
        </p:txBody>
      </p:sp>
      <p:sp>
        <p:nvSpPr>
          <p:cNvPr id="25" name="Text Placeholder 2">
            <a:extLst>
              <a:ext uri="{FF2B5EF4-FFF2-40B4-BE49-F238E27FC236}">
                <a16:creationId xmlns:a16="http://schemas.microsoft.com/office/drawing/2014/main" id="{559C7A71-BBBF-254C-4D14-5F4DC1F4ED33}"/>
              </a:ext>
            </a:extLst>
          </p:cNvPr>
          <p:cNvSpPr>
            <a:spLocks noGrp="1"/>
          </p:cNvSpPr>
          <p:nvPr>
            <p:ph type="body" idx="18"/>
          </p:nvPr>
        </p:nvSpPr>
        <p:spPr>
          <a:xfrm>
            <a:off x="6000284" y="1237099"/>
            <a:ext cx="2743200" cy="576262"/>
          </a:xfrm>
          <a:prstGeom prst="rect">
            <a:avLst/>
          </a:prstGeom>
        </p:spPr>
        <p:txBody>
          <a:bodyPr/>
          <a:lstStyle>
            <a:lvl1pPr marL="0" indent="0">
              <a:buFontTx/>
              <a:buNone/>
              <a:defRPr sz="2000">
                <a:solidFill>
                  <a:srgbClr val="00AEC7"/>
                </a:solidFill>
                <a:latin typeface="+mj-lt"/>
              </a:defRPr>
            </a:lvl1pPr>
          </a:lstStyle>
          <a:p>
            <a:endParaRPr lang="en-US"/>
          </a:p>
        </p:txBody>
      </p:sp>
      <p:sp>
        <p:nvSpPr>
          <p:cNvPr id="26" name="Text Placeholder 6">
            <a:extLst>
              <a:ext uri="{FF2B5EF4-FFF2-40B4-BE49-F238E27FC236}">
                <a16:creationId xmlns:a16="http://schemas.microsoft.com/office/drawing/2014/main" id="{B003D11D-EC33-ECB2-82CF-2D9A887EAC5E}"/>
              </a:ext>
            </a:extLst>
          </p:cNvPr>
          <p:cNvSpPr>
            <a:spLocks noGrp="1"/>
          </p:cNvSpPr>
          <p:nvPr>
            <p:ph type="body" sz="half" idx="19"/>
          </p:nvPr>
        </p:nvSpPr>
        <p:spPr>
          <a:xfrm>
            <a:off x="6019800" y="1922899"/>
            <a:ext cx="2743200" cy="3941006"/>
          </a:xfrm>
          <a:prstGeom prst="rect">
            <a:avLst/>
          </a:prstGeom>
        </p:spPr>
        <p:txBody>
          <a:bodyPr/>
          <a:lstStyle>
            <a:lvl1pPr>
              <a:defRPr sz="1400">
                <a:solidFill>
                  <a:schemeClr val="tx1"/>
                </a:solidFill>
              </a:defRPr>
            </a:lvl1pPr>
          </a:lstStyle>
          <a:p>
            <a:endParaRPr lang="en-US"/>
          </a:p>
        </p:txBody>
      </p:sp>
      <p:sp>
        <p:nvSpPr>
          <p:cNvPr id="27" name="Slide Number Placeholder 5">
            <a:extLst>
              <a:ext uri="{FF2B5EF4-FFF2-40B4-BE49-F238E27FC236}">
                <a16:creationId xmlns:a16="http://schemas.microsoft.com/office/drawing/2014/main" id="{3C43E465-E8F7-518D-DB0A-14D6D4108527}"/>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3096379607"/>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Slide with Shape">
    <p:spTree>
      <p:nvGrpSpPr>
        <p:cNvPr id="1" name=""/>
        <p:cNvGrpSpPr/>
        <p:nvPr/>
      </p:nvGrpSpPr>
      <p:grpSpPr>
        <a:xfrm>
          <a:off x="0" y="0"/>
          <a:ext cx="0" cy="0"/>
          <a:chOff x="0" y="0"/>
          <a:chExt cx="0" cy="0"/>
        </a:xfrm>
      </p:grpSpPr>
      <p:sp>
        <p:nvSpPr>
          <p:cNvPr id="5" name="Footer Placeholder 4"/>
          <p:cNvSpPr>
            <a:spLocks noGrp="1"/>
          </p:cNvSpPr>
          <p:nvPr>
            <p:ph type="ftr" sz="quarter" idx="11"/>
          </p:nvPr>
        </p:nvSpPr>
        <p:spPr/>
        <p:txBody>
          <a:bodyPr/>
          <a:lstStyle/>
          <a:p>
            <a:endParaRPr lang="en-US">
              <a:solidFill>
                <a:prstClr val="black">
                  <a:tint val="75000"/>
                </a:prstClr>
              </a:solidFill>
            </a:endParaRPr>
          </a:p>
        </p:txBody>
      </p:sp>
      <p:graphicFrame>
        <p:nvGraphicFramePr>
          <p:cNvPr id="8" name="Diagram 7">
            <a:extLst>
              <a:ext uri="{FF2B5EF4-FFF2-40B4-BE49-F238E27FC236}">
                <a16:creationId xmlns:a16="http://schemas.microsoft.com/office/drawing/2014/main" id="{F9EE3F64-5084-626C-72A7-533838A69759}"/>
              </a:ext>
            </a:extLst>
          </p:cNvPr>
          <p:cNvGraphicFramePr/>
          <p:nvPr userDrawn="1">
            <p:extLst>
              <p:ext uri="{D42A27DB-BD31-4B8C-83A1-F6EECF244321}">
                <p14:modId xmlns:p14="http://schemas.microsoft.com/office/powerpoint/2010/main" val="2536825941"/>
              </p:ext>
            </p:extLst>
          </p:nvPr>
        </p:nvGraphicFramePr>
        <p:xfrm>
          <a:off x="304800" y="762000"/>
          <a:ext cx="8534400" cy="54864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9" name="Title 1">
            <a:extLst>
              <a:ext uri="{FF2B5EF4-FFF2-40B4-BE49-F238E27FC236}">
                <a16:creationId xmlns:a16="http://schemas.microsoft.com/office/drawing/2014/main" id="{440F2B08-EC92-A561-8BE4-EDCE8DB34555}"/>
              </a:ext>
            </a:extLst>
          </p:cNvPr>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10" name="Rectangle 9">
            <a:extLst>
              <a:ext uri="{FF2B5EF4-FFF2-40B4-BE49-F238E27FC236}">
                <a16:creationId xmlns:a16="http://schemas.microsoft.com/office/drawing/2014/main" id="{41FF5FC3-0BB0-C369-E541-DAB7BF2A7B43}"/>
              </a:ext>
            </a:extLst>
          </p:cNvPr>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sp>
        <p:nvSpPr>
          <p:cNvPr id="11" name="Slide Number Placeholder 5">
            <a:extLst>
              <a:ext uri="{FF2B5EF4-FFF2-40B4-BE49-F238E27FC236}">
                <a16:creationId xmlns:a16="http://schemas.microsoft.com/office/drawing/2014/main" id="{7E1BA5E2-F942-F1C0-42B8-24244D128FAF}"/>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11438666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33400" y="2130429"/>
            <a:ext cx="8005618" cy="1470025"/>
          </a:xfrm>
          <a:prstGeom prst="rect">
            <a:avLst/>
          </a:prstGeom>
        </p:spPr>
        <p:txBody>
          <a:bodyPr/>
          <a:lstStyle>
            <a:lvl1pPr>
              <a:defRPr b="1">
                <a:solidFill>
                  <a:schemeClr val="tx1"/>
                </a:solidFill>
              </a:defRPr>
            </a:lvl1pPr>
          </a:lstStyle>
          <a:p>
            <a:r>
              <a:rPr lang="en-US"/>
              <a:t>Click to edit Master title style</a:t>
            </a:r>
          </a:p>
        </p:txBody>
      </p:sp>
      <p:sp>
        <p:nvSpPr>
          <p:cNvPr id="3" name="Subtitle 2"/>
          <p:cNvSpPr>
            <a:spLocks noGrp="1"/>
          </p:cNvSpPr>
          <p:nvPr>
            <p:ph type="subTitle" idx="1"/>
          </p:nvPr>
        </p:nvSpPr>
        <p:spPr>
          <a:xfrm>
            <a:off x="1452418" y="3886200"/>
            <a:ext cx="6400800" cy="1752600"/>
          </a:xfrm>
          <a:prstGeom prst="rect">
            <a:avLst/>
          </a:prstGeom>
        </p:spPr>
        <p:txBody>
          <a:bodyPr/>
          <a:lstStyle>
            <a:lvl1pPr marL="0" indent="0" algn="ctr">
              <a:buNone/>
              <a:defRPr>
                <a:solidFill>
                  <a:schemeClr val="tx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4" name="Slide Number Placeholder 5">
            <a:extLst>
              <a:ext uri="{FF2B5EF4-FFF2-40B4-BE49-F238E27FC236}">
                <a16:creationId xmlns:a16="http://schemas.microsoft.com/office/drawing/2014/main" id="{FBA199AC-D2A1-091A-DA81-F6D6886C50B2}"/>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382831665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Blank">
    <p:spTree>
      <p:nvGrpSpPr>
        <p:cNvPr id="1" name=""/>
        <p:cNvGrpSpPr/>
        <p:nvPr/>
      </p:nvGrpSpPr>
      <p:grpSpPr>
        <a:xfrm>
          <a:off x="0" y="0"/>
          <a:ext cx="0" cy="0"/>
          <a:chOff x="0" y="0"/>
          <a:chExt cx="0" cy="0"/>
        </a:xfrm>
      </p:grpSpPr>
      <p:sp>
        <p:nvSpPr>
          <p:cNvPr id="2" name="Slide Number Placeholder 5">
            <a:extLst>
              <a:ext uri="{FF2B5EF4-FFF2-40B4-BE49-F238E27FC236}">
                <a16:creationId xmlns:a16="http://schemas.microsoft.com/office/drawing/2014/main" id="{B84D1CB6-92C2-F892-BEE2-D7DE748ACA7A}"/>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70626455"/>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17635F2-47C7-E5B0-DC5D-8BCFB402691F}"/>
              </a:ext>
            </a:extLst>
          </p:cNvPr>
          <p:cNvSpPr>
            <a:spLocks noGrp="1"/>
          </p:cNvSpPr>
          <p:nvPr>
            <p:ph type="ctrTitle"/>
          </p:nvPr>
        </p:nvSpPr>
        <p:spPr>
          <a:xfrm>
            <a:off x="1295400" y="2206629"/>
            <a:ext cx="7391400" cy="1470025"/>
          </a:xfrm>
          <a:prstGeom prst="rect">
            <a:avLst/>
          </a:prstGeom>
        </p:spPr>
        <p:txBody>
          <a:bodyPr/>
          <a:lstStyle>
            <a:lvl1pPr algn="ctr">
              <a:defRPr b="1">
                <a:solidFill>
                  <a:schemeClr val="tx1"/>
                </a:solidFill>
              </a:defRPr>
            </a:lvl1pPr>
          </a:lstStyle>
          <a:p>
            <a:r>
              <a:rPr lang="en-US"/>
              <a:t>Click to edit Master title style</a:t>
            </a:r>
          </a:p>
        </p:txBody>
      </p:sp>
      <p:sp>
        <p:nvSpPr>
          <p:cNvPr id="3" name="Subtitle 2">
            <a:extLst>
              <a:ext uri="{FF2B5EF4-FFF2-40B4-BE49-F238E27FC236}">
                <a16:creationId xmlns:a16="http://schemas.microsoft.com/office/drawing/2014/main" id="{0375FD51-383E-7023-CF18-A1096F0F2773}"/>
              </a:ext>
            </a:extLst>
          </p:cNvPr>
          <p:cNvSpPr>
            <a:spLocks noGrp="1"/>
          </p:cNvSpPr>
          <p:nvPr>
            <p:ph type="subTitle" idx="1"/>
          </p:nvPr>
        </p:nvSpPr>
        <p:spPr>
          <a:xfrm>
            <a:off x="2228241" y="3962400"/>
            <a:ext cx="5544160" cy="1752600"/>
          </a:xfrm>
          <a:prstGeom prst="rect">
            <a:avLst/>
          </a:prstGeom>
        </p:spPr>
        <p:txBody>
          <a:bodyPr/>
          <a:lstStyle>
            <a:lvl1pPr marL="0" indent="0" algn="ctr">
              <a:buNone/>
              <a:defRPr>
                <a:solidFill>
                  <a:schemeClr val="tx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Slide Number Placeholder 5">
            <a:extLst>
              <a:ext uri="{FF2B5EF4-FFF2-40B4-BE49-F238E27FC236}">
                <a16:creationId xmlns:a16="http://schemas.microsoft.com/office/drawing/2014/main" id="{9D3E071B-3191-735B-1E53-53195D771F07}"/>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62010534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Content (Gray Title)">
    <p:spTree>
      <p:nvGrpSpPr>
        <p:cNvPr id="1" name=""/>
        <p:cNvGrpSpPr/>
        <p:nvPr/>
      </p:nvGrpSpPr>
      <p:grpSpPr>
        <a:xfrm>
          <a:off x="0" y="0"/>
          <a:ext cx="0" cy="0"/>
          <a:chOff x="0" y="0"/>
          <a:chExt cx="0" cy="0"/>
        </a:xfrm>
      </p:grpSpPr>
      <p:sp>
        <p:nvSpPr>
          <p:cNvPr id="2" name="Slide Number Placeholder 5">
            <a:extLst>
              <a:ext uri="{FF2B5EF4-FFF2-40B4-BE49-F238E27FC236}">
                <a16:creationId xmlns:a16="http://schemas.microsoft.com/office/drawing/2014/main" id="{F5775D9C-A163-0AE2-B1A6-0B1992510CDD}"/>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3" name="Content Placeholder 2">
            <a:extLst>
              <a:ext uri="{FF2B5EF4-FFF2-40B4-BE49-F238E27FC236}">
                <a16:creationId xmlns:a16="http://schemas.microsoft.com/office/drawing/2014/main" id="{D17EF50F-9FD6-D876-630B-1BB9772EDA08}"/>
              </a:ext>
            </a:extLst>
          </p:cNvPr>
          <p:cNvSpPr>
            <a:spLocks noGrp="1"/>
          </p:cNvSpPr>
          <p:nvPr>
            <p:ph idx="1"/>
          </p:nvPr>
        </p:nvSpPr>
        <p:spPr>
          <a:xfrm>
            <a:off x="914400" y="0"/>
            <a:ext cx="7620002" cy="6172200"/>
          </a:xfrm>
          <a:prstGeom prst="rect">
            <a:avLst/>
          </a:prstGeom>
        </p:spPr>
        <p:txBody>
          <a:bodyPr lIns="914400" tIns="914400"/>
          <a:lstStyle>
            <a:lvl1pPr marL="0" indent="0">
              <a:buNone/>
              <a:defRPr b="0">
                <a:solidFill>
                  <a:schemeClr val="accent1"/>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220107665"/>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Content 2 (Blue Title)">
    <p:spTree>
      <p:nvGrpSpPr>
        <p:cNvPr id="1" name=""/>
        <p:cNvGrpSpPr/>
        <p:nvPr/>
      </p:nvGrpSpPr>
      <p:grpSpPr>
        <a:xfrm>
          <a:off x="0" y="0"/>
          <a:ext cx="0" cy="0"/>
          <a:chOff x="0" y="0"/>
          <a:chExt cx="0" cy="0"/>
        </a:xfrm>
      </p:grpSpPr>
      <p:sp>
        <p:nvSpPr>
          <p:cNvPr id="4" name="Content Placeholder 2"/>
          <p:cNvSpPr>
            <a:spLocks noGrp="1"/>
          </p:cNvSpPr>
          <p:nvPr>
            <p:ph idx="1"/>
          </p:nvPr>
        </p:nvSpPr>
        <p:spPr>
          <a:xfrm>
            <a:off x="914400" y="0"/>
            <a:ext cx="7620002" cy="6172200"/>
          </a:xfrm>
          <a:prstGeom prst="rect">
            <a:avLst/>
          </a:prstGeom>
        </p:spPr>
        <p:txBody>
          <a:bodyPr lIns="914400" tIns="914400"/>
          <a:lstStyle>
            <a:lvl1pPr marL="0" indent="0">
              <a:buNone/>
              <a:defRPr b="0">
                <a:solidFill>
                  <a:schemeClr val="tx1"/>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2" name="Slide Number Placeholder 5">
            <a:extLst>
              <a:ext uri="{FF2B5EF4-FFF2-40B4-BE49-F238E27FC236}">
                <a16:creationId xmlns:a16="http://schemas.microsoft.com/office/drawing/2014/main" id="{ECA9812F-1971-A6EB-3683-540A757044A4}"/>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4291383890"/>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Comparison (Gray Title)">
    <p:spTree>
      <p:nvGrpSpPr>
        <p:cNvPr id="1" name=""/>
        <p:cNvGrpSpPr/>
        <p:nvPr/>
      </p:nvGrpSpPr>
      <p:grpSpPr>
        <a:xfrm>
          <a:off x="0" y="0"/>
          <a:ext cx="0" cy="0"/>
          <a:chOff x="0" y="0"/>
          <a:chExt cx="0" cy="0"/>
        </a:xfrm>
      </p:grpSpPr>
      <p:sp>
        <p:nvSpPr>
          <p:cNvPr id="2" name="Content Placeholder 2">
            <a:extLst>
              <a:ext uri="{FF2B5EF4-FFF2-40B4-BE49-F238E27FC236}">
                <a16:creationId xmlns:a16="http://schemas.microsoft.com/office/drawing/2014/main" id="{A08BA54D-6CCD-C3E8-6751-1276B8364E6C}"/>
              </a:ext>
            </a:extLst>
          </p:cNvPr>
          <p:cNvSpPr>
            <a:spLocks noGrp="1"/>
          </p:cNvSpPr>
          <p:nvPr>
            <p:ph idx="10"/>
          </p:nvPr>
        </p:nvSpPr>
        <p:spPr>
          <a:xfrm>
            <a:off x="5486400" y="0"/>
            <a:ext cx="3657600" cy="6858000"/>
          </a:xfrm>
          <a:prstGeom prst="rect">
            <a:avLst/>
          </a:prstGeom>
          <a:solidFill>
            <a:srgbClr val="E6EBF0"/>
          </a:solidFill>
        </p:spPr>
        <p:txBody>
          <a:bodyPr lIns="274320" tIns="960120" rIns="274320" bIns="731520"/>
          <a:lstStyle>
            <a:lvl1pPr marL="0" indent="0">
              <a:buNone/>
              <a:defRPr sz="2400" b="0">
                <a:solidFill>
                  <a:schemeClr val="tx1"/>
                </a:solidFill>
              </a:defRPr>
            </a:lvl1pPr>
            <a:lvl2pPr>
              <a:defRPr sz="20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3" name="Slide Number Placeholder 5">
            <a:extLst>
              <a:ext uri="{FF2B5EF4-FFF2-40B4-BE49-F238E27FC236}">
                <a16:creationId xmlns:a16="http://schemas.microsoft.com/office/drawing/2014/main" id="{953FC956-A879-5B22-35BA-D236C87FBE5C}"/>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5" name="Content Placeholder 2">
            <a:extLst>
              <a:ext uri="{FF2B5EF4-FFF2-40B4-BE49-F238E27FC236}">
                <a16:creationId xmlns:a16="http://schemas.microsoft.com/office/drawing/2014/main" id="{E6A410FC-F79C-D1EE-BC59-B3D7D49806A6}"/>
              </a:ext>
            </a:extLst>
          </p:cNvPr>
          <p:cNvSpPr>
            <a:spLocks noGrp="1"/>
          </p:cNvSpPr>
          <p:nvPr>
            <p:ph idx="1"/>
          </p:nvPr>
        </p:nvSpPr>
        <p:spPr>
          <a:xfrm>
            <a:off x="914400" y="0"/>
            <a:ext cx="4572000" cy="6172200"/>
          </a:xfrm>
          <a:prstGeom prst="rect">
            <a:avLst/>
          </a:prstGeom>
        </p:spPr>
        <p:txBody>
          <a:bodyPr lIns="914400" tIns="914400"/>
          <a:lstStyle>
            <a:lvl1pPr marL="0" indent="0">
              <a:buNone/>
              <a:defRPr b="0">
                <a:solidFill>
                  <a:schemeClr val="accent1"/>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581436355"/>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Comparison (Blue Title)">
    <p:spTree>
      <p:nvGrpSpPr>
        <p:cNvPr id="1" name=""/>
        <p:cNvGrpSpPr/>
        <p:nvPr/>
      </p:nvGrpSpPr>
      <p:grpSpPr>
        <a:xfrm>
          <a:off x="0" y="0"/>
          <a:ext cx="0" cy="0"/>
          <a:chOff x="0" y="0"/>
          <a:chExt cx="0" cy="0"/>
        </a:xfrm>
      </p:grpSpPr>
      <p:sp>
        <p:nvSpPr>
          <p:cNvPr id="2" name="Content Placeholder 2">
            <a:extLst>
              <a:ext uri="{FF2B5EF4-FFF2-40B4-BE49-F238E27FC236}">
                <a16:creationId xmlns:a16="http://schemas.microsoft.com/office/drawing/2014/main" id="{A08BA54D-6CCD-C3E8-6751-1276B8364E6C}"/>
              </a:ext>
            </a:extLst>
          </p:cNvPr>
          <p:cNvSpPr>
            <a:spLocks noGrp="1"/>
          </p:cNvSpPr>
          <p:nvPr>
            <p:ph idx="10"/>
          </p:nvPr>
        </p:nvSpPr>
        <p:spPr>
          <a:xfrm>
            <a:off x="5486400" y="0"/>
            <a:ext cx="3657600" cy="6858000"/>
          </a:xfrm>
          <a:prstGeom prst="rect">
            <a:avLst/>
          </a:prstGeom>
          <a:solidFill>
            <a:srgbClr val="E6EBF0"/>
          </a:solidFill>
        </p:spPr>
        <p:txBody>
          <a:bodyPr lIns="274320" tIns="960120" rIns="274320" bIns="731520"/>
          <a:lstStyle>
            <a:lvl1pPr marL="0" indent="0">
              <a:buNone/>
              <a:defRPr sz="2400" b="0">
                <a:solidFill>
                  <a:schemeClr val="accent1"/>
                </a:solidFill>
              </a:defRPr>
            </a:lvl1pPr>
            <a:lvl2pPr>
              <a:defRPr sz="20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3" name="Slide Number Placeholder 5">
            <a:extLst>
              <a:ext uri="{FF2B5EF4-FFF2-40B4-BE49-F238E27FC236}">
                <a16:creationId xmlns:a16="http://schemas.microsoft.com/office/drawing/2014/main" id="{7A8D8C4E-4BE2-888F-3F85-54FC3D912AF8}"/>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5" name="Content Placeholder 2">
            <a:extLst>
              <a:ext uri="{FF2B5EF4-FFF2-40B4-BE49-F238E27FC236}">
                <a16:creationId xmlns:a16="http://schemas.microsoft.com/office/drawing/2014/main" id="{173ABB5D-9742-CBF2-15A7-11E66774A8F4}"/>
              </a:ext>
            </a:extLst>
          </p:cNvPr>
          <p:cNvSpPr>
            <a:spLocks noGrp="1"/>
          </p:cNvSpPr>
          <p:nvPr>
            <p:ph idx="1"/>
          </p:nvPr>
        </p:nvSpPr>
        <p:spPr>
          <a:xfrm>
            <a:off x="914400" y="0"/>
            <a:ext cx="4572000" cy="6172200"/>
          </a:xfrm>
          <a:prstGeom prst="rect">
            <a:avLst/>
          </a:prstGeom>
        </p:spPr>
        <p:txBody>
          <a:bodyPr lIns="914400" tIns="914400"/>
          <a:lstStyle>
            <a:lvl1pPr marL="0" indent="0">
              <a:buNone/>
              <a:defRPr b="0">
                <a:solidFill>
                  <a:schemeClr val="tx1"/>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389324732"/>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Content with Caption and Gray Title">
    <p:spTree>
      <p:nvGrpSpPr>
        <p:cNvPr id="1" name=""/>
        <p:cNvGrpSpPr/>
        <p:nvPr/>
      </p:nvGrpSpPr>
      <p:grpSpPr>
        <a:xfrm>
          <a:off x="0" y="0"/>
          <a:ext cx="0" cy="0"/>
          <a:chOff x="0" y="0"/>
          <a:chExt cx="0" cy="0"/>
        </a:xfrm>
      </p:grpSpPr>
      <p:sp>
        <p:nvSpPr>
          <p:cNvPr id="2" name="Content Placeholder 2">
            <a:extLst>
              <a:ext uri="{FF2B5EF4-FFF2-40B4-BE49-F238E27FC236}">
                <a16:creationId xmlns:a16="http://schemas.microsoft.com/office/drawing/2014/main" id="{A08BA54D-6CCD-C3E8-6751-1276B8364E6C}"/>
              </a:ext>
            </a:extLst>
          </p:cNvPr>
          <p:cNvSpPr>
            <a:spLocks noGrp="1"/>
          </p:cNvSpPr>
          <p:nvPr>
            <p:ph idx="10"/>
          </p:nvPr>
        </p:nvSpPr>
        <p:spPr>
          <a:xfrm>
            <a:off x="1600200" y="3429000"/>
            <a:ext cx="7010400" cy="2819400"/>
          </a:xfrm>
          <a:prstGeom prst="rect">
            <a:avLst/>
          </a:prstGeom>
          <a:solidFill>
            <a:srgbClr val="E6EBF0"/>
          </a:solidFill>
          <a:ln w="15875" cap="rnd">
            <a:solidFill>
              <a:schemeClr val="bg1">
                <a:lumMod val="85000"/>
                <a:alpha val="59000"/>
              </a:schemeClr>
            </a:solidFill>
            <a:round/>
          </a:ln>
          <a:effectLst>
            <a:outerShdw blurRad="50800" dist="38100" dir="2700000" algn="tl" rotWithShape="0">
              <a:prstClr val="black">
                <a:alpha val="40000"/>
              </a:prstClr>
            </a:outerShdw>
          </a:effectLst>
        </p:spPr>
        <p:txBody>
          <a:bodyPr lIns="274320" tIns="274320" rIns="274320" bIns="274320"/>
          <a:lstStyle>
            <a:lvl1pPr marL="0" indent="0">
              <a:buNone/>
              <a:defRPr sz="2400" b="0">
                <a:solidFill>
                  <a:schemeClr val="tx1"/>
                </a:solidFill>
              </a:defRPr>
            </a:lvl1pPr>
            <a:lvl2pPr>
              <a:defRPr sz="20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3" name="Slide Number Placeholder 5">
            <a:extLst>
              <a:ext uri="{FF2B5EF4-FFF2-40B4-BE49-F238E27FC236}">
                <a16:creationId xmlns:a16="http://schemas.microsoft.com/office/drawing/2014/main" id="{B242DC6D-47B2-4BEB-A8AA-8A0002CC16B7}"/>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5" name="Content Placeholder 2">
            <a:extLst>
              <a:ext uri="{FF2B5EF4-FFF2-40B4-BE49-F238E27FC236}">
                <a16:creationId xmlns:a16="http://schemas.microsoft.com/office/drawing/2014/main" id="{4922C3B1-E57B-52E5-9F21-33863CDB213D}"/>
              </a:ext>
            </a:extLst>
          </p:cNvPr>
          <p:cNvSpPr>
            <a:spLocks noGrp="1"/>
          </p:cNvSpPr>
          <p:nvPr>
            <p:ph idx="1"/>
          </p:nvPr>
        </p:nvSpPr>
        <p:spPr>
          <a:xfrm>
            <a:off x="914400" y="0"/>
            <a:ext cx="7696200" cy="3429000"/>
          </a:xfrm>
          <a:prstGeom prst="rect">
            <a:avLst/>
          </a:prstGeom>
        </p:spPr>
        <p:txBody>
          <a:bodyPr lIns="914400" tIns="914400"/>
          <a:lstStyle>
            <a:lvl1pPr marL="0" indent="0">
              <a:buNone/>
              <a:defRPr b="0">
                <a:solidFill>
                  <a:schemeClr val="accent1"/>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458997797"/>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Content with Caption 2 (Blue Title)">
    <p:spTree>
      <p:nvGrpSpPr>
        <p:cNvPr id="1" name=""/>
        <p:cNvGrpSpPr/>
        <p:nvPr/>
      </p:nvGrpSpPr>
      <p:grpSpPr>
        <a:xfrm>
          <a:off x="0" y="0"/>
          <a:ext cx="0" cy="0"/>
          <a:chOff x="0" y="0"/>
          <a:chExt cx="0" cy="0"/>
        </a:xfrm>
      </p:grpSpPr>
      <p:sp>
        <p:nvSpPr>
          <p:cNvPr id="3" name="Slide Number Placeholder 5">
            <a:extLst>
              <a:ext uri="{FF2B5EF4-FFF2-40B4-BE49-F238E27FC236}">
                <a16:creationId xmlns:a16="http://schemas.microsoft.com/office/drawing/2014/main" id="{A3182A6B-DC34-4468-C956-97A4DC54355C}"/>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5" name="Content Placeholder 2">
            <a:extLst>
              <a:ext uri="{FF2B5EF4-FFF2-40B4-BE49-F238E27FC236}">
                <a16:creationId xmlns:a16="http://schemas.microsoft.com/office/drawing/2014/main" id="{F7AFAAF5-F226-6389-E586-DC0463600789}"/>
              </a:ext>
            </a:extLst>
          </p:cNvPr>
          <p:cNvSpPr>
            <a:spLocks noGrp="1"/>
          </p:cNvSpPr>
          <p:nvPr>
            <p:ph idx="10"/>
          </p:nvPr>
        </p:nvSpPr>
        <p:spPr>
          <a:xfrm>
            <a:off x="1600200" y="3429000"/>
            <a:ext cx="7010400" cy="2819400"/>
          </a:xfrm>
          <a:prstGeom prst="rect">
            <a:avLst/>
          </a:prstGeom>
          <a:solidFill>
            <a:srgbClr val="E6EBF0"/>
          </a:solidFill>
          <a:ln w="15875" cap="rnd">
            <a:solidFill>
              <a:schemeClr val="bg1">
                <a:lumMod val="85000"/>
                <a:alpha val="59000"/>
              </a:schemeClr>
            </a:solidFill>
            <a:round/>
          </a:ln>
          <a:effectLst>
            <a:outerShdw blurRad="50800" dist="38100" dir="2700000" algn="tl" rotWithShape="0">
              <a:prstClr val="black">
                <a:alpha val="40000"/>
              </a:prstClr>
            </a:outerShdw>
          </a:effectLst>
        </p:spPr>
        <p:txBody>
          <a:bodyPr lIns="274320" tIns="274320" rIns="274320" bIns="274320"/>
          <a:lstStyle>
            <a:lvl1pPr marL="0" indent="0">
              <a:buNone/>
              <a:defRPr sz="2400" b="0">
                <a:solidFill>
                  <a:schemeClr val="accent1"/>
                </a:solidFill>
              </a:defRPr>
            </a:lvl1pPr>
            <a:lvl2pPr>
              <a:defRPr sz="20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6" name="Content Placeholder 2">
            <a:extLst>
              <a:ext uri="{FF2B5EF4-FFF2-40B4-BE49-F238E27FC236}">
                <a16:creationId xmlns:a16="http://schemas.microsoft.com/office/drawing/2014/main" id="{D99807EB-47DD-8DF6-305A-C4E5A3D892EB}"/>
              </a:ext>
            </a:extLst>
          </p:cNvPr>
          <p:cNvSpPr>
            <a:spLocks noGrp="1"/>
          </p:cNvSpPr>
          <p:nvPr>
            <p:ph idx="1"/>
          </p:nvPr>
        </p:nvSpPr>
        <p:spPr>
          <a:xfrm>
            <a:off x="914400" y="0"/>
            <a:ext cx="7696200" cy="3429000"/>
          </a:xfrm>
          <a:prstGeom prst="rect">
            <a:avLst/>
          </a:prstGeom>
        </p:spPr>
        <p:txBody>
          <a:bodyPr lIns="914400" tIns="914400"/>
          <a:lstStyle>
            <a:lvl1pPr marL="0" indent="0">
              <a:buNone/>
              <a:defRPr b="0">
                <a:solidFill>
                  <a:schemeClr val="accent1"/>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4158426425"/>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Content with Caption 3 (Gray Title)">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6CA431F1-E681-368A-8F5C-DBA97E41C335}"/>
              </a:ext>
            </a:extLst>
          </p:cNvPr>
          <p:cNvSpPr>
            <a:spLocks noGrp="1"/>
          </p:cNvSpPr>
          <p:nvPr>
            <p:ph idx="1"/>
          </p:nvPr>
        </p:nvSpPr>
        <p:spPr>
          <a:xfrm>
            <a:off x="1524000" y="990600"/>
            <a:ext cx="3352800" cy="5486400"/>
          </a:xfrm>
          <a:prstGeom prst="rect">
            <a:avLst/>
          </a:prstGeom>
        </p:spPr>
        <p:txBody>
          <a:bodyPr lIns="274320" tIns="274320" rIns="274320" bIns="274320"/>
          <a:lstStyle>
            <a:lvl1pPr marL="0" indent="0">
              <a:buNone/>
              <a:defRPr sz="2000" b="0">
                <a:solidFill>
                  <a:schemeClr val="tx1"/>
                </a:solidFill>
              </a:defRPr>
            </a:lvl1pPr>
            <a:lvl2pPr>
              <a:defRPr sz="20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5" name="Content Placeholder 2">
            <a:extLst>
              <a:ext uri="{FF2B5EF4-FFF2-40B4-BE49-F238E27FC236}">
                <a16:creationId xmlns:a16="http://schemas.microsoft.com/office/drawing/2014/main" id="{6AD76CDD-E83E-314F-46D6-468E51433F47}"/>
              </a:ext>
            </a:extLst>
          </p:cNvPr>
          <p:cNvSpPr>
            <a:spLocks noGrp="1"/>
          </p:cNvSpPr>
          <p:nvPr>
            <p:ph idx="10"/>
          </p:nvPr>
        </p:nvSpPr>
        <p:spPr>
          <a:xfrm>
            <a:off x="5105400" y="990601"/>
            <a:ext cx="3505200" cy="5410200"/>
          </a:xfrm>
          <a:prstGeom prst="rect">
            <a:avLst/>
          </a:prstGeom>
          <a:solidFill>
            <a:srgbClr val="E6EBF0"/>
          </a:solidFill>
          <a:ln w="15875" cap="rnd">
            <a:solidFill>
              <a:schemeClr val="bg1">
                <a:lumMod val="85000"/>
                <a:alpha val="59000"/>
              </a:schemeClr>
            </a:solidFill>
            <a:round/>
          </a:ln>
          <a:effectLst>
            <a:outerShdw blurRad="50800" dist="38100" dir="2700000" algn="tl" rotWithShape="0">
              <a:prstClr val="black">
                <a:alpha val="40000"/>
              </a:prstClr>
            </a:outerShdw>
          </a:effectLst>
        </p:spPr>
        <p:txBody>
          <a:bodyPr lIns="274320" tIns="274320" rIns="274320" bIns="274320"/>
          <a:lstStyle>
            <a:lvl1pPr marL="0" indent="0">
              <a:buNone/>
              <a:defRPr sz="2000" b="0">
                <a:solidFill>
                  <a:schemeClr val="tx1"/>
                </a:solidFill>
              </a:defRPr>
            </a:lvl1pPr>
            <a:lvl2pPr>
              <a:defRPr sz="18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6" name="Title 1">
            <a:extLst>
              <a:ext uri="{FF2B5EF4-FFF2-40B4-BE49-F238E27FC236}">
                <a16:creationId xmlns:a16="http://schemas.microsoft.com/office/drawing/2014/main" id="{DA4A3320-2AAB-0F80-784F-76D0C98A403E}"/>
              </a:ext>
            </a:extLst>
          </p:cNvPr>
          <p:cNvSpPr>
            <a:spLocks noGrp="1"/>
          </p:cNvSpPr>
          <p:nvPr>
            <p:ph type="title"/>
          </p:nvPr>
        </p:nvSpPr>
        <p:spPr>
          <a:xfrm>
            <a:off x="1524000" y="472282"/>
            <a:ext cx="7315200" cy="518318"/>
          </a:xfrm>
          <a:prstGeom prst="rect">
            <a:avLst/>
          </a:prstGeom>
        </p:spPr>
        <p:txBody>
          <a:bodyPr lIns="274320"/>
          <a:lstStyle>
            <a:lvl1pPr algn="l">
              <a:defRPr sz="2800" b="1">
                <a:solidFill>
                  <a:schemeClr val="tx1"/>
                </a:solidFill>
              </a:defRPr>
            </a:lvl1pPr>
          </a:lstStyle>
          <a:p>
            <a:r>
              <a:rPr lang="en-US"/>
              <a:t>Click to edit Master title style</a:t>
            </a:r>
          </a:p>
        </p:txBody>
      </p:sp>
      <p:sp>
        <p:nvSpPr>
          <p:cNvPr id="2" name="Slide Number Placeholder 5">
            <a:extLst>
              <a:ext uri="{FF2B5EF4-FFF2-40B4-BE49-F238E27FC236}">
                <a16:creationId xmlns:a16="http://schemas.microsoft.com/office/drawing/2014/main" id="{B17BDA0E-C1F9-FF52-4A21-937465BDDD7F}"/>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482671798"/>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Content with Caption 4 (Blue Title)">
    <p:spTree>
      <p:nvGrpSpPr>
        <p:cNvPr id="1" name=""/>
        <p:cNvGrpSpPr/>
        <p:nvPr/>
      </p:nvGrpSpPr>
      <p:grpSpPr>
        <a:xfrm>
          <a:off x="0" y="0"/>
          <a:ext cx="0" cy="0"/>
          <a:chOff x="0" y="0"/>
          <a:chExt cx="0" cy="0"/>
        </a:xfrm>
      </p:grpSpPr>
      <p:sp>
        <p:nvSpPr>
          <p:cNvPr id="3" name="Slide Number Placeholder 5">
            <a:extLst>
              <a:ext uri="{FF2B5EF4-FFF2-40B4-BE49-F238E27FC236}">
                <a16:creationId xmlns:a16="http://schemas.microsoft.com/office/drawing/2014/main" id="{B3CF171C-297F-4950-0C7E-D8D375822F5E}"/>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4" name="Content Placeholder 2">
            <a:extLst>
              <a:ext uri="{FF2B5EF4-FFF2-40B4-BE49-F238E27FC236}">
                <a16:creationId xmlns:a16="http://schemas.microsoft.com/office/drawing/2014/main" id="{AEB5CE23-0801-2645-C33A-9F9E19FF4648}"/>
              </a:ext>
            </a:extLst>
          </p:cNvPr>
          <p:cNvSpPr>
            <a:spLocks noGrp="1"/>
          </p:cNvSpPr>
          <p:nvPr>
            <p:ph idx="1"/>
          </p:nvPr>
        </p:nvSpPr>
        <p:spPr>
          <a:xfrm>
            <a:off x="1524000" y="990600"/>
            <a:ext cx="3352800" cy="5486400"/>
          </a:xfrm>
          <a:prstGeom prst="rect">
            <a:avLst/>
          </a:prstGeom>
        </p:spPr>
        <p:txBody>
          <a:bodyPr lIns="274320" tIns="274320" rIns="274320" bIns="274320"/>
          <a:lstStyle>
            <a:lvl1pPr marL="0" indent="0">
              <a:buNone/>
              <a:defRPr sz="2000" b="0">
                <a:solidFill>
                  <a:schemeClr val="tx1"/>
                </a:solidFill>
              </a:defRPr>
            </a:lvl1pPr>
            <a:lvl2pPr>
              <a:defRPr sz="20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7" name="Content Placeholder 2">
            <a:extLst>
              <a:ext uri="{FF2B5EF4-FFF2-40B4-BE49-F238E27FC236}">
                <a16:creationId xmlns:a16="http://schemas.microsoft.com/office/drawing/2014/main" id="{F8A263E8-3DE1-FE29-FE2A-6585C0D4DCCD}"/>
              </a:ext>
            </a:extLst>
          </p:cNvPr>
          <p:cNvSpPr>
            <a:spLocks noGrp="1"/>
          </p:cNvSpPr>
          <p:nvPr>
            <p:ph idx="10"/>
          </p:nvPr>
        </p:nvSpPr>
        <p:spPr>
          <a:xfrm>
            <a:off x="5105400" y="990601"/>
            <a:ext cx="3505200" cy="5410200"/>
          </a:xfrm>
          <a:prstGeom prst="rect">
            <a:avLst/>
          </a:prstGeom>
          <a:solidFill>
            <a:srgbClr val="E6EBF0"/>
          </a:solidFill>
          <a:ln w="15875" cap="rnd">
            <a:solidFill>
              <a:schemeClr val="bg1">
                <a:lumMod val="85000"/>
                <a:alpha val="59000"/>
              </a:schemeClr>
            </a:solidFill>
            <a:round/>
          </a:ln>
          <a:effectLst>
            <a:outerShdw blurRad="50800" dist="38100" dir="2700000" algn="tl" rotWithShape="0">
              <a:prstClr val="black">
                <a:alpha val="40000"/>
              </a:prstClr>
            </a:outerShdw>
          </a:effectLst>
        </p:spPr>
        <p:txBody>
          <a:bodyPr lIns="274320" tIns="274320" rIns="274320" bIns="274320"/>
          <a:lstStyle>
            <a:lvl1pPr marL="0" indent="0">
              <a:buNone/>
              <a:defRPr sz="2000" b="0">
                <a:solidFill>
                  <a:schemeClr val="accent1"/>
                </a:solidFill>
              </a:defRPr>
            </a:lvl1pPr>
            <a:lvl2pPr>
              <a:defRPr sz="18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8" name="Title 1">
            <a:extLst>
              <a:ext uri="{FF2B5EF4-FFF2-40B4-BE49-F238E27FC236}">
                <a16:creationId xmlns:a16="http://schemas.microsoft.com/office/drawing/2014/main" id="{9A24D0FB-E176-3A85-94A0-3D5271A740CD}"/>
              </a:ext>
            </a:extLst>
          </p:cNvPr>
          <p:cNvSpPr>
            <a:spLocks noGrp="1"/>
          </p:cNvSpPr>
          <p:nvPr>
            <p:ph type="title"/>
          </p:nvPr>
        </p:nvSpPr>
        <p:spPr>
          <a:xfrm>
            <a:off x="1524000" y="472282"/>
            <a:ext cx="7315200" cy="518318"/>
          </a:xfrm>
          <a:prstGeom prst="rect">
            <a:avLst/>
          </a:prstGeom>
        </p:spPr>
        <p:txBody>
          <a:bodyPr lIns="274320"/>
          <a:lstStyle>
            <a:lvl1pPr algn="l">
              <a:defRPr sz="2800" b="1">
                <a:solidFill>
                  <a:schemeClr val="tx1"/>
                </a:solidFill>
              </a:defRPr>
            </a:lvl1pPr>
          </a:lstStyle>
          <a:p>
            <a:r>
              <a:rPr lang="en-US"/>
              <a:t>Click to edit Master title style</a:t>
            </a:r>
          </a:p>
        </p:txBody>
      </p:sp>
    </p:spTree>
    <p:extLst>
      <p:ext uri="{BB962C8B-B14F-4D97-AF65-F5344CB8AC3E}">
        <p14:creationId xmlns:p14="http://schemas.microsoft.com/office/powerpoint/2010/main" val="149098892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
        <p:nvSpPr>
          <p:cNvPr id="2" name="Title 1"/>
          <p:cNvSpPr>
            <a:spLocks noGrp="1"/>
          </p:cNvSpPr>
          <p:nvPr>
            <p:ph type="ctrTitle"/>
          </p:nvPr>
        </p:nvSpPr>
        <p:spPr>
          <a:xfrm>
            <a:off x="533400" y="2438404"/>
            <a:ext cx="8005618" cy="1470025"/>
          </a:xfrm>
          <a:prstGeom prst="rect">
            <a:avLst/>
          </a:prstGeom>
        </p:spPr>
        <p:txBody>
          <a:bodyPr/>
          <a:lstStyle>
            <a:lvl1pPr>
              <a:defRPr b="1">
                <a:solidFill>
                  <a:schemeClr val="accent1"/>
                </a:solidFill>
              </a:defRPr>
            </a:lvl1pPr>
          </a:lstStyle>
          <a:p>
            <a:r>
              <a:rPr lang="en-US"/>
              <a:t>Click to edit Master title style</a:t>
            </a: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a:extLst>
              <a:ext uri="{FF2B5EF4-FFF2-40B4-BE49-F238E27FC236}">
                <a16:creationId xmlns:a16="http://schemas.microsoft.com/office/drawing/2014/main" id="{F5AF8914-EDD3-FC49-4CAF-D7AFEA0598A5}"/>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575855292"/>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Content with Caption 5 (Aqua)">
    <p:spTree>
      <p:nvGrpSpPr>
        <p:cNvPr id="1" name=""/>
        <p:cNvGrpSpPr/>
        <p:nvPr/>
      </p:nvGrpSpPr>
      <p:grpSpPr>
        <a:xfrm>
          <a:off x="0" y="0"/>
          <a:ext cx="0" cy="0"/>
          <a:chOff x="0" y="0"/>
          <a:chExt cx="0" cy="0"/>
        </a:xfrm>
      </p:grpSpPr>
      <p:sp>
        <p:nvSpPr>
          <p:cNvPr id="4" name="Slide Number Placeholder 5">
            <a:extLst>
              <a:ext uri="{FF2B5EF4-FFF2-40B4-BE49-F238E27FC236}">
                <a16:creationId xmlns:a16="http://schemas.microsoft.com/office/drawing/2014/main" id="{72699664-72AA-34F1-784C-6E6582F03898}"/>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5" name="Content Placeholder 2">
            <a:extLst>
              <a:ext uri="{FF2B5EF4-FFF2-40B4-BE49-F238E27FC236}">
                <a16:creationId xmlns:a16="http://schemas.microsoft.com/office/drawing/2014/main" id="{A106EE49-B184-8DE1-DEB3-C9D706F2784A}"/>
              </a:ext>
            </a:extLst>
          </p:cNvPr>
          <p:cNvSpPr>
            <a:spLocks noGrp="1"/>
          </p:cNvSpPr>
          <p:nvPr>
            <p:ph idx="1"/>
          </p:nvPr>
        </p:nvSpPr>
        <p:spPr>
          <a:xfrm>
            <a:off x="1524000" y="990600"/>
            <a:ext cx="3352800" cy="5486400"/>
          </a:xfrm>
          <a:prstGeom prst="rect">
            <a:avLst/>
          </a:prstGeom>
        </p:spPr>
        <p:txBody>
          <a:bodyPr lIns="274320" tIns="274320" rIns="274320" bIns="274320"/>
          <a:lstStyle>
            <a:lvl1pPr marL="0" indent="0">
              <a:buNone/>
              <a:defRPr sz="2000" b="0">
                <a:solidFill>
                  <a:schemeClr val="tx1"/>
                </a:solidFill>
              </a:defRPr>
            </a:lvl1pPr>
            <a:lvl2pPr>
              <a:defRPr sz="20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7" name="Content Placeholder 2">
            <a:extLst>
              <a:ext uri="{FF2B5EF4-FFF2-40B4-BE49-F238E27FC236}">
                <a16:creationId xmlns:a16="http://schemas.microsoft.com/office/drawing/2014/main" id="{10830282-F265-20EB-31BA-835917B411D5}"/>
              </a:ext>
            </a:extLst>
          </p:cNvPr>
          <p:cNvSpPr>
            <a:spLocks noGrp="1"/>
          </p:cNvSpPr>
          <p:nvPr>
            <p:ph idx="10"/>
          </p:nvPr>
        </p:nvSpPr>
        <p:spPr>
          <a:xfrm>
            <a:off x="5105400" y="990601"/>
            <a:ext cx="3505200" cy="5410200"/>
          </a:xfrm>
          <a:prstGeom prst="rect">
            <a:avLst/>
          </a:prstGeom>
          <a:solidFill>
            <a:schemeClr val="accent1">
              <a:lumMod val="20000"/>
              <a:lumOff val="80000"/>
            </a:schemeClr>
          </a:solidFill>
          <a:ln w="15875" cap="rnd">
            <a:solidFill>
              <a:schemeClr val="accent1">
                <a:alpha val="59000"/>
              </a:schemeClr>
            </a:solidFill>
            <a:round/>
          </a:ln>
          <a:effectLst>
            <a:outerShdw blurRad="50800" dist="38100" dir="2700000" algn="tl" rotWithShape="0">
              <a:prstClr val="black">
                <a:alpha val="40000"/>
              </a:prstClr>
            </a:outerShdw>
          </a:effectLst>
        </p:spPr>
        <p:txBody>
          <a:bodyPr lIns="274320" tIns="274320" rIns="274320" bIns="274320"/>
          <a:lstStyle>
            <a:lvl1pPr marL="0" indent="0">
              <a:buNone/>
              <a:defRPr sz="2000" b="0">
                <a:solidFill>
                  <a:schemeClr val="tx1"/>
                </a:solidFill>
              </a:defRPr>
            </a:lvl1pPr>
            <a:lvl2pPr>
              <a:defRPr sz="1800">
                <a:solidFill>
                  <a:schemeClr val="tx2"/>
                </a:solidFill>
              </a:defRPr>
            </a:lvl2pPr>
            <a:lvl3pPr>
              <a:defRPr sz="16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8" name="Title 1">
            <a:extLst>
              <a:ext uri="{FF2B5EF4-FFF2-40B4-BE49-F238E27FC236}">
                <a16:creationId xmlns:a16="http://schemas.microsoft.com/office/drawing/2014/main" id="{A52C17FD-3EC6-0937-A579-73189B204FC9}"/>
              </a:ext>
            </a:extLst>
          </p:cNvPr>
          <p:cNvSpPr>
            <a:spLocks noGrp="1"/>
          </p:cNvSpPr>
          <p:nvPr>
            <p:ph type="title"/>
          </p:nvPr>
        </p:nvSpPr>
        <p:spPr>
          <a:xfrm>
            <a:off x="1524000" y="472282"/>
            <a:ext cx="7315200" cy="518318"/>
          </a:xfrm>
          <a:prstGeom prst="rect">
            <a:avLst/>
          </a:prstGeom>
        </p:spPr>
        <p:txBody>
          <a:bodyPr lIns="274320"/>
          <a:lstStyle>
            <a:lvl1pPr algn="l">
              <a:defRPr sz="2800" b="1">
                <a:solidFill>
                  <a:schemeClr val="tx1"/>
                </a:solidFill>
              </a:defRPr>
            </a:lvl1pPr>
          </a:lstStyle>
          <a:p>
            <a:r>
              <a:rPr lang="en-US"/>
              <a:t>Click to edit Master title style</a:t>
            </a:r>
          </a:p>
        </p:txBody>
      </p:sp>
    </p:spTree>
    <p:extLst>
      <p:ext uri="{BB962C8B-B14F-4D97-AF65-F5344CB8AC3E}">
        <p14:creationId xmlns:p14="http://schemas.microsoft.com/office/powerpoint/2010/main" val="878838535"/>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Content in Shape with Columns">
    <p:spTree>
      <p:nvGrpSpPr>
        <p:cNvPr id="1" name=""/>
        <p:cNvGrpSpPr/>
        <p:nvPr/>
      </p:nvGrpSpPr>
      <p:grpSpPr>
        <a:xfrm>
          <a:off x="0" y="0"/>
          <a:ext cx="0" cy="0"/>
          <a:chOff x="0" y="0"/>
          <a:chExt cx="0" cy="0"/>
        </a:xfrm>
      </p:grpSpPr>
      <p:sp>
        <p:nvSpPr>
          <p:cNvPr id="2" name="Text Placeholder 6">
            <a:extLst>
              <a:ext uri="{FF2B5EF4-FFF2-40B4-BE49-F238E27FC236}">
                <a16:creationId xmlns:a16="http://schemas.microsoft.com/office/drawing/2014/main" id="{C3ED11FE-8556-BDBD-C1A4-1DDF827CEB3F}"/>
              </a:ext>
            </a:extLst>
          </p:cNvPr>
          <p:cNvSpPr>
            <a:spLocks noGrp="1"/>
          </p:cNvSpPr>
          <p:nvPr>
            <p:ph type="body" sz="half" idx="17"/>
          </p:nvPr>
        </p:nvSpPr>
        <p:spPr>
          <a:xfrm>
            <a:off x="1638300" y="1127931"/>
            <a:ext cx="7213840" cy="2628412"/>
          </a:xfrm>
          <a:prstGeom prst="rect">
            <a:avLst/>
          </a:prstGeom>
          <a:solidFill>
            <a:schemeClr val="accent1">
              <a:lumMod val="20000"/>
              <a:lumOff val="80000"/>
            </a:schemeClr>
          </a:solidFill>
          <a:ln w="15875" cap="rnd" cmpd="sng">
            <a:solidFill>
              <a:schemeClr val="accent1"/>
            </a:solidFill>
            <a:miter lim="800000"/>
          </a:ln>
          <a:effectLst>
            <a:outerShdw blurRad="50800" dist="38100" dir="2700000" algn="tl" rotWithShape="0">
              <a:prstClr val="black">
                <a:alpha val="40000"/>
              </a:prstClr>
            </a:outerShdw>
          </a:effectLst>
        </p:spPr>
        <p:txBody>
          <a:bodyPr wrap="square" lIns="274320" tIns="274320" rIns="274320" bIns="274320" numCol="2" spcCol="548640">
            <a:spAutoFit/>
          </a:bodyPr>
          <a:lstStyle>
            <a:lvl1pPr marL="0" indent="0">
              <a:buNone/>
              <a:defRPr sz="2000">
                <a:solidFill>
                  <a:schemeClr val="tx1"/>
                </a:solidFill>
              </a:defRPr>
            </a:lvl1pPr>
            <a:lvl2pPr>
              <a:defRPr sz="1800">
                <a:solidFill>
                  <a:schemeClr val="accent2"/>
                </a:solidFill>
              </a:defRPr>
            </a:lvl2pPr>
            <a:lvl3pPr marL="914400" indent="0">
              <a:buNone/>
              <a:defRPr sz="1600">
                <a:solidFill>
                  <a:schemeClr val="accent2"/>
                </a:solidFill>
              </a:defRPr>
            </a:lvl3pPr>
          </a:lstStyle>
          <a:p>
            <a:pPr lvl="0"/>
            <a:r>
              <a:rPr lang="en-US"/>
              <a:t>Click to edit Master text styles</a:t>
            </a:r>
          </a:p>
          <a:p>
            <a:pPr lvl="1"/>
            <a:r>
              <a:rPr lang="en-US"/>
              <a:t>Second level</a:t>
            </a:r>
          </a:p>
          <a:p>
            <a:pPr lvl="2"/>
            <a:r>
              <a:rPr lang="en-US"/>
              <a:t>Third level</a:t>
            </a:r>
          </a:p>
          <a:p>
            <a:pPr lvl="2"/>
            <a:endParaRPr lang="en-US"/>
          </a:p>
          <a:p>
            <a:pPr lvl="2"/>
            <a:endParaRPr lang="en-US"/>
          </a:p>
          <a:p>
            <a:pPr lvl="2"/>
            <a:endParaRPr lang="en-US"/>
          </a:p>
          <a:p>
            <a:pPr lvl="0"/>
            <a:r>
              <a:rPr lang="en-US"/>
              <a:t>Click to edit Master text styles</a:t>
            </a:r>
          </a:p>
          <a:p>
            <a:pPr lvl="1"/>
            <a:r>
              <a:rPr lang="en-US"/>
              <a:t>Second level</a:t>
            </a:r>
          </a:p>
          <a:p>
            <a:pPr lvl="2"/>
            <a:r>
              <a:rPr lang="en-US"/>
              <a:t>Third level</a:t>
            </a:r>
          </a:p>
          <a:p>
            <a:pPr lvl="2"/>
            <a:endParaRPr lang="en-US"/>
          </a:p>
          <a:p>
            <a:pPr lvl="2"/>
            <a:endParaRPr lang="en-US"/>
          </a:p>
        </p:txBody>
      </p:sp>
      <p:sp>
        <p:nvSpPr>
          <p:cNvPr id="5" name="Text Placeholder 6">
            <a:extLst>
              <a:ext uri="{FF2B5EF4-FFF2-40B4-BE49-F238E27FC236}">
                <a16:creationId xmlns:a16="http://schemas.microsoft.com/office/drawing/2014/main" id="{FB0943CB-AB77-66FC-B5C6-9EF57AD713B2}"/>
              </a:ext>
            </a:extLst>
          </p:cNvPr>
          <p:cNvSpPr>
            <a:spLocks noGrp="1"/>
          </p:cNvSpPr>
          <p:nvPr>
            <p:ph type="body" sz="half" idx="18"/>
          </p:nvPr>
        </p:nvSpPr>
        <p:spPr>
          <a:xfrm>
            <a:off x="1638300" y="3962400"/>
            <a:ext cx="7213840" cy="2268313"/>
          </a:xfrm>
          <a:prstGeom prst="rect">
            <a:avLst/>
          </a:prstGeom>
          <a:solidFill>
            <a:srgbClr val="093C61"/>
          </a:solidFill>
          <a:ln w="15875" cap="rnd" cmpd="sng">
            <a:solidFill>
              <a:srgbClr val="093C61"/>
            </a:solidFill>
            <a:miter lim="800000"/>
          </a:ln>
          <a:effectLst>
            <a:outerShdw blurRad="50800" dist="38100" dir="2700000" algn="tl" rotWithShape="0">
              <a:prstClr val="black">
                <a:alpha val="40000"/>
              </a:prstClr>
            </a:outerShdw>
          </a:effectLst>
        </p:spPr>
        <p:txBody>
          <a:bodyPr wrap="square" lIns="274320" tIns="274320" rIns="274320" bIns="274320" numCol="3" spcCol="548640">
            <a:spAutoFit/>
          </a:bodyPr>
          <a:lstStyle>
            <a:lvl1pPr marL="0" indent="0">
              <a:buNone/>
              <a:defRPr sz="1200">
                <a:solidFill>
                  <a:schemeClr val="bg1"/>
                </a:solidFill>
              </a:defRPr>
            </a:lvl1pPr>
            <a:lvl2pPr>
              <a:defRPr sz="1200">
                <a:solidFill>
                  <a:schemeClr val="bg1"/>
                </a:solidFill>
              </a:defRPr>
            </a:lvl2pPr>
            <a:lvl3pPr marL="914400" indent="0">
              <a:buNone/>
              <a:defRPr sz="1200">
                <a:solidFill>
                  <a:schemeClr val="bg1"/>
                </a:solidFill>
              </a:defRPr>
            </a:lvl3pPr>
          </a:lstStyle>
          <a:p>
            <a:pPr lvl="0"/>
            <a:r>
              <a:rPr lang="en-US"/>
              <a:t>Click to edit Master text styles</a:t>
            </a:r>
          </a:p>
          <a:p>
            <a:pPr lvl="1"/>
            <a:r>
              <a:rPr lang="en-US"/>
              <a:t>Second level</a:t>
            </a:r>
          </a:p>
          <a:p>
            <a:pPr lvl="2"/>
            <a:r>
              <a:rPr lang="en-US"/>
              <a:t>Third level</a:t>
            </a:r>
          </a:p>
          <a:p>
            <a:pPr lvl="2"/>
            <a:endParaRPr lang="en-US"/>
          </a:p>
          <a:p>
            <a:pPr lvl="2"/>
            <a:endParaRPr lang="en-US"/>
          </a:p>
          <a:p>
            <a:pPr lvl="2"/>
            <a:endParaRPr lang="en-US"/>
          </a:p>
          <a:p>
            <a:pPr lvl="2"/>
            <a:endParaRPr lang="en-US"/>
          </a:p>
          <a:p>
            <a:pPr lvl="0"/>
            <a:r>
              <a:rPr lang="en-US"/>
              <a:t>Click to edit Master text styles</a:t>
            </a:r>
          </a:p>
          <a:p>
            <a:pPr lvl="1"/>
            <a:r>
              <a:rPr lang="en-US"/>
              <a:t>Second level</a:t>
            </a:r>
          </a:p>
          <a:p>
            <a:pPr lvl="2"/>
            <a:r>
              <a:rPr lang="en-US"/>
              <a:t>Third level</a:t>
            </a:r>
          </a:p>
          <a:p>
            <a:pPr lvl="2"/>
            <a:endParaRPr lang="en-US"/>
          </a:p>
          <a:p>
            <a:pPr lvl="2"/>
            <a:endParaRPr lang="en-US"/>
          </a:p>
          <a:p>
            <a:pPr lvl="2"/>
            <a:endParaRPr lang="en-US"/>
          </a:p>
          <a:p>
            <a:pPr lvl="2"/>
            <a:endParaRPr lang="en-US"/>
          </a:p>
          <a:p>
            <a:pPr lvl="0"/>
            <a:r>
              <a:rPr lang="en-US"/>
              <a:t>Click to edit Master text styles</a:t>
            </a:r>
          </a:p>
          <a:p>
            <a:pPr lvl="1"/>
            <a:r>
              <a:rPr lang="en-US"/>
              <a:t>Second level</a:t>
            </a:r>
          </a:p>
          <a:p>
            <a:pPr lvl="2"/>
            <a:r>
              <a:rPr lang="en-US"/>
              <a:t>Third level</a:t>
            </a:r>
          </a:p>
          <a:p>
            <a:pPr lvl="2"/>
            <a:endParaRPr lang="en-US"/>
          </a:p>
          <a:p>
            <a:pPr lvl="2"/>
            <a:endParaRPr lang="en-US"/>
          </a:p>
        </p:txBody>
      </p:sp>
      <p:sp>
        <p:nvSpPr>
          <p:cNvPr id="3" name="Slide Number Placeholder 5">
            <a:extLst>
              <a:ext uri="{FF2B5EF4-FFF2-40B4-BE49-F238E27FC236}">
                <a16:creationId xmlns:a16="http://schemas.microsoft.com/office/drawing/2014/main" id="{6FB956A1-A25D-DD57-0C23-A5E2DB94E5DB}"/>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
        <p:nvSpPr>
          <p:cNvPr id="8" name="Title 1">
            <a:extLst>
              <a:ext uri="{FF2B5EF4-FFF2-40B4-BE49-F238E27FC236}">
                <a16:creationId xmlns:a16="http://schemas.microsoft.com/office/drawing/2014/main" id="{2F52A6F6-BF09-CAD7-9F06-9654C66946F8}"/>
              </a:ext>
            </a:extLst>
          </p:cNvPr>
          <p:cNvSpPr>
            <a:spLocks noGrp="1"/>
          </p:cNvSpPr>
          <p:nvPr>
            <p:ph type="title"/>
          </p:nvPr>
        </p:nvSpPr>
        <p:spPr>
          <a:xfrm>
            <a:off x="1524000" y="472282"/>
            <a:ext cx="7315200" cy="518318"/>
          </a:xfrm>
          <a:prstGeom prst="rect">
            <a:avLst/>
          </a:prstGeom>
        </p:spPr>
        <p:txBody>
          <a:bodyPr lIns="274320"/>
          <a:lstStyle>
            <a:lvl1pPr algn="l">
              <a:defRPr sz="2800" b="1">
                <a:solidFill>
                  <a:schemeClr val="tx1"/>
                </a:solidFill>
              </a:defRPr>
            </a:lvl1pPr>
          </a:lstStyle>
          <a:p>
            <a:r>
              <a:rPr lang="en-US"/>
              <a:t>Click to edit Master title style</a:t>
            </a:r>
          </a:p>
        </p:txBody>
      </p:sp>
    </p:spTree>
    <p:extLst>
      <p:ext uri="{BB962C8B-B14F-4D97-AF65-F5344CB8AC3E}">
        <p14:creationId xmlns:p14="http://schemas.microsoft.com/office/powerpoint/2010/main" val="25031809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sp>
        <p:nvSpPr>
          <p:cNvPr id="8" name="Footer Placeholder 4"/>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a:extLst>
              <a:ext uri="{FF2B5EF4-FFF2-40B4-BE49-F238E27FC236}">
                <a16:creationId xmlns:a16="http://schemas.microsoft.com/office/drawing/2014/main" id="{2F5400B3-30FC-250E-0E40-F769CD495FA7}"/>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7187205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3" name="Content Placeholder 2"/>
          <p:cNvSpPr>
            <a:spLocks noGrp="1"/>
          </p:cNvSpPr>
          <p:nvPr>
            <p:ph idx="1"/>
          </p:nvPr>
        </p:nvSpPr>
        <p:spPr>
          <a:xfrm>
            <a:off x="304800" y="762001"/>
            <a:ext cx="8534400" cy="5280822"/>
          </a:xfrm>
          <a:prstGeom prst="rect">
            <a:avLst/>
          </a:prstGeom>
        </p:spPr>
        <p:txBody>
          <a:bodyPr lIns="274320" tIns="274320" rIns="274320" bIns="274320"/>
          <a:lstStyle>
            <a:lvl1pPr>
              <a:defRPr sz="2000" b="0">
                <a:solidFill>
                  <a:schemeClr val="tx1"/>
                </a:solidFill>
              </a:defRPr>
            </a:lvl1pPr>
            <a:lvl2pPr>
              <a:defRPr sz="1800">
                <a:solidFill>
                  <a:srgbClr val="5B6770"/>
                </a:solidFill>
              </a:defRPr>
            </a:lvl2pPr>
            <a:lvl3pPr>
              <a:defRPr sz="1600">
                <a:solidFill>
                  <a:srgbClr val="5B6770"/>
                </a:solidFill>
              </a:defRPr>
            </a:lvl3pPr>
            <a:lvl4pPr>
              <a:defRPr sz="1400">
                <a:solidFill>
                  <a:srgbClr val="5B6770"/>
                </a:solidFill>
              </a:defRPr>
            </a:lvl4pPr>
            <a:lvl5pPr>
              <a:defRPr sz="1200">
                <a:solidFill>
                  <a:srgbClr val="5B6770"/>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sp>
        <p:nvSpPr>
          <p:cNvPr id="8" name="Footer Placeholder 4"/>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6" name="Slide Number Placeholder 5">
            <a:extLst>
              <a:ext uri="{FF2B5EF4-FFF2-40B4-BE49-F238E27FC236}">
                <a16:creationId xmlns:a16="http://schemas.microsoft.com/office/drawing/2014/main" id="{915271C7-351C-6A53-1BD1-4B6987F11FC7}"/>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393111787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Comparison (Gray Title)">
    <p:spTree>
      <p:nvGrpSpPr>
        <p:cNvPr id="1" name=""/>
        <p:cNvGrpSpPr/>
        <p:nvPr/>
      </p:nvGrpSpPr>
      <p:grpSpPr>
        <a:xfrm>
          <a:off x="0" y="0"/>
          <a:ext cx="0" cy="0"/>
          <a:chOff x="0" y="0"/>
          <a:chExt cx="0" cy="0"/>
        </a:xfrm>
      </p:grpSpPr>
      <p:sp>
        <p:nvSpPr>
          <p:cNvPr id="4" name="Content Placeholder 2"/>
          <p:cNvSpPr>
            <a:spLocks noGrp="1"/>
          </p:cNvSpPr>
          <p:nvPr>
            <p:ph idx="1"/>
          </p:nvPr>
        </p:nvSpPr>
        <p:spPr>
          <a:xfrm>
            <a:off x="304800" y="762000"/>
            <a:ext cx="5181600" cy="5410200"/>
          </a:xfrm>
          <a:prstGeom prst="rect">
            <a:avLst/>
          </a:prstGeom>
        </p:spPr>
        <p:txBody>
          <a:bodyPr lIns="274320" tIns="274320" rIns="274320" bIns="274320"/>
          <a:lstStyle>
            <a:lvl1pPr marL="0" indent="0">
              <a:buNone/>
              <a:defRPr sz="2000" b="0">
                <a:solidFill>
                  <a:schemeClr val="tx1"/>
                </a:solidFill>
                <a:latin typeface="+mj-lt"/>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200">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2" name="Content Placeholder 2">
            <a:extLst>
              <a:ext uri="{FF2B5EF4-FFF2-40B4-BE49-F238E27FC236}">
                <a16:creationId xmlns:a16="http://schemas.microsoft.com/office/drawing/2014/main" id="{A08BA54D-6CCD-C3E8-6751-1276B8364E6C}"/>
              </a:ext>
            </a:extLst>
          </p:cNvPr>
          <p:cNvSpPr>
            <a:spLocks noGrp="1"/>
          </p:cNvSpPr>
          <p:nvPr>
            <p:ph idx="10"/>
          </p:nvPr>
        </p:nvSpPr>
        <p:spPr>
          <a:xfrm>
            <a:off x="5486400" y="0"/>
            <a:ext cx="3657600" cy="6464808"/>
          </a:xfrm>
          <a:prstGeom prst="rect">
            <a:avLst/>
          </a:prstGeom>
          <a:solidFill>
            <a:srgbClr val="E6EBF0"/>
          </a:solidFill>
        </p:spPr>
        <p:txBody>
          <a:bodyPr lIns="274320" tIns="1051560" rIns="274320" bIns="731520"/>
          <a:lstStyle>
            <a:lvl1pPr marL="0" indent="0">
              <a:buNone/>
              <a:defRPr sz="2000" b="0">
                <a:solidFill>
                  <a:schemeClr val="tx1"/>
                </a:solidFill>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200">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3" name="Title 1">
            <a:extLst>
              <a:ext uri="{FF2B5EF4-FFF2-40B4-BE49-F238E27FC236}">
                <a16:creationId xmlns:a16="http://schemas.microsoft.com/office/drawing/2014/main" id="{4CC83710-C64D-1BD2-447D-28FF58823C70}"/>
              </a:ext>
            </a:extLst>
          </p:cNvPr>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5" name="Rectangle 4">
            <a:extLst>
              <a:ext uri="{FF2B5EF4-FFF2-40B4-BE49-F238E27FC236}">
                <a16:creationId xmlns:a16="http://schemas.microsoft.com/office/drawing/2014/main" id="{08FF9252-B1FC-9936-53BB-BEE6DD5CEFBE}"/>
              </a:ext>
            </a:extLst>
          </p:cNvPr>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6" name="Straight Connector 5">
            <a:extLst>
              <a:ext uri="{FF2B5EF4-FFF2-40B4-BE49-F238E27FC236}">
                <a16:creationId xmlns:a16="http://schemas.microsoft.com/office/drawing/2014/main" id="{060D07C2-2A38-B953-E52E-4EBD6A8D19A2}"/>
              </a:ext>
            </a:extLst>
          </p:cNvPr>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8" name="Footer Placeholder 4">
            <a:extLst>
              <a:ext uri="{FF2B5EF4-FFF2-40B4-BE49-F238E27FC236}">
                <a16:creationId xmlns:a16="http://schemas.microsoft.com/office/drawing/2014/main" id="{0DBED4E2-E7A2-AE66-639C-4EE96FC0655C}"/>
              </a:ext>
            </a:extLst>
          </p:cNvPr>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sp>
        <p:nvSpPr>
          <p:cNvPr id="9" name="Slide Number Placeholder 5">
            <a:extLst>
              <a:ext uri="{FF2B5EF4-FFF2-40B4-BE49-F238E27FC236}">
                <a16:creationId xmlns:a16="http://schemas.microsoft.com/office/drawing/2014/main" id="{78926B97-2A6D-A2E6-33E5-91F5C2A6F7BE}"/>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18332293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Comparison (Blue Title)">
    <p:spTree>
      <p:nvGrpSpPr>
        <p:cNvPr id="1" name=""/>
        <p:cNvGrpSpPr/>
        <p:nvPr/>
      </p:nvGrpSpPr>
      <p:grpSpPr>
        <a:xfrm>
          <a:off x="0" y="0"/>
          <a:ext cx="0" cy="0"/>
          <a:chOff x="0" y="0"/>
          <a:chExt cx="0" cy="0"/>
        </a:xfrm>
      </p:grpSpPr>
      <p:sp>
        <p:nvSpPr>
          <p:cNvPr id="9" name="Content Placeholder 2">
            <a:extLst>
              <a:ext uri="{FF2B5EF4-FFF2-40B4-BE49-F238E27FC236}">
                <a16:creationId xmlns:a16="http://schemas.microsoft.com/office/drawing/2014/main" id="{E560A137-FB98-0536-3809-C26CC3FAD502}"/>
              </a:ext>
            </a:extLst>
          </p:cNvPr>
          <p:cNvSpPr>
            <a:spLocks noGrp="1"/>
          </p:cNvSpPr>
          <p:nvPr>
            <p:ph idx="1"/>
          </p:nvPr>
        </p:nvSpPr>
        <p:spPr>
          <a:xfrm>
            <a:off x="304800" y="762000"/>
            <a:ext cx="5181600" cy="5410200"/>
          </a:xfrm>
          <a:prstGeom prst="rect">
            <a:avLst/>
          </a:prstGeom>
        </p:spPr>
        <p:txBody>
          <a:bodyPr lIns="274320" tIns="274320" rIns="274320" bIns="274320"/>
          <a:lstStyle>
            <a:lvl1pPr marL="0" indent="0">
              <a:buNone/>
              <a:defRPr sz="2000" b="0">
                <a:solidFill>
                  <a:schemeClr val="tx1"/>
                </a:solidFill>
                <a:latin typeface="+mj-lt"/>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200">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 name="Content Placeholder 2">
            <a:extLst>
              <a:ext uri="{FF2B5EF4-FFF2-40B4-BE49-F238E27FC236}">
                <a16:creationId xmlns:a16="http://schemas.microsoft.com/office/drawing/2014/main" id="{15AB1D34-51BB-4778-251A-21036E98CE5C}"/>
              </a:ext>
            </a:extLst>
          </p:cNvPr>
          <p:cNvSpPr>
            <a:spLocks noGrp="1"/>
          </p:cNvSpPr>
          <p:nvPr>
            <p:ph idx="10"/>
          </p:nvPr>
        </p:nvSpPr>
        <p:spPr>
          <a:xfrm>
            <a:off x="5486400" y="0"/>
            <a:ext cx="3657600" cy="6464808"/>
          </a:xfrm>
          <a:prstGeom prst="rect">
            <a:avLst/>
          </a:prstGeom>
          <a:solidFill>
            <a:srgbClr val="E6EBF0"/>
          </a:solidFill>
        </p:spPr>
        <p:txBody>
          <a:bodyPr lIns="274320" tIns="1051560" rIns="274320" bIns="731520"/>
          <a:lstStyle>
            <a:lvl1pPr marL="0" indent="0">
              <a:buNone/>
              <a:defRPr sz="2000" b="0">
                <a:solidFill>
                  <a:schemeClr val="accent1"/>
                </a:solidFill>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200">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3" name="Title 1">
            <a:extLst>
              <a:ext uri="{FF2B5EF4-FFF2-40B4-BE49-F238E27FC236}">
                <a16:creationId xmlns:a16="http://schemas.microsoft.com/office/drawing/2014/main" id="{796BAD60-5C45-1A72-0429-2EA7A0968D40}"/>
              </a:ext>
            </a:extLst>
          </p:cNvPr>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5" name="Rectangle 4">
            <a:extLst>
              <a:ext uri="{FF2B5EF4-FFF2-40B4-BE49-F238E27FC236}">
                <a16:creationId xmlns:a16="http://schemas.microsoft.com/office/drawing/2014/main" id="{7A60EBBE-A2F2-20F7-8FB9-432D577E3F22}"/>
              </a:ext>
            </a:extLst>
          </p:cNvPr>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6" name="Straight Connector 5">
            <a:extLst>
              <a:ext uri="{FF2B5EF4-FFF2-40B4-BE49-F238E27FC236}">
                <a16:creationId xmlns:a16="http://schemas.microsoft.com/office/drawing/2014/main" id="{130BE998-F70B-DF4E-4F08-F7692DA494DE}"/>
              </a:ext>
            </a:extLst>
          </p:cNvPr>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2" name="Footer Placeholder 4">
            <a:extLst>
              <a:ext uri="{FF2B5EF4-FFF2-40B4-BE49-F238E27FC236}">
                <a16:creationId xmlns:a16="http://schemas.microsoft.com/office/drawing/2014/main" id="{9EA07743-71C9-2937-9D4F-786590E1067C}"/>
              </a:ext>
            </a:extLst>
          </p:cNvPr>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sp>
        <p:nvSpPr>
          <p:cNvPr id="13" name="Slide Number Placeholder 5">
            <a:extLst>
              <a:ext uri="{FF2B5EF4-FFF2-40B4-BE49-F238E27FC236}">
                <a16:creationId xmlns:a16="http://schemas.microsoft.com/office/drawing/2014/main" id="{FC980251-D77A-C3CE-5889-2579FFB6AC5C}"/>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35283138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Content with Caption (Gray Title)">
    <p:spTree>
      <p:nvGrpSpPr>
        <p:cNvPr id="1" name=""/>
        <p:cNvGrpSpPr/>
        <p:nvPr/>
      </p:nvGrpSpPr>
      <p:grpSpPr>
        <a:xfrm>
          <a:off x="0" y="0"/>
          <a:ext cx="0" cy="0"/>
          <a:chOff x="0" y="0"/>
          <a:chExt cx="0" cy="0"/>
        </a:xfrm>
      </p:grpSpPr>
      <p:sp>
        <p:nvSpPr>
          <p:cNvPr id="3" name="Title 1">
            <a:extLst>
              <a:ext uri="{FF2B5EF4-FFF2-40B4-BE49-F238E27FC236}">
                <a16:creationId xmlns:a16="http://schemas.microsoft.com/office/drawing/2014/main" id="{1A0D26C4-F0B9-8786-63BA-3230F0D9EE58}"/>
              </a:ext>
            </a:extLst>
          </p:cNvPr>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5" name="Rectangle 4">
            <a:extLst>
              <a:ext uri="{FF2B5EF4-FFF2-40B4-BE49-F238E27FC236}">
                <a16:creationId xmlns:a16="http://schemas.microsoft.com/office/drawing/2014/main" id="{002746A8-CEB7-DA32-2E46-4CD875A53BEE}"/>
              </a:ext>
            </a:extLst>
          </p:cNvPr>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5B6770"/>
              </a:solidFill>
            </a:endParaRPr>
          </a:p>
        </p:txBody>
      </p:sp>
      <p:cxnSp>
        <p:nvCxnSpPr>
          <p:cNvPr id="6" name="Straight Connector 5">
            <a:extLst>
              <a:ext uri="{FF2B5EF4-FFF2-40B4-BE49-F238E27FC236}">
                <a16:creationId xmlns:a16="http://schemas.microsoft.com/office/drawing/2014/main" id="{D81F622A-1E5B-9C1F-4B89-952F231997D8}"/>
              </a:ext>
            </a:extLst>
          </p:cNvPr>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0" name="Content Placeholder 2">
            <a:extLst>
              <a:ext uri="{FF2B5EF4-FFF2-40B4-BE49-F238E27FC236}">
                <a16:creationId xmlns:a16="http://schemas.microsoft.com/office/drawing/2014/main" id="{8504BE0D-CAFF-A353-053D-04E6FAB5704A}"/>
              </a:ext>
            </a:extLst>
          </p:cNvPr>
          <p:cNvSpPr>
            <a:spLocks noGrp="1"/>
          </p:cNvSpPr>
          <p:nvPr>
            <p:ph idx="1"/>
          </p:nvPr>
        </p:nvSpPr>
        <p:spPr>
          <a:xfrm>
            <a:off x="304800" y="762000"/>
            <a:ext cx="8534400" cy="2514600"/>
          </a:xfrm>
          <a:prstGeom prst="rect">
            <a:avLst/>
          </a:prstGeom>
        </p:spPr>
        <p:txBody>
          <a:bodyPr lIns="274320" tIns="274320" rIns="274320" bIns="365760"/>
          <a:lstStyle>
            <a:lvl1pPr marL="0" indent="0">
              <a:buNone/>
              <a:defRPr sz="2000" b="0">
                <a:solidFill>
                  <a:schemeClr val="tx1"/>
                </a:solidFill>
              </a:defRPr>
            </a:lvl1pPr>
            <a:lvl2pPr>
              <a:defRPr sz="2000">
                <a:solidFill>
                  <a:schemeClr val="tx2"/>
                </a:solidFill>
              </a:defRPr>
            </a:lvl2pPr>
            <a:lvl3pPr>
              <a:defRPr sz="18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11" name="Content Placeholder 2">
            <a:extLst>
              <a:ext uri="{FF2B5EF4-FFF2-40B4-BE49-F238E27FC236}">
                <a16:creationId xmlns:a16="http://schemas.microsoft.com/office/drawing/2014/main" id="{A0A47C1F-9F12-8BE1-EFDD-1FE189FAAD52}"/>
              </a:ext>
            </a:extLst>
          </p:cNvPr>
          <p:cNvSpPr>
            <a:spLocks noGrp="1"/>
          </p:cNvSpPr>
          <p:nvPr>
            <p:ph idx="10"/>
          </p:nvPr>
        </p:nvSpPr>
        <p:spPr>
          <a:xfrm>
            <a:off x="304800" y="3429000"/>
            <a:ext cx="8534400" cy="2667000"/>
          </a:xfrm>
          <a:prstGeom prst="rect">
            <a:avLst/>
          </a:prstGeom>
          <a:solidFill>
            <a:srgbClr val="E6EBF0"/>
          </a:solidFill>
          <a:ln w="15875" cap="rnd">
            <a:solidFill>
              <a:schemeClr val="bg1">
                <a:lumMod val="85000"/>
                <a:alpha val="59000"/>
              </a:schemeClr>
            </a:solidFill>
            <a:round/>
          </a:ln>
          <a:effectLst>
            <a:outerShdw blurRad="50800" dist="38100" dir="2700000" algn="tl" rotWithShape="0">
              <a:prstClr val="black">
                <a:alpha val="40000"/>
              </a:prstClr>
            </a:outerShdw>
          </a:effectLst>
        </p:spPr>
        <p:txBody>
          <a:bodyPr lIns="274320" tIns="274320" rIns="274320" bIns="274320"/>
          <a:lstStyle>
            <a:lvl1pPr marL="0" indent="0">
              <a:buNone/>
              <a:defRPr sz="1600" b="0">
                <a:solidFill>
                  <a:schemeClr val="tx1"/>
                </a:solidFill>
              </a:defRPr>
            </a:lvl1pPr>
            <a:lvl2pPr>
              <a:defRPr sz="1600">
                <a:solidFill>
                  <a:schemeClr val="tx2"/>
                </a:solidFill>
              </a:defRPr>
            </a:lvl2pPr>
            <a:lvl3pPr>
              <a:defRPr sz="14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13" name="Footer Placeholder 4">
            <a:extLst>
              <a:ext uri="{FF2B5EF4-FFF2-40B4-BE49-F238E27FC236}">
                <a16:creationId xmlns:a16="http://schemas.microsoft.com/office/drawing/2014/main" id="{4BAB97C9-A225-B5FE-3934-62A46DFCC245}"/>
              </a:ext>
            </a:extLst>
          </p:cNvPr>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sp>
        <p:nvSpPr>
          <p:cNvPr id="14" name="Slide Number Placeholder 5">
            <a:extLst>
              <a:ext uri="{FF2B5EF4-FFF2-40B4-BE49-F238E27FC236}">
                <a16:creationId xmlns:a16="http://schemas.microsoft.com/office/drawing/2014/main" id="{744CFBEC-5C8F-3F37-0431-43415179EE3B}"/>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313182795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Content with Caption (Blue Title)">
    <p:spTree>
      <p:nvGrpSpPr>
        <p:cNvPr id="1" name=""/>
        <p:cNvGrpSpPr/>
        <p:nvPr/>
      </p:nvGrpSpPr>
      <p:grpSpPr>
        <a:xfrm>
          <a:off x="0" y="0"/>
          <a:ext cx="0" cy="0"/>
          <a:chOff x="0" y="0"/>
          <a:chExt cx="0" cy="0"/>
        </a:xfrm>
      </p:grpSpPr>
      <p:sp>
        <p:nvSpPr>
          <p:cNvPr id="3" name="Title 1">
            <a:extLst>
              <a:ext uri="{FF2B5EF4-FFF2-40B4-BE49-F238E27FC236}">
                <a16:creationId xmlns:a16="http://schemas.microsoft.com/office/drawing/2014/main" id="{2A0837FE-C71E-9CF6-AC64-3D795C3B5F1F}"/>
              </a:ext>
            </a:extLst>
          </p:cNvPr>
          <p:cNvSpPr>
            <a:spLocks noGrp="1"/>
          </p:cNvSpPr>
          <p:nvPr>
            <p:ph type="title"/>
          </p:nvPr>
        </p:nvSpPr>
        <p:spPr>
          <a:xfrm>
            <a:off x="381000" y="243682"/>
            <a:ext cx="8458200" cy="518318"/>
          </a:xfrm>
          <a:prstGeom prst="rect">
            <a:avLst/>
          </a:prstGeom>
        </p:spPr>
        <p:txBody>
          <a:bodyPr/>
          <a:lstStyle>
            <a:lvl1pPr algn="l">
              <a:defRPr sz="2400" b="1">
                <a:solidFill>
                  <a:schemeClr val="accent1"/>
                </a:solidFill>
              </a:defRPr>
            </a:lvl1pPr>
          </a:lstStyle>
          <a:p>
            <a:r>
              <a:rPr lang="en-US"/>
              <a:t>Click to edit Master title style</a:t>
            </a:r>
          </a:p>
        </p:txBody>
      </p:sp>
      <p:sp>
        <p:nvSpPr>
          <p:cNvPr id="5" name="Rectangle 4">
            <a:extLst>
              <a:ext uri="{FF2B5EF4-FFF2-40B4-BE49-F238E27FC236}">
                <a16:creationId xmlns:a16="http://schemas.microsoft.com/office/drawing/2014/main" id="{A2A5C917-3A9B-FEDC-2C2D-7DCD85F5C1DF}"/>
              </a:ext>
            </a:extLst>
          </p:cNvPr>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cxnSp>
        <p:nvCxnSpPr>
          <p:cNvPr id="6" name="Straight Connector 5">
            <a:extLst>
              <a:ext uri="{FF2B5EF4-FFF2-40B4-BE49-F238E27FC236}">
                <a16:creationId xmlns:a16="http://schemas.microsoft.com/office/drawing/2014/main" id="{949D2196-8960-8007-C0C0-62EFA03EA586}"/>
              </a:ext>
            </a:extLst>
          </p:cNvPr>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Content Placeholder 2">
            <a:extLst>
              <a:ext uri="{FF2B5EF4-FFF2-40B4-BE49-F238E27FC236}">
                <a16:creationId xmlns:a16="http://schemas.microsoft.com/office/drawing/2014/main" id="{C28BCE00-998E-E986-BAB5-DFC04DAB5EA8}"/>
              </a:ext>
            </a:extLst>
          </p:cNvPr>
          <p:cNvSpPr>
            <a:spLocks noGrp="1"/>
          </p:cNvSpPr>
          <p:nvPr>
            <p:ph idx="1"/>
          </p:nvPr>
        </p:nvSpPr>
        <p:spPr>
          <a:xfrm>
            <a:off x="304800" y="762000"/>
            <a:ext cx="8534400" cy="4038600"/>
          </a:xfrm>
          <a:prstGeom prst="rect">
            <a:avLst/>
          </a:prstGeom>
        </p:spPr>
        <p:txBody>
          <a:bodyPr lIns="274320" tIns="274320" rIns="274320" bIns="274320"/>
          <a:lstStyle>
            <a:lvl1pPr marL="0" indent="0">
              <a:buNone/>
              <a:defRPr sz="2000" b="0">
                <a:solidFill>
                  <a:schemeClr val="tx1"/>
                </a:solidFill>
              </a:defRPr>
            </a:lvl1pPr>
            <a:lvl2pPr>
              <a:defRPr sz="2000">
                <a:solidFill>
                  <a:schemeClr val="tx2"/>
                </a:solidFill>
              </a:defRPr>
            </a:lvl2pPr>
            <a:lvl3pPr>
              <a:defRPr sz="18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11" name="Content Placeholder 2">
            <a:extLst>
              <a:ext uri="{FF2B5EF4-FFF2-40B4-BE49-F238E27FC236}">
                <a16:creationId xmlns:a16="http://schemas.microsoft.com/office/drawing/2014/main" id="{F811FEB3-47F2-0622-E85A-BC25AB9BF116}"/>
              </a:ext>
            </a:extLst>
          </p:cNvPr>
          <p:cNvSpPr>
            <a:spLocks noGrp="1"/>
          </p:cNvSpPr>
          <p:nvPr>
            <p:ph idx="10"/>
          </p:nvPr>
        </p:nvSpPr>
        <p:spPr>
          <a:xfrm>
            <a:off x="304800" y="4800600"/>
            <a:ext cx="8534400" cy="1295400"/>
          </a:xfrm>
          <a:prstGeom prst="rect">
            <a:avLst/>
          </a:prstGeom>
          <a:solidFill>
            <a:srgbClr val="E6EBF0"/>
          </a:solidFill>
          <a:ln w="15875" cap="rnd">
            <a:solidFill>
              <a:schemeClr val="bg1">
                <a:lumMod val="85000"/>
                <a:alpha val="59000"/>
              </a:schemeClr>
            </a:solidFill>
            <a:round/>
          </a:ln>
          <a:effectLst>
            <a:outerShdw blurRad="50800" dist="38100" dir="2700000" algn="tl" rotWithShape="0">
              <a:prstClr val="black">
                <a:alpha val="40000"/>
              </a:prstClr>
            </a:outerShdw>
          </a:effectLst>
        </p:spPr>
        <p:txBody>
          <a:bodyPr lIns="274320" tIns="274320" rIns="274320" bIns="274320"/>
          <a:lstStyle>
            <a:lvl1pPr marL="0" indent="0">
              <a:buNone/>
              <a:defRPr sz="1600" b="0">
                <a:solidFill>
                  <a:schemeClr val="accent1"/>
                </a:solidFill>
              </a:defRPr>
            </a:lvl1pPr>
            <a:lvl2pPr>
              <a:defRPr sz="1400">
                <a:solidFill>
                  <a:schemeClr val="tx2"/>
                </a:solidFill>
              </a:defRPr>
            </a:lvl2pPr>
            <a:lvl3pPr>
              <a:defRPr sz="1200">
                <a:solidFill>
                  <a:schemeClr val="tx2"/>
                </a:solidFill>
              </a:defRPr>
            </a:lvl3pPr>
            <a:lvl4pPr>
              <a:defRPr>
                <a:solidFill>
                  <a:schemeClr val="tx2"/>
                </a:solidFill>
              </a:defRPr>
            </a:lvl4pPr>
            <a:lvl5pPr>
              <a:defRPr>
                <a:solidFill>
                  <a:schemeClr val="tx2"/>
                </a:solidFill>
              </a:defRPr>
            </a:lvl5pPr>
          </a:lstStyle>
          <a:p>
            <a:pPr lvl="0"/>
            <a:r>
              <a:rPr lang="en-US"/>
              <a:t>Click to edit Master text styles</a:t>
            </a:r>
          </a:p>
          <a:p>
            <a:pPr lvl="1"/>
            <a:r>
              <a:rPr lang="en-US"/>
              <a:t>Second level</a:t>
            </a:r>
          </a:p>
          <a:p>
            <a:pPr lvl="2"/>
            <a:r>
              <a:rPr lang="en-US"/>
              <a:t>Third level</a:t>
            </a:r>
          </a:p>
        </p:txBody>
      </p:sp>
      <p:sp>
        <p:nvSpPr>
          <p:cNvPr id="13" name="Footer Placeholder 4">
            <a:extLst>
              <a:ext uri="{FF2B5EF4-FFF2-40B4-BE49-F238E27FC236}">
                <a16:creationId xmlns:a16="http://schemas.microsoft.com/office/drawing/2014/main" id="{15A3345B-D5C7-2F88-8026-20E44CDC1C8C}"/>
              </a:ext>
            </a:extLst>
          </p:cNvPr>
          <p:cNvSpPr>
            <a:spLocks noGrp="1"/>
          </p:cNvSpPr>
          <p:nvPr>
            <p:ph type="ftr" sz="quarter" idx="11"/>
          </p:nvPr>
        </p:nvSpPr>
        <p:spPr>
          <a:xfrm>
            <a:off x="2743200" y="6553200"/>
            <a:ext cx="4038600" cy="228600"/>
          </a:xfrm>
        </p:spPr>
        <p:txBody>
          <a:bodyPr/>
          <a:lstStyle/>
          <a:p>
            <a:endParaRPr lang="en-US">
              <a:solidFill>
                <a:prstClr val="black">
                  <a:tint val="75000"/>
                </a:prstClr>
              </a:solidFill>
            </a:endParaRPr>
          </a:p>
        </p:txBody>
      </p:sp>
      <p:sp>
        <p:nvSpPr>
          <p:cNvPr id="14" name="Slide Number Placeholder 5">
            <a:extLst>
              <a:ext uri="{FF2B5EF4-FFF2-40B4-BE49-F238E27FC236}">
                <a16:creationId xmlns:a16="http://schemas.microsoft.com/office/drawing/2014/main" id="{02DBDC06-CAF6-397A-E258-1B91B7BE4A6A}"/>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481068183"/>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9.xml"/><Relationship Id="rId13" Type="http://schemas.openxmlformats.org/officeDocument/2006/relationships/slideLayout" Target="../slideLayouts/slideLayout14.xml"/><Relationship Id="rId18" Type="http://schemas.openxmlformats.org/officeDocument/2006/relationships/slideLayout" Target="../slideLayouts/slideLayout19.xml"/><Relationship Id="rId3" Type="http://schemas.openxmlformats.org/officeDocument/2006/relationships/slideLayout" Target="../slideLayouts/slideLayout4.xml"/><Relationship Id="rId7" Type="http://schemas.openxmlformats.org/officeDocument/2006/relationships/slideLayout" Target="../slideLayouts/slideLayout8.xml"/><Relationship Id="rId12" Type="http://schemas.openxmlformats.org/officeDocument/2006/relationships/slideLayout" Target="../slideLayouts/slideLayout13.xml"/><Relationship Id="rId17" Type="http://schemas.openxmlformats.org/officeDocument/2006/relationships/slideLayout" Target="../slideLayouts/slideLayout18.xml"/><Relationship Id="rId2" Type="http://schemas.openxmlformats.org/officeDocument/2006/relationships/slideLayout" Target="../slideLayouts/slideLayout3.xml"/><Relationship Id="rId16" Type="http://schemas.openxmlformats.org/officeDocument/2006/relationships/slideLayout" Target="../slideLayouts/slideLayout17.xml"/><Relationship Id="rId20" Type="http://schemas.openxmlformats.org/officeDocument/2006/relationships/image" Target="../media/image2.png"/><Relationship Id="rId1" Type="http://schemas.openxmlformats.org/officeDocument/2006/relationships/slideLayout" Target="../slideLayouts/slideLayout2.xml"/><Relationship Id="rId6" Type="http://schemas.openxmlformats.org/officeDocument/2006/relationships/slideLayout" Target="../slideLayouts/slideLayout7.xml"/><Relationship Id="rId11" Type="http://schemas.openxmlformats.org/officeDocument/2006/relationships/slideLayout" Target="../slideLayouts/slideLayout12.xml"/><Relationship Id="rId5" Type="http://schemas.openxmlformats.org/officeDocument/2006/relationships/slideLayout" Target="../slideLayouts/slideLayout6.xml"/><Relationship Id="rId15" Type="http://schemas.openxmlformats.org/officeDocument/2006/relationships/slideLayout" Target="../slideLayouts/slideLayout16.xml"/><Relationship Id="rId10" Type="http://schemas.openxmlformats.org/officeDocument/2006/relationships/slideLayout" Target="../slideLayouts/slideLayout11.xml"/><Relationship Id="rId19" Type="http://schemas.openxmlformats.org/officeDocument/2006/relationships/theme" Target="../theme/theme2.xml"/><Relationship Id="rId4" Type="http://schemas.openxmlformats.org/officeDocument/2006/relationships/slideLayout" Target="../slideLayouts/slideLayout5.xml"/><Relationship Id="rId9" Type="http://schemas.openxmlformats.org/officeDocument/2006/relationships/slideLayout" Target="../slideLayouts/slideLayout10.xml"/><Relationship Id="rId14" Type="http://schemas.openxmlformats.org/officeDocument/2006/relationships/slideLayout" Target="../slideLayouts/slideLayout15.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27.xml"/><Relationship Id="rId13" Type="http://schemas.openxmlformats.org/officeDocument/2006/relationships/theme" Target="../theme/theme3.xml"/><Relationship Id="rId3" Type="http://schemas.openxmlformats.org/officeDocument/2006/relationships/slideLayout" Target="../slideLayouts/slideLayout22.xml"/><Relationship Id="rId7" Type="http://schemas.openxmlformats.org/officeDocument/2006/relationships/slideLayout" Target="../slideLayouts/slideLayout26.xml"/><Relationship Id="rId12" Type="http://schemas.openxmlformats.org/officeDocument/2006/relationships/slideLayout" Target="../slideLayouts/slideLayout31.xml"/><Relationship Id="rId2" Type="http://schemas.openxmlformats.org/officeDocument/2006/relationships/slideLayout" Target="../slideLayouts/slideLayout21.xml"/><Relationship Id="rId1" Type="http://schemas.openxmlformats.org/officeDocument/2006/relationships/slideLayout" Target="../slideLayouts/slideLayout20.xml"/><Relationship Id="rId6" Type="http://schemas.openxmlformats.org/officeDocument/2006/relationships/slideLayout" Target="../slideLayouts/slideLayout25.xml"/><Relationship Id="rId11" Type="http://schemas.openxmlformats.org/officeDocument/2006/relationships/slideLayout" Target="../slideLayouts/slideLayout30.xml"/><Relationship Id="rId5" Type="http://schemas.openxmlformats.org/officeDocument/2006/relationships/slideLayout" Target="../slideLayouts/slideLayout24.xml"/><Relationship Id="rId10" Type="http://schemas.openxmlformats.org/officeDocument/2006/relationships/slideLayout" Target="../slideLayouts/slideLayout29.xml"/><Relationship Id="rId4" Type="http://schemas.openxmlformats.org/officeDocument/2006/relationships/slideLayout" Target="../slideLayouts/slideLayout23.xml"/><Relationship Id="rId9" Type="http://schemas.openxmlformats.org/officeDocument/2006/relationships/slideLayout" Target="../slideLayouts/slideLayout28.xml"/><Relationship Id="rId1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7" name="Rectangle 6"/>
          <p:cNvSpPr/>
          <p:nvPr userDrawn="1"/>
        </p:nvSpPr>
        <p:spPr>
          <a:xfrm>
            <a:off x="3657600" y="0"/>
            <a:ext cx="5486400" cy="6858000"/>
          </a:xfrm>
          <a:prstGeom prst="rect">
            <a:avLst/>
          </a:prstGeom>
          <a:solidFill>
            <a:srgbClr val="E6EBF0"/>
          </a:solidFill>
          <a:ln>
            <a:noFill/>
          </a:ln>
          <a:effectLst>
            <a:outerShdw blurRad="50800" dist="50800" dir="11400000" algn="tr"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419014" y="2876281"/>
            <a:ext cx="2857586" cy="1105445"/>
          </a:xfrm>
          <a:prstGeom prst="rect">
            <a:avLst/>
          </a:prstGeom>
        </p:spPr>
      </p:pic>
    </p:spTree>
    <p:extLst>
      <p:ext uri="{BB962C8B-B14F-4D97-AF65-F5344CB8AC3E}">
        <p14:creationId xmlns:p14="http://schemas.microsoft.com/office/powerpoint/2010/main" val="1807696968"/>
      </p:ext>
    </p:extLst>
  </p:cSld>
  <p:clrMap bg1="lt1" tx1="dk1" bg2="lt2" tx2="dk2" accent1="accent1" accent2="accent2" accent3="accent3" accent4="accent4" accent5="accent5" accent6="accent6" hlink="hlink" folHlink="folHlink"/>
  <p:sldLayoutIdLst>
    <p:sldLayoutId id="2147483754"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7164D7AF-E2F5-1599-41AA-3C3E7364C4D0}"/>
              </a:ext>
            </a:extLst>
          </p:cNvPr>
          <p:cNvSpPr/>
          <p:nvPr userDrawn="1"/>
        </p:nvSpPr>
        <p:spPr>
          <a:xfrm>
            <a:off x="8534402" y="6477004"/>
            <a:ext cx="533399" cy="381001"/>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chemeClr val="bg2"/>
              </a:solidFill>
            </a:endParaRPr>
          </a:p>
        </p:txBody>
      </p:sp>
      <p:sp>
        <p:nvSpPr>
          <p:cNvPr id="2" name="Rectangle 1">
            <a:extLst>
              <a:ext uri="{FF2B5EF4-FFF2-40B4-BE49-F238E27FC236}">
                <a16:creationId xmlns:a16="http://schemas.microsoft.com/office/drawing/2014/main" id="{BC265F66-6D17-D963-C0E8-D5570992A0F6}"/>
              </a:ext>
            </a:extLst>
          </p:cNvPr>
          <p:cNvSpPr/>
          <p:nvPr userDrawn="1"/>
        </p:nvSpPr>
        <p:spPr>
          <a:xfrm>
            <a:off x="9019630" y="6477000"/>
            <a:ext cx="124369" cy="381000"/>
          </a:xfrm>
          <a:prstGeom prst="rect">
            <a:avLst/>
          </a:prstGeom>
          <a:solidFill>
            <a:schemeClr val="tx2"/>
          </a:solidFill>
          <a:ln w="952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solidFill>
                <a:prstClr val="black">
                  <a:tint val="75000"/>
                </a:prstClr>
              </a:solidFill>
            </a:endParaRP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4"/>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20"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7" y="6553200"/>
            <a:ext cx="935921" cy="246221"/>
          </a:xfrm>
          <a:prstGeom prst="rect">
            <a:avLst/>
          </a:prstGeom>
          <a:noFill/>
        </p:spPr>
        <p:txBody>
          <a:bodyPr wrap="square" rtlCol="0">
            <a:spAutoFit/>
          </a:bodyPr>
          <a:lstStyle/>
          <a:p>
            <a:r>
              <a:rPr lang="en-US" sz="1000" b="1">
                <a:solidFill>
                  <a:schemeClr val="tx1"/>
                </a:solidFill>
              </a:rPr>
              <a:t>PUBLIC</a:t>
            </a:r>
          </a:p>
        </p:txBody>
      </p:sp>
      <p:sp>
        <p:nvSpPr>
          <p:cNvPr id="6" name="Slide Number Placeholder 5">
            <a:extLst>
              <a:ext uri="{FF2B5EF4-FFF2-40B4-BE49-F238E27FC236}">
                <a16:creationId xmlns:a16="http://schemas.microsoft.com/office/drawing/2014/main" id="{CF415D4E-E4EE-28DF-8C01-159908B931D3}"/>
              </a:ext>
            </a:extLst>
          </p:cNvPr>
          <p:cNvSpPr>
            <a:spLocks noGrp="1"/>
          </p:cNvSpPr>
          <p:nvPr>
            <p:ph type="sldNum" sz="quarter" idx="4"/>
          </p:nvPr>
        </p:nvSpPr>
        <p:spPr>
          <a:xfrm>
            <a:off x="8534402" y="6561138"/>
            <a:ext cx="485231" cy="220662"/>
          </a:xfrm>
          <a:prstGeom prst="rect">
            <a:avLst/>
          </a:prstGeom>
        </p:spPr>
        <p:txBody>
          <a:bodyPr vert="horz" lIns="91440" tIns="45720" rIns="91440" bIns="45720" rtlCol="0" anchor="ctr"/>
          <a:lstStyle>
            <a:lvl1pPr algn="ctr">
              <a:defRPr sz="1200">
                <a:solidFill>
                  <a:schemeClr val="accent2"/>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409641601"/>
      </p:ext>
    </p:extLst>
  </p:cSld>
  <p:clrMap bg1="lt1" tx1="dk1" bg2="lt2" tx2="dk2" accent1="accent1" accent2="accent2" accent3="accent3" accent4="accent4" accent5="accent5" accent6="accent6" hlink="hlink" folHlink="folHlink"/>
  <p:sldLayoutIdLst>
    <p:sldLayoutId id="2147483664" r:id="rId1"/>
    <p:sldLayoutId id="2147483736" r:id="rId2"/>
    <p:sldLayoutId id="2147483665" r:id="rId3"/>
    <p:sldLayoutId id="2147483738" r:id="rId4"/>
    <p:sldLayoutId id="2147483713" r:id="rId5"/>
    <p:sldLayoutId id="2147483714" r:id="rId6"/>
    <p:sldLayoutId id="2147483715" r:id="rId7"/>
    <p:sldLayoutId id="2147483716" r:id="rId8"/>
    <p:sldLayoutId id="2147483755" r:id="rId9"/>
    <p:sldLayoutId id="2147483756" r:id="rId10"/>
    <p:sldLayoutId id="2147483717" r:id="rId11"/>
    <p:sldLayoutId id="2147483718" r:id="rId12"/>
    <p:sldLayoutId id="2147483719" r:id="rId13"/>
    <p:sldLayoutId id="2147483720" r:id="rId14"/>
    <p:sldLayoutId id="2147483666" r:id="rId15"/>
    <p:sldLayoutId id="2147483722" r:id="rId16"/>
    <p:sldLayoutId id="2147483737" r:id="rId17"/>
    <p:sldLayoutId id="2147483721" r:id="rId18"/>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cxnSp>
        <p:nvCxnSpPr>
          <p:cNvPr id="7" name="Straight Connector 6"/>
          <p:cNvCxnSpPr/>
          <p:nvPr userDrawn="1"/>
        </p:nvCxnSpPr>
        <p:spPr>
          <a:xfrm flipH="1">
            <a:off x="914402" y="5"/>
            <a:ext cx="1" cy="495299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1" name="Picture 10"/>
          <p:cNvPicPr>
            <a:picLocks noChangeAspect="1"/>
          </p:cNvPicPr>
          <p:nvPr userDrawn="1"/>
        </p:nvPicPr>
        <p:blipFill>
          <a:blip r:embed="rId14" cstate="print">
            <a:extLst>
              <a:ext uri="{28A0092B-C50C-407E-A947-70E740481C1C}">
                <a14:useLocalDpi xmlns:a14="http://schemas.microsoft.com/office/drawing/2010/main" val="0"/>
              </a:ext>
            </a:extLst>
          </a:blip>
          <a:stretch>
            <a:fillRect/>
          </a:stretch>
        </p:blipFill>
        <p:spPr>
          <a:xfrm>
            <a:off x="323466" y="5257800"/>
            <a:ext cx="1181868" cy="457200"/>
          </a:xfrm>
          <a:prstGeom prst="rect">
            <a:avLst/>
          </a:prstGeom>
        </p:spPr>
      </p:pic>
      <p:cxnSp>
        <p:nvCxnSpPr>
          <p:cNvPr id="12" name="Straight Connector 11"/>
          <p:cNvCxnSpPr>
            <a:cxnSpLocks/>
          </p:cNvCxnSpPr>
          <p:nvPr userDrawn="1"/>
        </p:nvCxnSpPr>
        <p:spPr>
          <a:xfrm flipH="1">
            <a:off x="914400" y="6019800"/>
            <a:ext cx="3" cy="45720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2" name="Rectangle 1">
            <a:extLst>
              <a:ext uri="{FF2B5EF4-FFF2-40B4-BE49-F238E27FC236}">
                <a16:creationId xmlns:a16="http://schemas.microsoft.com/office/drawing/2014/main" id="{E627B9B1-E043-8DC1-3EC7-0618B8D4608F}"/>
              </a:ext>
            </a:extLst>
          </p:cNvPr>
          <p:cNvSpPr/>
          <p:nvPr userDrawn="1"/>
        </p:nvSpPr>
        <p:spPr>
          <a:xfrm>
            <a:off x="8534402" y="6477004"/>
            <a:ext cx="533399" cy="381001"/>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chemeClr val="bg2"/>
              </a:solidFill>
            </a:endParaRPr>
          </a:p>
        </p:txBody>
      </p:sp>
      <p:sp>
        <p:nvSpPr>
          <p:cNvPr id="3" name="Rectangle 2">
            <a:extLst>
              <a:ext uri="{FF2B5EF4-FFF2-40B4-BE49-F238E27FC236}">
                <a16:creationId xmlns:a16="http://schemas.microsoft.com/office/drawing/2014/main" id="{B60C3A2F-8F20-B658-C764-43B7B4E03C14}"/>
              </a:ext>
            </a:extLst>
          </p:cNvPr>
          <p:cNvSpPr/>
          <p:nvPr userDrawn="1"/>
        </p:nvSpPr>
        <p:spPr>
          <a:xfrm>
            <a:off x="9019630" y="6477000"/>
            <a:ext cx="124369" cy="381000"/>
          </a:xfrm>
          <a:prstGeom prst="rect">
            <a:avLst/>
          </a:prstGeom>
          <a:solidFill>
            <a:schemeClr val="tx2"/>
          </a:solidFill>
          <a:ln w="952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solidFill>
                <a:srgbClr val="FFFFFF"/>
              </a:solidFill>
            </a:endParaRPr>
          </a:p>
        </p:txBody>
      </p:sp>
      <p:sp>
        <p:nvSpPr>
          <p:cNvPr id="4" name="Footer Placeholder 4">
            <a:extLst>
              <a:ext uri="{FF2B5EF4-FFF2-40B4-BE49-F238E27FC236}">
                <a16:creationId xmlns:a16="http://schemas.microsoft.com/office/drawing/2014/main" id="{DEB88D08-DDEE-00ED-73FF-063414CEEA2E}"/>
              </a:ext>
            </a:extLst>
          </p:cNvPr>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solidFill>
                <a:prstClr val="black">
                  <a:tint val="75000"/>
                </a:prstClr>
              </a:solidFill>
            </a:endParaRPr>
          </a:p>
        </p:txBody>
      </p:sp>
      <p:cxnSp>
        <p:nvCxnSpPr>
          <p:cNvPr id="5" name="Straight Connector 4">
            <a:extLst>
              <a:ext uri="{FF2B5EF4-FFF2-40B4-BE49-F238E27FC236}">
                <a16:creationId xmlns:a16="http://schemas.microsoft.com/office/drawing/2014/main" id="{8AB031E7-226A-613D-9699-D5B9B138274C}"/>
              </a:ext>
            </a:extLst>
          </p:cNvPr>
          <p:cNvCxnSpPr>
            <a:cxnSpLocks/>
          </p:cNvCxnSpPr>
          <p:nvPr userDrawn="1"/>
        </p:nvCxnSpPr>
        <p:spPr>
          <a:xfrm>
            <a:off x="914402" y="6477005"/>
            <a:ext cx="8138158"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B4A18A6C-1485-2DE6-42D7-00D0F66FEAE0}"/>
              </a:ext>
            </a:extLst>
          </p:cNvPr>
          <p:cNvSpPr txBox="1"/>
          <p:nvPr userDrawn="1"/>
        </p:nvSpPr>
        <p:spPr>
          <a:xfrm>
            <a:off x="838200" y="6553200"/>
            <a:ext cx="935921" cy="246221"/>
          </a:xfrm>
          <a:prstGeom prst="rect">
            <a:avLst/>
          </a:prstGeom>
          <a:noFill/>
        </p:spPr>
        <p:txBody>
          <a:bodyPr wrap="square" rtlCol="0">
            <a:spAutoFit/>
          </a:bodyPr>
          <a:lstStyle/>
          <a:p>
            <a:r>
              <a:rPr lang="en-US" sz="1000" b="1">
                <a:solidFill>
                  <a:schemeClr val="tx1"/>
                </a:solidFill>
              </a:rPr>
              <a:t>PUBLIC</a:t>
            </a:r>
          </a:p>
        </p:txBody>
      </p:sp>
    </p:spTree>
    <p:extLst>
      <p:ext uri="{BB962C8B-B14F-4D97-AF65-F5344CB8AC3E}">
        <p14:creationId xmlns:p14="http://schemas.microsoft.com/office/powerpoint/2010/main" val="4111403576"/>
      </p:ext>
    </p:extLst>
  </p:cSld>
  <p:clrMap bg1="lt1" tx1="dk1" bg2="lt2" tx2="dk2" accent1="accent1" accent2="accent2" accent3="accent3" accent4="accent4" accent5="accent5" accent6="accent6" hlink="hlink" folHlink="folHlink"/>
  <p:sldLayoutIdLst>
    <p:sldLayoutId id="2147483740" r:id="rId1"/>
    <p:sldLayoutId id="2147483741" r:id="rId2"/>
    <p:sldLayoutId id="2147483742" r:id="rId3"/>
    <p:sldLayoutId id="2147483743" r:id="rId4"/>
    <p:sldLayoutId id="2147483744" r:id="rId5"/>
    <p:sldLayoutId id="2147483745" r:id="rId6"/>
    <p:sldLayoutId id="2147483746" r:id="rId7"/>
    <p:sldLayoutId id="2147483747" r:id="rId8"/>
    <p:sldLayoutId id="2147483748" r:id="rId9"/>
    <p:sldLayoutId id="2147483749" r:id="rId10"/>
    <p:sldLayoutId id="2147483750" r:id="rId11"/>
    <p:sldLayoutId id="2147483751" r:id="rId12"/>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3810000" y="2105561"/>
            <a:ext cx="5646034" cy="3077766"/>
          </a:xfrm>
          <a:prstGeom prst="rect">
            <a:avLst/>
          </a:prstGeom>
          <a:noFill/>
        </p:spPr>
        <p:txBody>
          <a:bodyPr wrap="square" rtlCol="0">
            <a:spAutoFit/>
          </a:bodyPr>
          <a:lstStyle/>
          <a:p>
            <a:r>
              <a:rPr lang="en-US" sz="2400" b="1" dirty="0"/>
              <a:t>CARD/CRRBA Allocation Methodology</a:t>
            </a:r>
          </a:p>
          <a:p>
            <a:endParaRPr lang="en-US" sz="2000" b="1" dirty="0"/>
          </a:p>
          <a:p>
            <a:endParaRPr lang="en-US" dirty="0"/>
          </a:p>
          <a:p>
            <a:endParaRPr lang="en-US" dirty="0"/>
          </a:p>
          <a:p>
            <a:endParaRPr lang="en-US" dirty="0"/>
          </a:p>
          <a:p>
            <a:r>
              <a:rPr lang="en-US" dirty="0"/>
              <a:t>Austin Rosel</a:t>
            </a:r>
          </a:p>
          <a:p>
            <a:r>
              <a:rPr lang="en-US" dirty="0"/>
              <a:t>December 2024 WMS</a:t>
            </a:r>
          </a:p>
          <a:p>
            <a:endParaRPr lang="en-US" dirty="0"/>
          </a:p>
          <a:p>
            <a:endParaRPr lang="en-US" dirty="0"/>
          </a:p>
        </p:txBody>
      </p:sp>
    </p:spTree>
    <p:extLst>
      <p:ext uri="{BB962C8B-B14F-4D97-AF65-F5344CB8AC3E}">
        <p14:creationId xmlns:p14="http://schemas.microsoft.com/office/powerpoint/2010/main" val="7306037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83D88C51-CAFA-2BF2-AC5B-2F31F84F4408}"/>
              </a:ext>
            </a:extLst>
          </p:cNvPr>
          <p:cNvSpPr>
            <a:spLocks noGrp="1"/>
          </p:cNvSpPr>
          <p:nvPr>
            <p:ph type="title"/>
          </p:nvPr>
        </p:nvSpPr>
        <p:spPr/>
        <p:txBody>
          <a:bodyPr/>
          <a:lstStyle/>
          <a:p>
            <a:r>
              <a:rPr lang="en-US" dirty="0"/>
              <a:t>Problem to Solve</a:t>
            </a:r>
          </a:p>
        </p:txBody>
      </p:sp>
      <p:sp>
        <p:nvSpPr>
          <p:cNvPr id="5" name="Content Placeholder 4">
            <a:extLst>
              <a:ext uri="{FF2B5EF4-FFF2-40B4-BE49-F238E27FC236}">
                <a16:creationId xmlns:a16="http://schemas.microsoft.com/office/drawing/2014/main" id="{706FABB0-2F1E-FEC3-751D-7D10750EE476}"/>
              </a:ext>
            </a:extLst>
          </p:cNvPr>
          <p:cNvSpPr>
            <a:spLocks noGrp="1"/>
          </p:cNvSpPr>
          <p:nvPr>
            <p:ph idx="1"/>
          </p:nvPr>
        </p:nvSpPr>
        <p:spPr/>
        <p:txBody>
          <a:bodyPr/>
          <a:lstStyle/>
          <a:p>
            <a:r>
              <a:rPr lang="en-US" dirty="0"/>
              <a:t>Revenues from CRR Auctions are allocated to load on a peak interval basis. CRR Revenues for the month are allocated to the load ratio share during the peak 15-minute settlement interval for the month.</a:t>
            </a:r>
          </a:p>
          <a:p>
            <a:r>
              <a:rPr lang="en-US" dirty="0"/>
              <a:t>ERCOT brought forward a concern that this allocation methodology could encourage uneconomic behavior. Loads that are controllable could increase consumption during the peak interval in order to capture this revenue.</a:t>
            </a:r>
          </a:p>
          <a:p>
            <a:r>
              <a:rPr lang="en-US" dirty="0"/>
              <a:t>This is similar to the issue that was addressed in NPRR1030 for DC-Ties, where a DC-Tie could schedule increased exports in order to capture this revenue.</a:t>
            </a:r>
          </a:p>
        </p:txBody>
      </p:sp>
      <p:sp>
        <p:nvSpPr>
          <p:cNvPr id="3" name="Slide Number Placeholder 2">
            <a:extLst>
              <a:ext uri="{FF2B5EF4-FFF2-40B4-BE49-F238E27FC236}">
                <a16:creationId xmlns:a16="http://schemas.microsoft.com/office/drawing/2014/main" id="{64431EAA-58E5-A784-9766-F191CC4BF314}"/>
              </a:ext>
            </a:extLst>
          </p:cNvPr>
          <p:cNvSpPr>
            <a:spLocks noGrp="1"/>
          </p:cNvSpPr>
          <p:nvPr>
            <p:ph type="sldNum" sz="quarter" idx="4"/>
          </p:nvPr>
        </p:nvSpPr>
        <p:spPr/>
        <p:txBody>
          <a:bodyPr/>
          <a:lstStyle/>
          <a:p>
            <a:fld id="{1D93BD3E-1E9A-4970-A6F7-E7AC52762E0C}" type="slidenum">
              <a:rPr lang="en-US" smtClean="0"/>
              <a:pPr/>
              <a:t>2</a:t>
            </a:fld>
            <a:endParaRPr lang="en-US"/>
          </a:p>
        </p:txBody>
      </p:sp>
    </p:spTree>
    <p:extLst>
      <p:ext uri="{BB962C8B-B14F-4D97-AF65-F5344CB8AC3E}">
        <p14:creationId xmlns:p14="http://schemas.microsoft.com/office/powerpoint/2010/main" val="25827878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F11BA66-DE53-06E4-99E0-E03D88AAB528}"/>
              </a:ext>
            </a:extLst>
          </p:cNvPr>
          <p:cNvSpPr>
            <a:spLocks noGrp="1"/>
          </p:cNvSpPr>
          <p:nvPr>
            <p:ph type="title"/>
          </p:nvPr>
        </p:nvSpPr>
        <p:spPr/>
        <p:txBody>
          <a:bodyPr/>
          <a:lstStyle/>
          <a:p>
            <a:r>
              <a:rPr lang="en-US" dirty="0"/>
              <a:t>Options</a:t>
            </a:r>
          </a:p>
        </p:txBody>
      </p:sp>
      <p:sp>
        <p:nvSpPr>
          <p:cNvPr id="3" name="Content Placeholder 2">
            <a:extLst>
              <a:ext uri="{FF2B5EF4-FFF2-40B4-BE49-F238E27FC236}">
                <a16:creationId xmlns:a16="http://schemas.microsoft.com/office/drawing/2014/main" id="{A641BC12-FEA3-6433-50B9-9B4E92E5B8C8}"/>
              </a:ext>
            </a:extLst>
          </p:cNvPr>
          <p:cNvSpPr>
            <a:spLocks noGrp="1"/>
          </p:cNvSpPr>
          <p:nvPr>
            <p:ph idx="1"/>
          </p:nvPr>
        </p:nvSpPr>
        <p:spPr/>
        <p:txBody>
          <a:bodyPr/>
          <a:lstStyle/>
          <a:p>
            <a:pPr marL="0" indent="0">
              <a:buNone/>
            </a:pPr>
            <a:r>
              <a:rPr lang="en-US" dirty="0"/>
              <a:t>WMS and WMWG have coalesced around three options for adjusting the allocation.</a:t>
            </a:r>
          </a:p>
          <a:p>
            <a:r>
              <a:rPr lang="en-US" dirty="0" err="1"/>
              <a:t>Vistra</a:t>
            </a:r>
            <a:r>
              <a:rPr lang="en-US" dirty="0"/>
              <a:t> – Allocate on a load ratio share of a subset of highest load hours by taking the top 60 hours for the month combined with top 4 hours from the top 15 days.</a:t>
            </a:r>
          </a:p>
          <a:p>
            <a:r>
              <a:rPr lang="en-US" dirty="0"/>
              <a:t>IMM – Allocate revenues based on the load ratio share of the top 500 peak hours for the month. </a:t>
            </a:r>
          </a:p>
          <a:p>
            <a:r>
              <a:rPr lang="en-US" dirty="0"/>
              <a:t>City of Georgetown – Allocate CARD revenues based on the 4CP values from the previous year. </a:t>
            </a:r>
          </a:p>
        </p:txBody>
      </p:sp>
      <p:sp>
        <p:nvSpPr>
          <p:cNvPr id="4" name="Slide Number Placeholder 3">
            <a:extLst>
              <a:ext uri="{FF2B5EF4-FFF2-40B4-BE49-F238E27FC236}">
                <a16:creationId xmlns:a16="http://schemas.microsoft.com/office/drawing/2014/main" id="{36824406-4445-F829-0CF6-0DDF6B28DE1C}"/>
              </a:ext>
            </a:extLst>
          </p:cNvPr>
          <p:cNvSpPr>
            <a:spLocks noGrp="1"/>
          </p:cNvSpPr>
          <p:nvPr>
            <p:ph type="sldNum" sz="quarter" idx="4"/>
          </p:nvPr>
        </p:nvSpPr>
        <p:spPr/>
        <p:txBody>
          <a:bodyPr/>
          <a:lstStyle/>
          <a:p>
            <a:fld id="{1D93BD3E-1E9A-4970-A6F7-E7AC52762E0C}" type="slidenum">
              <a:rPr lang="en-US" smtClean="0"/>
              <a:pPr/>
              <a:t>3</a:t>
            </a:fld>
            <a:endParaRPr lang="en-US"/>
          </a:p>
        </p:txBody>
      </p:sp>
    </p:spTree>
    <p:extLst>
      <p:ext uri="{BB962C8B-B14F-4D97-AF65-F5344CB8AC3E}">
        <p14:creationId xmlns:p14="http://schemas.microsoft.com/office/powerpoint/2010/main" val="41432117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5BE4680-D432-C959-CBB7-88ABF4546CAD}"/>
              </a:ext>
            </a:extLst>
          </p:cNvPr>
          <p:cNvSpPr>
            <a:spLocks noGrp="1"/>
          </p:cNvSpPr>
          <p:nvPr>
            <p:ph type="title"/>
          </p:nvPr>
        </p:nvSpPr>
        <p:spPr/>
        <p:txBody>
          <a:bodyPr/>
          <a:lstStyle/>
          <a:p>
            <a:r>
              <a:rPr lang="en-US" dirty="0"/>
              <a:t>ERCOT Opinion</a:t>
            </a:r>
          </a:p>
        </p:txBody>
      </p:sp>
      <p:sp>
        <p:nvSpPr>
          <p:cNvPr id="3" name="Content Placeholder 2">
            <a:extLst>
              <a:ext uri="{FF2B5EF4-FFF2-40B4-BE49-F238E27FC236}">
                <a16:creationId xmlns:a16="http://schemas.microsoft.com/office/drawing/2014/main" id="{C92F05F1-D44D-BD43-936C-A575093BB6A9}"/>
              </a:ext>
            </a:extLst>
          </p:cNvPr>
          <p:cNvSpPr>
            <a:spLocks noGrp="1"/>
          </p:cNvSpPr>
          <p:nvPr>
            <p:ph idx="1"/>
          </p:nvPr>
        </p:nvSpPr>
        <p:spPr/>
        <p:txBody>
          <a:bodyPr/>
          <a:lstStyle/>
          <a:p>
            <a:r>
              <a:rPr lang="en-US" dirty="0"/>
              <a:t>ERCOT prefers the options presented by </a:t>
            </a:r>
            <a:r>
              <a:rPr lang="en-US" dirty="0" err="1"/>
              <a:t>Vistra</a:t>
            </a:r>
            <a:r>
              <a:rPr lang="en-US" dirty="0"/>
              <a:t> and the IMM.</a:t>
            </a:r>
          </a:p>
          <a:p>
            <a:pPr lvl="1"/>
            <a:r>
              <a:rPr lang="en-US" dirty="0">
                <a:solidFill>
                  <a:schemeClr val="tx1"/>
                </a:solidFill>
              </a:rPr>
              <a:t>These options address the problem to solve and are more straightforward to understand, implement and maintain over the long term.</a:t>
            </a:r>
          </a:p>
          <a:p>
            <a:r>
              <a:rPr lang="en-US" dirty="0"/>
              <a:t>Conceptually, the City of Georgetown proposal has evolved to address ERCOT’s primary concern, but lingering questions remain on the effects of this approach in practice.</a:t>
            </a:r>
          </a:p>
          <a:p>
            <a:pPr lvl="1"/>
            <a:r>
              <a:rPr lang="en-US" dirty="0">
                <a:solidFill>
                  <a:schemeClr val="tx1"/>
                </a:solidFill>
              </a:rPr>
              <a:t>Linking two allocation mechanisms that are not related, in terms of how dollars are collected or allocated, may cause unintended consequences and incentives.</a:t>
            </a:r>
          </a:p>
          <a:p>
            <a:pPr lvl="1"/>
            <a:r>
              <a:rPr lang="en-US" dirty="0">
                <a:solidFill>
                  <a:schemeClr val="tx1"/>
                </a:solidFill>
              </a:rPr>
              <a:t>Future policy changes to either mechanism or changes in revenue levels that could impact incentives would need to be monitored for cross-impact.</a:t>
            </a:r>
          </a:p>
          <a:p>
            <a:pPr lvl="1"/>
            <a:r>
              <a:rPr lang="en-US" dirty="0">
                <a:solidFill>
                  <a:schemeClr val="tx1"/>
                </a:solidFill>
              </a:rPr>
              <a:t>This method is the most complicated to implement due to the “lag” of using the previous years 4CP values for current year allocation as well as the continued need to implement </a:t>
            </a:r>
          </a:p>
        </p:txBody>
      </p:sp>
      <p:sp>
        <p:nvSpPr>
          <p:cNvPr id="4" name="Slide Number Placeholder 3">
            <a:extLst>
              <a:ext uri="{FF2B5EF4-FFF2-40B4-BE49-F238E27FC236}">
                <a16:creationId xmlns:a16="http://schemas.microsoft.com/office/drawing/2014/main" id="{5DA47286-86CC-66EA-27D2-DA871E715E5A}"/>
              </a:ext>
            </a:extLst>
          </p:cNvPr>
          <p:cNvSpPr>
            <a:spLocks noGrp="1"/>
          </p:cNvSpPr>
          <p:nvPr>
            <p:ph type="sldNum" sz="quarter" idx="4"/>
          </p:nvPr>
        </p:nvSpPr>
        <p:spPr/>
        <p:txBody>
          <a:bodyPr/>
          <a:lstStyle/>
          <a:p>
            <a:fld id="{1D93BD3E-1E9A-4970-A6F7-E7AC52762E0C}" type="slidenum">
              <a:rPr lang="en-US" smtClean="0"/>
              <a:pPr/>
              <a:t>4</a:t>
            </a:fld>
            <a:endParaRPr lang="en-US"/>
          </a:p>
        </p:txBody>
      </p:sp>
    </p:spTree>
    <p:extLst>
      <p:ext uri="{BB962C8B-B14F-4D97-AF65-F5344CB8AC3E}">
        <p14:creationId xmlns:p14="http://schemas.microsoft.com/office/powerpoint/2010/main" val="10103250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89A1A-77BD-8FB6-003B-CC392715F6F2}"/>
              </a:ext>
            </a:extLst>
          </p:cNvPr>
          <p:cNvSpPr>
            <a:spLocks noGrp="1"/>
          </p:cNvSpPr>
          <p:nvPr>
            <p:ph type="title"/>
          </p:nvPr>
        </p:nvSpPr>
        <p:spPr/>
        <p:txBody>
          <a:bodyPr/>
          <a:lstStyle/>
          <a:p>
            <a:r>
              <a:rPr lang="en-US" dirty="0"/>
              <a:t>Requested Analysis</a:t>
            </a:r>
          </a:p>
        </p:txBody>
      </p:sp>
      <p:sp>
        <p:nvSpPr>
          <p:cNvPr id="3" name="Content Placeholder 2">
            <a:extLst>
              <a:ext uri="{FF2B5EF4-FFF2-40B4-BE49-F238E27FC236}">
                <a16:creationId xmlns:a16="http://schemas.microsoft.com/office/drawing/2014/main" id="{AF85DA34-06B5-686A-22DB-DDAD61106DD0}"/>
              </a:ext>
            </a:extLst>
          </p:cNvPr>
          <p:cNvSpPr>
            <a:spLocks noGrp="1"/>
          </p:cNvSpPr>
          <p:nvPr>
            <p:ph idx="1"/>
          </p:nvPr>
        </p:nvSpPr>
        <p:spPr/>
        <p:txBody>
          <a:bodyPr/>
          <a:lstStyle/>
          <a:p>
            <a:r>
              <a:rPr lang="en-US" dirty="0"/>
              <a:t>At the November WMWG there was a request for ERCOT to provide independent analysis on the options presented, looking at how these different approaches could affect the amount of CARD allocated to different customer classes.</a:t>
            </a:r>
          </a:p>
          <a:p>
            <a:r>
              <a:rPr lang="en-US" dirty="0"/>
              <a:t>It’s worth noting that preserving the allocation amongst the classes was not necessarily our goal in discussing this issue.  ERCOT’s  primary objective is to address the problem of incentivizing uneconomic behavior.</a:t>
            </a:r>
          </a:p>
          <a:p>
            <a:r>
              <a:rPr lang="en-US" dirty="0"/>
              <a:t>The following slides provide an independent analysis by ERCOT of the change to class allocation under the three options to support the WMWG request.</a:t>
            </a:r>
          </a:p>
          <a:p>
            <a:r>
              <a:rPr lang="en-US" dirty="0"/>
              <a:t>Also, ERCOT has included the same analysis performed as if there were no zonal allocations of revenue, if all allocation was system wide. </a:t>
            </a:r>
          </a:p>
        </p:txBody>
      </p:sp>
      <p:sp>
        <p:nvSpPr>
          <p:cNvPr id="4" name="Slide Number Placeholder 3">
            <a:extLst>
              <a:ext uri="{FF2B5EF4-FFF2-40B4-BE49-F238E27FC236}">
                <a16:creationId xmlns:a16="http://schemas.microsoft.com/office/drawing/2014/main" id="{8F015581-94F5-F4DE-B2D7-FFA46CB95621}"/>
              </a:ext>
            </a:extLst>
          </p:cNvPr>
          <p:cNvSpPr>
            <a:spLocks noGrp="1"/>
          </p:cNvSpPr>
          <p:nvPr>
            <p:ph type="sldNum" sz="quarter" idx="4"/>
          </p:nvPr>
        </p:nvSpPr>
        <p:spPr/>
        <p:txBody>
          <a:bodyPr/>
          <a:lstStyle/>
          <a:p>
            <a:fld id="{1D93BD3E-1E9A-4970-A6F7-E7AC52762E0C}" type="slidenum">
              <a:rPr lang="en-US" smtClean="0"/>
              <a:pPr/>
              <a:t>5</a:t>
            </a:fld>
            <a:endParaRPr lang="en-US"/>
          </a:p>
        </p:txBody>
      </p:sp>
    </p:spTree>
    <p:extLst>
      <p:ext uri="{BB962C8B-B14F-4D97-AF65-F5344CB8AC3E}">
        <p14:creationId xmlns:p14="http://schemas.microsoft.com/office/powerpoint/2010/main" val="35809925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C423496-7E69-BBE5-F73A-F9A8FDFBE41E}"/>
              </a:ext>
            </a:extLst>
          </p:cNvPr>
          <p:cNvSpPr>
            <a:spLocks noGrp="1"/>
          </p:cNvSpPr>
          <p:nvPr>
            <p:ph type="title"/>
          </p:nvPr>
        </p:nvSpPr>
        <p:spPr/>
        <p:txBody>
          <a:bodyPr/>
          <a:lstStyle/>
          <a:p>
            <a:r>
              <a:rPr lang="en-US" dirty="0"/>
              <a:t>ERCOT Analysis</a:t>
            </a:r>
          </a:p>
        </p:txBody>
      </p:sp>
      <p:graphicFrame>
        <p:nvGraphicFramePr>
          <p:cNvPr id="6" name="Content Placeholder 5">
            <a:extLst>
              <a:ext uri="{FF2B5EF4-FFF2-40B4-BE49-F238E27FC236}">
                <a16:creationId xmlns:a16="http://schemas.microsoft.com/office/drawing/2014/main" id="{75EA7768-D14E-DD98-7A39-20CC92D23AC8}"/>
              </a:ext>
            </a:extLst>
          </p:cNvPr>
          <p:cNvGraphicFramePr>
            <a:graphicFrameLocks noGrp="1"/>
          </p:cNvGraphicFramePr>
          <p:nvPr>
            <p:ph idx="1"/>
            <p:extLst>
              <p:ext uri="{D42A27DB-BD31-4B8C-83A1-F6EECF244321}">
                <p14:modId xmlns:p14="http://schemas.microsoft.com/office/powerpoint/2010/main" val="1315225646"/>
              </p:ext>
            </p:extLst>
          </p:nvPr>
        </p:nvGraphicFramePr>
        <p:xfrm>
          <a:off x="946796" y="1466184"/>
          <a:ext cx="6709365" cy="1789452"/>
        </p:xfrm>
        <a:graphic>
          <a:graphicData uri="http://schemas.openxmlformats.org/drawingml/2006/table">
            <a:tbl>
              <a:tblPr/>
              <a:tblGrid>
                <a:gridCol w="1525915">
                  <a:extLst>
                    <a:ext uri="{9D8B030D-6E8A-4147-A177-3AD203B41FA5}">
                      <a16:colId xmlns:a16="http://schemas.microsoft.com/office/drawing/2014/main" val="3428527790"/>
                    </a:ext>
                  </a:extLst>
                </a:gridCol>
                <a:gridCol w="1036690">
                  <a:extLst>
                    <a:ext uri="{9D8B030D-6E8A-4147-A177-3AD203B41FA5}">
                      <a16:colId xmlns:a16="http://schemas.microsoft.com/office/drawing/2014/main" val="599704919"/>
                    </a:ext>
                  </a:extLst>
                </a:gridCol>
                <a:gridCol w="1036690">
                  <a:extLst>
                    <a:ext uri="{9D8B030D-6E8A-4147-A177-3AD203B41FA5}">
                      <a16:colId xmlns:a16="http://schemas.microsoft.com/office/drawing/2014/main" val="1110147446"/>
                    </a:ext>
                  </a:extLst>
                </a:gridCol>
                <a:gridCol w="1036690">
                  <a:extLst>
                    <a:ext uri="{9D8B030D-6E8A-4147-A177-3AD203B41FA5}">
                      <a16:colId xmlns:a16="http://schemas.microsoft.com/office/drawing/2014/main" val="534159036"/>
                    </a:ext>
                  </a:extLst>
                </a:gridCol>
                <a:gridCol w="1036690">
                  <a:extLst>
                    <a:ext uri="{9D8B030D-6E8A-4147-A177-3AD203B41FA5}">
                      <a16:colId xmlns:a16="http://schemas.microsoft.com/office/drawing/2014/main" val="1226563252"/>
                    </a:ext>
                  </a:extLst>
                </a:gridCol>
                <a:gridCol w="1036690">
                  <a:extLst>
                    <a:ext uri="{9D8B030D-6E8A-4147-A177-3AD203B41FA5}">
                      <a16:colId xmlns:a16="http://schemas.microsoft.com/office/drawing/2014/main" val="3821271752"/>
                    </a:ext>
                  </a:extLst>
                </a:gridCol>
              </a:tblGrid>
              <a:tr h="255636">
                <a:tc gridSpan="6">
                  <a:txBody>
                    <a:bodyPr/>
                    <a:lstStyle/>
                    <a:p>
                      <a:pPr algn="ctr" fontAlgn="b"/>
                      <a:r>
                        <a:rPr lang="en-US" sz="1200" b="0" i="0" u="none" strike="noStrike" dirty="0">
                          <a:solidFill>
                            <a:srgbClr val="000000"/>
                          </a:solidFill>
                          <a:effectLst/>
                          <a:latin typeface="Calibri" panose="020F0502020204030204" pitchFamily="34" charset="0"/>
                        </a:rPr>
                        <a:t>CARD &amp; CRRBA Allocation - Includes Zonal CARD Process</a:t>
                      </a:r>
                    </a:p>
                  </a:txBody>
                  <a:tcPr marL="9525" marR="9525" marT="9525" marB="0" anchor="b">
                    <a:lnL>
                      <a:noFill/>
                    </a:lnL>
                    <a:lnR>
                      <a:noFill/>
                    </a:lnR>
                    <a:lnT>
                      <a:noFill/>
                    </a:lnT>
                    <a:lnB w="6350" cap="flat" cmpd="sng" algn="ctr">
                      <a:solidFill>
                        <a:srgbClr val="000000"/>
                      </a:solidFill>
                      <a:prstDash val="solid"/>
                      <a:round/>
                      <a:headEnd type="none" w="med" len="med"/>
                      <a:tailEnd type="none" w="med" len="med"/>
                    </a:lnB>
                    <a:no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935502151"/>
                  </a:ext>
                </a:extLst>
              </a:tr>
              <a:tr h="255636">
                <a:tc>
                  <a:txBody>
                    <a:bodyPr/>
                    <a:lstStyle/>
                    <a:p>
                      <a:pPr algn="l" fontAlgn="b"/>
                      <a:r>
                        <a:rPr lang="en-US" sz="12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ctr" fontAlgn="b"/>
                      <a:r>
                        <a:rPr lang="en-US" sz="1200" b="0" i="0" u="none" strike="noStrike">
                          <a:solidFill>
                            <a:srgbClr val="000000"/>
                          </a:solidFill>
                          <a:effectLst/>
                          <a:latin typeface="Calibri" panose="020F0502020204030204" pitchFamily="34" charset="0"/>
                        </a:rPr>
                        <a:t>Currrent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ctr" fontAlgn="b"/>
                      <a:r>
                        <a:rPr lang="en-US" sz="1200" b="0" i="0" u="none" strike="noStrike">
                          <a:solidFill>
                            <a:srgbClr val="000000"/>
                          </a:solidFill>
                          <a:effectLst/>
                          <a:latin typeface="Calibri" panose="020F0502020204030204" pitchFamily="34" charset="0"/>
                        </a:rPr>
                        <a:t>4CP MW</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ctr" fontAlgn="b"/>
                      <a:r>
                        <a:rPr lang="en-US" sz="1200" b="0" i="0" u="none" strike="noStrike">
                          <a:solidFill>
                            <a:srgbClr val="000000"/>
                          </a:solidFill>
                          <a:effectLst/>
                          <a:latin typeface="Calibri" panose="020F0502020204030204" pitchFamily="34" charset="0"/>
                        </a:rPr>
                        <a:t>Vistra</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ctr" fontAlgn="b"/>
                      <a:r>
                        <a:rPr lang="en-US" sz="1200" b="0" i="0" u="none" strike="noStrike">
                          <a:solidFill>
                            <a:srgbClr val="000000"/>
                          </a:solidFill>
                          <a:effectLst/>
                          <a:latin typeface="Calibri" panose="020F0502020204030204" pitchFamily="34" charset="0"/>
                        </a:rPr>
                        <a:t>IMM</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ctr" fontAlgn="b"/>
                      <a:r>
                        <a:rPr lang="en-US" sz="1200" b="0" i="0" u="none" strike="noStrike" dirty="0">
                          <a:solidFill>
                            <a:srgbClr val="000000"/>
                          </a:solidFill>
                          <a:effectLst/>
                          <a:latin typeface="Calibri" panose="020F0502020204030204" pitchFamily="34" charset="0"/>
                        </a:rPr>
                        <a:t>COG*</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extLst>
                  <a:ext uri="{0D108BD9-81ED-4DB2-BD59-A6C34878D82A}">
                    <a16:rowId xmlns:a16="http://schemas.microsoft.com/office/drawing/2014/main" val="3187343817"/>
                  </a:ext>
                </a:extLst>
              </a:tr>
              <a:tr h="255636">
                <a:tc>
                  <a:txBody>
                    <a:bodyPr/>
                    <a:lstStyle/>
                    <a:p>
                      <a:pPr algn="l" fontAlgn="b"/>
                      <a:r>
                        <a:rPr lang="en-US" sz="1200" b="0" i="0" u="none" strike="noStrike">
                          <a:solidFill>
                            <a:srgbClr val="000000"/>
                          </a:solidFill>
                          <a:effectLst/>
                          <a:latin typeface="Calibri" panose="020F0502020204030204" pitchFamily="34" charset="0"/>
                        </a:rPr>
                        <a:t>Residential</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dirty="0">
                          <a:solidFill>
                            <a:srgbClr val="000000"/>
                          </a:solidFill>
                          <a:effectLst/>
                          <a:latin typeface="Calibri" panose="020F0502020204030204" pitchFamily="34" charset="0"/>
                        </a:rPr>
                        <a:t>24.6%</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29.1%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22.7%</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19.8%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33.8%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extLst>
                  <a:ext uri="{0D108BD9-81ED-4DB2-BD59-A6C34878D82A}">
                    <a16:rowId xmlns:a16="http://schemas.microsoft.com/office/drawing/2014/main" val="3818871479"/>
                  </a:ext>
                </a:extLst>
              </a:tr>
              <a:tr h="255636">
                <a:tc>
                  <a:txBody>
                    <a:bodyPr/>
                    <a:lstStyle/>
                    <a:p>
                      <a:pPr algn="l" fontAlgn="b"/>
                      <a:r>
                        <a:rPr lang="en-US" sz="1200" b="0" i="0" u="none" strike="noStrike">
                          <a:solidFill>
                            <a:srgbClr val="000000"/>
                          </a:solidFill>
                          <a:effectLst/>
                          <a:latin typeface="Calibri" panose="020F0502020204030204" pitchFamily="34" charset="0"/>
                        </a:rPr>
                        <a:t>Small Commercial</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15.8%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16.5%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15.6%</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15.7%</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17.0%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extLst>
                  <a:ext uri="{0D108BD9-81ED-4DB2-BD59-A6C34878D82A}">
                    <a16:rowId xmlns:a16="http://schemas.microsoft.com/office/drawing/2014/main" val="122264962"/>
                  </a:ext>
                </a:extLst>
              </a:tr>
              <a:tr h="255636">
                <a:tc>
                  <a:txBody>
                    <a:bodyPr/>
                    <a:lstStyle/>
                    <a:p>
                      <a:pPr algn="l" fontAlgn="b"/>
                      <a:r>
                        <a:rPr lang="en-US" sz="1200" b="0" i="0" u="none" strike="noStrike">
                          <a:solidFill>
                            <a:srgbClr val="000000"/>
                          </a:solidFill>
                          <a:effectLst/>
                          <a:latin typeface="Calibri" panose="020F0502020204030204" pitchFamily="34" charset="0"/>
                        </a:rPr>
                        <a:t>NOIE</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29.8%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31.0%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28.9%</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28.0%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28.5%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extLst>
                  <a:ext uri="{0D108BD9-81ED-4DB2-BD59-A6C34878D82A}">
                    <a16:rowId xmlns:a16="http://schemas.microsoft.com/office/drawing/2014/main" val="2772454829"/>
                  </a:ext>
                </a:extLst>
              </a:tr>
              <a:tr h="255636">
                <a:tc>
                  <a:txBody>
                    <a:bodyPr/>
                    <a:lstStyle/>
                    <a:p>
                      <a:pPr algn="l" fontAlgn="b"/>
                      <a:r>
                        <a:rPr lang="en-US" sz="1200" b="0" i="0" u="none" strike="noStrike">
                          <a:solidFill>
                            <a:srgbClr val="000000"/>
                          </a:solidFill>
                          <a:effectLst/>
                          <a:latin typeface="Calibri" panose="020F0502020204030204" pitchFamily="34" charset="0"/>
                        </a:rPr>
                        <a:t>Large C&amp;I</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29.8%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23.4%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32.8%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36.5%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20.8%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extLst>
                  <a:ext uri="{0D108BD9-81ED-4DB2-BD59-A6C34878D82A}">
                    <a16:rowId xmlns:a16="http://schemas.microsoft.com/office/drawing/2014/main" val="1270006832"/>
                  </a:ext>
                </a:extLst>
              </a:tr>
              <a:tr h="255636">
                <a:tc>
                  <a:txBody>
                    <a:bodyPr/>
                    <a:lstStyle/>
                    <a:p>
                      <a:pPr algn="l" fontAlgn="b"/>
                      <a:r>
                        <a:rPr lang="en-US" sz="1200" b="0" i="0" u="none" strike="noStrike">
                          <a:solidFill>
                            <a:srgbClr val="000000"/>
                          </a:solidFill>
                          <a:effectLst/>
                          <a:latin typeface="Calibri" panose="020F0502020204030204" pitchFamily="34" charset="0"/>
                        </a:rPr>
                        <a:t>Total</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r" fontAlgn="b"/>
                      <a:r>
                        <a:rPr lang="en-US" sz="1200" b="0" i="0" u="none" strike="noStrike">
                          <a:solidFill>
                            <a:srgbClr val="000000"/>
                          </a:solidFill>
                          <a:effectLst/>
                          <a:latin typeface="Calibri" panose="020F0502020204030204" pitchFamily="34" charset="0"/>
                        </a:rPr>
                        <a:t>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r" fontAlgn="b"/>
                      <a:r>
                        <a:rPr lang="en-US" sz="1200" b="0" i="0" u="none" strike="noStrike">
                          <a:solidFill>
                            <a:srgbClr val="000000"/>
                          </a:solidFill>
                          <a:effectLst/>
                          <a:latin typeface="Calibri" panose="020F0502020204030204" pitchFamily="34" charset="0"/>
                        </a:rPr>
                        <a:t>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r" fontAlgn="b"/>
                      <a:r>
                        <a:rPr lang="en-US" sz="1200" b="0" i="0" u="none" strike="noStrike">
                          <a:solidFill>
                            <a:srgbClr val="000000"/>
                          </a:solidFill>
                          <a:effectLst/>
                          <a:latin typeface="Calibri" panose="020F0502020204030204" pitchFamily="34" charset="0"/>
                        </a:rPr>
                        <a:t>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r" fontAlgn="b"/>
                      <a:r>
                        <a:rPr lang="en-US" sz="1200" b="0" i="0" u="none" strike="noStrike">
                          <a:solidFill>
                            <a:srgbClr val="000000"/>
                          </a:solidFill>
                          <a:effectLst/>
                          <a:latin typeface="Calibri" panose="020F0502020204030204" pitchFamily="34" charset="0"/>
                        </a:rPr>
                        <a:t>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r" fontAlgn="b"/>
                      <a:r>
                        <a:rPr lang="en-US" sz="1200" b="0" i="0" u="none" strike="noStrike" dirty="0">
                          <a:solidFill>
                            <a:srgbClr val="000000"/>
                          </a:solidFill>
                          <a:effectLst/>
                          <a:latin typeface="Calibri" panose="020F0502020204030204" pitchFamily="34" charset="0"/>
                        </a:rPr>
                        <a:t>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extLst>
                  <a:ext uri="{0D108BD9-81ED-4DB2-BD59-A6C34878D82A}">
                    <a16:rowId xmlns:a16="http://schemas.microsoft.com/office/drawing/2014/main" val="2240038464"/>
                  </a:ext>
                </a:extLst>
              </a:tr>
            </a:tbl>
          </a:graphicData>
        </a:graphic>
      </p:graphicFrame>
      <p:sp>
        <p:nvSpPr>
          <p:cNvPr id="4" name="Slide Number Placeholder 3">
            <a:extLst>
              <a:ext uri="{FF2B5EF4-FFF2-40B4-BE49-F238E27FC236}">
                <a16:creationId xmlns:a16="http://schemas.microsoft.com/office/drawing/2014/main" id="{EDD6AF7B-8365-A14F-5D95-747579842A99}"/>
              </a:ext>
            </a:extLst>
          </p:cNvPr>
          <p:cNvSpPr>
            <a:spLocks noGrp="1"/>
          </p:cNvSpPr>
          <p:nvPr>
            <p:ph type="sldNum" sz="quarter" idx="4"/>
          </p:nvPr>
        </p:nvSpPr>
        <p:spPr/>
        <p:txBody>
          <a:bodyPr/>
          <a:lstStyle/>
          <a:p>
            <a:fld id="{1D93BD3E-1E9A-4970-A6F7-E7AC52762E0C}" type="slidenum">
              <a:rPr lang="en-US" smtClean="0"/>
              <a:pPr/>
              <a:t>6</a:t>
            </a:fld>
            <a:endParaRPr lang="en-US"/>
          </a:p>
        </p:txBody>
      </p:sp>
      <p:graphicFrame>
        <p:nvGraphicFramePr>
          <p:cNvPr id="8" name="Table 7">
            <a:extLst>
              <a:ext uri="{FF2B5EF4-FFF2-40B4-BE49-F238E27FC236}">
                <a16:creationId xmlns:a16="http://schemas.microsoft.com/office/drawing/2014/main" id="{C5EF655F-41F6-E101-069C-698BBBE25EB8}"/>
              </a:ext>
            </a:extLst>
          </p:cNvPr>
          <p:cNvGraphicFramePr>
            <a:graphicFrameLocks noGrp="1"/>
          </p:cNvGraphicFramePr>
          <p:nvPr>
            <p:extLst>
              <p:ext uri="{D42A27DB-BD31-4B8C-83A1-F6EECF244321}">
                <p14:modId xmlns:p14="http://schemas.microsoft.com/office/powerpoint/2010/main" val="1559774493"/>
              </p:ext>
            </p:extLst>
          </p:nvPr>
        </p:nvGraphicFramePr>
        <p:xfrm>
          <a:off x="946795" y="3436273"/>
          <a:ext cx="6709365" cy="1671411"/>
        </p:xfrm>
        <a:graphic>
          <a:graphicData uri="http://schemas.openxmlformats.org/drawingml/2006/table">
            <a:tbl>
              <a:tblPr/>
              <a:tblGrid>
                <a:gridCol w="1525915">
                  <a:extLst>
                    <a:ext uri="{9D8B030D-6E8A-4147-A177-3AD203B41FA5}">
                      <a16:colId xmlns:a16="http://schemas.microsoft.com/office/drawing/2014/main" val="2394111918"/>
                    </a:ext>
                  </a:extLst>
                </a:gridCol>
                <a:gridCol w="1036690">
                  <a:extLst>
                    <a:ext uri="{9D8B030D-6E8A-4147-A177-3AD203B41FA5}">
                      <a16:colId xmlns:a16="http://schemas.microsoft.com/office/drawing/2014/main" val="2243762776"/>
                    </a:ext>
                  </a:extLst>
                </a:gridCol>
                <a:gridCol w="1036690">
                  <a:extLst>
                    <a:ext uri="{9D8B030D-6E8A-4147-A177-3AD203B41FA5}">
                      <a16:colId xmlns:a16="http://schemas.microsoft.com/office/drawing/2014/main" val="3684333451"/>
                    </a:ext>
                  </a:extLst>
                </a:gridCol>
                <a:gridCol w="1036690">
                  <a:extLst>
                    <a:ext uri="{9D8B030D-6E8A-4147-A177-3AD203B41FA5}">
                      <a16:colId xmlns:a16="http://schemas.microsoft.com/office/drawing/2014/main" val="312917247"/>
                    </a:ext>
                  </a:extLst>
                </a:gridCol>
                <a:gridCol w="1036690">
                  <a:extLst>
                    <a:ext uri="{9D8B030D-6E8A-4147-A177-3AD203B41FA5}">
                      <a16:colId xmlns:a16="http://schemas.microsoft.com/office/drawing/2014/main" val="337035414"/>
                    </a:ext>
                  </a:extLst>
                </a:gridCol>
                <a:gridCol w="1036690">
                  <a:extLst>
                    <a:ext uri="{9D8B030D-6E8A-4147-A177-3AD203B41FA5}">
                      <a16:colId xmlns:a16="http://schemas.microsoft.com/office/drawing/2014/main" val="2556080556"/>
                    </a:ext>
                  </a:extLst>
                </a:gridCol>
              </a:tblGrid>
              <a:tr h="238773">
                <a:tc gridSpan="6">
                  <a:txBody>
                    <a:bodyPr/>
                    <a:lstStyle/>
                    <a:p>
                      <a:pPr algn="ctr" fontAlgn="b"/>
                      <a:r>
                        <a:rPr lang="en-US" sz="1200" b="0" i="0" u="none" strike="noStrike" dirty="0">
                          <a:solidFill>
                            <a:srgbClr val="000000"/>
                          </a:solidFill>
                          <a:effectLst/>
                          <a:latin typeface="Calibri" panose="020F0502020204030204" pitchFamily="34" charset="0"/>
                        </a:rPr>
                        <a:t>CARD &amp; CRRBA Allocation - System Wide</a:t>
                      </a:r>
                    </a:p>
                  </a:txBody>
                  <a:tcPr marL="9525" marR="9525" marT="9525" marB="0" anchor="b">
                    <a:lnL>
                      <a:noFill/>
                    </a:lnL>
                    <a:lnR>
                      <a:noFill/>
                    </a:lnR>
                    <a:lnT>
                      <a:noFill/>
                    </a:lnT>
                    <a:lnB w="6350" cap="flat" cmpd="sng" algn="ctr">
                      <a:solidFill>
                        <a:srgbClr val="000000"/>
                      </a:solidFill>
                      <a:prstDash val="solid"/>
                      <a:round/>
                      <a:headEnd type="none" w="med" len="med"/>
                      <a:tailEnd type="none" w="med" len="med"/>
                    </a:lnB>
                    <a:no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819632118"/>
                  </a:ext>
                </a:extLst>
              </a:tr>
              <a:tr h="238773">
                <a:tc>
                  <a:txBody>
                    <a:bodyPr/>
                    <a:lstStyle/>
                    <a:p>
                      <a:pPr algn="l" fontAlgn="b"/>
                      <a:r>
                        <a:rPr lang="en-US" sz="12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ctr" fontAlgn="b"/>
                      <a:r>
                        <a:rPr lang="en-US" sz="1200" b="0" i="0" u="none" strike="noStrike">
                          <a:solidFill>
                            <a:srgbClr val="000000"/>
                          </a:solidFill>
                          <a:effectLst/>
                          <a:latin typeface="Calibri" panose="020F0502020204030204" pitchFamily="34" charset="0"/>
                        </a:rPr>
                        <a:t>Currrent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ctr" fontAlgn="b"/>
                      <a:r>
                        <a:rPr lang="en-US" sz="1200" b="0" i="0" u="none" strike="noStrike">
                          <a:solidFill>
                            <a:srgbClr val="000000"/>
                          </a:solidFill>
                          <a:effectLst/>
                          <a:latin typeface="Calibri" panose="020F0502020204030204" pitchFamily="34" charset="0"/>
                        </a:rPr>
                        <a:t>4CP MW</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ctr" fontAlgn="b"/>
                      <a:r>
                        <a:rPr lang="en-US" sz="1200" b="0" i="0" u="none" strike="noStrike">
                          <a:solidFill>
                            <a:srgbClr val="000000"/>
                          </a:solidFill>
                          <a:effectLst/>
                          <a:latin typeface="Calibri" panose="020F0502020204030204" pitchFamily="34" charset="0"/>
                        </a:rPr>
                        <a:t>Vistra</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ctr" fontAlgn="b"/>
                      <a:r>
                        <a:rPr lang="en-US" sz="1200" b="0" i="0" u="none" strike="noStrike">
                          <a:solidFill>
                            <a:srgbClr val="000000"/>
                          </a:solidFill>
                          <a:effectLst/>
                          <a:latin typeface="Calibri" panose="020F0502020204030204" pitchFamily="34" charset="0"/>
                        </a:rPr>
                        <a:t>IMM</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ctr" fontAlgn="b"/>
                      <a:r>
                        <a:rPr lang="en-US" sz="1200" b="0" i="0" u="none" strike="noStrike">
                          <a:solidFill>
                            <a:srgbClr val="000000"/>
                          </a:solidFill>
                          <a:effectLst/>
                          <a:latin typeface="Calibri" panose="020F0502020204030204" pitchFamily="34" charset="0"/>
                        </a:rPr>
                        <a:t>COG</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extLst>
                  <a:ext uri="{0D108BD9-81ED-4DB2-BD59-A6C34878D82A}">
                    <a16:rowId xmlns:a16="http://schemas.microsoft.com/office/drawing/2014/main" val="3783498385"/>
                  </a:ext>
                </a:extLst>
              </a:tr>
              <a:tr h="238773">
                <a:tc>
                  <a:txBody>
                    <a:bodyPr/>
                    <a:lstStyle/>
                    <a:p>
                      <a:pPr algn="l" fontAlgn="b"/>
                      <a:r>
                        <a:rPr lang="en-US" sz="1200" b="0" i="0" u="none" strike="noStrike">
                          <a:solidFill>
                            <a:srgbClr val="000000"/>
                          </a:solidFill>
                          <a:effectLst/>
                          <a:latin typeface="Calibri" panose="020F0502020204030204" pitchFamily="34" charset="0"/>
                        </a:rPr>
                        <a:t>Residential</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28.5%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33.8%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26.4%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23.1%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33.8%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extLst>
                  <a:ext uri="{0D108BD9-81ED-4DB2-BD59-A6C34878D82A}">
                    <a16:rowId xmlns:a16="http://schemas.microsoft.com/office/drawing/2014/main" val="354366672"/>
                  </a:ext>
                </a:extLst>
              </a:tr>
              <a:tr h="238773">
                <a:tc>
                  <a:txBody>
                    <a:bodyPr/>
                    <a:lstStyle/>
                    <a:p>
                      <a:pPr algn="l" fontAlgn="b"/>
                      <a:r>
                        <a:rPr lang="en-US" sz="1200" b="0" i="0" u="none" strike="noStrike">
                          <a:solidFill>
                            <a:srgbClr val="000000"/>
                          </a:solidFill>
                          <a:effectLst/>
                          <a:latin typeface="Calibri" panose="020F0502020204030204" pitchFamily="34" charset="0"/>
                        </a:rPr>
                        <a:t>Small Commercial</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16.5%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dirty="0">
                          <a:solidFill>
                            <a:srgbClr val="000000"/>
                          </a:solidFill>
                          <a:effectLst/>
                          <a:latin typeface="Calibri" panose="020F0502020204030204" pitchFamily="34" charset="0"/>
                        </a:rPr>
                        <a:t>17.0%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16.4%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16.6%</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17.0%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extLst>
                  <a:ext uri="{0D108BD9-81ED-4DB2-BD59-A6C34878D82A}">
                    <a16:rowId xmlns:a16="http://schemas.microsoft.com/office/drawing/2014/main" val="2310605037"/>
                  </a:ext>
                </a:extLst>
              </a:tr>
              <a:tr h="238773">
                <a:tc>
                  <a:txBody>
                    <a:bodyPr/>
                    <a:lstStyle/>
                    <a:p>
                      <a:pPr algn="l" fontAlgn="b"/>
                      <a:r>
                        <a:rPr lang="en-US" sz="1200" b="0" i="0" u="none" strike="noStrike">
                          <a:solidFill>
                            <a:srgbClr val="000000"/>
                          </a:solidFill>
                          <a:effectLst/>
                          <a:latin typeface="Calibri" panose="020F0502020204030204" pitchFamily="34" charset="0"/>
                        </a:rPr>
                        <a:t>NOIE</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28.0%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28.5%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27.0%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25.9%</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28.5%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extLst>
                  <a:ext uri="{0D108BD9-81ED-4DB2-BD59-A6C34878D82A}">
                    <a16:rowId xmlns:a16="http://schemas.microsoft.com/office/drawing/2014/main" val="935494249"/>
                  </a:ext>
                </a:extLst>
              </a:tr>
              <a:tr h="238773">
                <a:tc>
                  <a:txBody>
                    <a:bodyPr/>
                    <a:lstStyle/>
                    <a:p>
                      <a:pPr algn="l" fontAlgn="b"/>
                      <a:r>
                        <a:rPr lang="en-US" sz="1200" b="0" i="0" u="none" strike="noStrike">
                          <a:solidFill>
                            <a:srgbClr val="000000"/>
                          </a:solidFill>
                          <a:effectLst/>
                          <a:latin typeface="Calibri" panose="020F0502020204030204" pitchFamily="34" charset="0"/>
                        </a:rPr>
                        <a:t>Large C&amp;I</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27.0%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20.8%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30.1%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34.4%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tc>
                  <a:txBody>
                    <a:bodyPr/>
                    <a:lstStyle/>
                    <a:p>
                      <a:pPr algn="r" fontAlgn="b"/>
                      <a:r>
                        <a:rPr lang="en-US" sz="1200" b="0" i="0" u="none" strike="noStrike">
                          <a:solidFill>
                            <a:srgbClr val="000000"/>
                          </a:solidFill>
                          <a:effectLst/>
                          <a:latin typeface="Calibri" panose="020F0502020204030204" pitchFamily="34" charset="0"/>
                        </a:rPr>
                        <a:t>20.8%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noFill/>
                  </a:tcPr>
                </a:tc>
                <a:extLst>
                  <a:ext uri="{0D108BD9-81ED-4DB2-BD59-A6C34878D82A}">
                    <a16:rowId xmlns:a16="http://schemas.microsoft.com/office/drawing/2014/main" val="3885493576"/>
                  </a:ext>
                </a:extLst>
              </a:tr>
              <a:tr h="238773">
                <a:tc>
                  <a:txBody>
                    <a:bodyPr/>
                    <a:lstStyle/>
                    <a:p>
                      <a:pPr algn="l" fontAlgn="b"/>
                      <a:r>
                        <a:rPr lang="en-US" sz="1200" b="0" i="0" u="none" strike="noStrike">
                          <a:solidFill>
                            <a:srgbClr val="000000"/>
                          </a:solidFill>
                          <a:effectLst/>
                          <a:latin typeface="Calibri" panose="020F0502020204030204" pitchFamily="34" charset="0"/>
                        </a:rPr>
                        <a:t>Total</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r" fontAlgn="b"/>
                      <a:r>
                        <a:rPr lang="en-US" sz="1200" b="0" i="0" u="none" strike="noStrike">
                          <a:solidFill>
                            <a:srgbClr val="000000"/>
                          </a:solidFill>
                          <a:effectLst/>
                          <a:latin typeface="Calibri" panose="020F0502020204030204" pitchFamily="34" charset="0"/>
                        </a:rPr>
                        <a:t>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r" fontAlgn="b"/>
                      <a:r>
                        <a:rPr lang="en-US" sz="1200" b="0" i="0" u="none" strike="noStrike">
                          <a:solidFill>
                            <a:srgbClr val="000000"/>
                          </a:solidFill>
                          <a:effectLst/>
                          <a:latin typeface="Calibri" panose="020F0502020204030204" pitchFamily="34" charset="0"/>
                        </a:rPr>
                        <a:t>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r" fontAlgn="b"/>
                      <a:r>
                        <a:rPr lang="en-US" sz="1200" b="0" i="0" u="none" strike="noStrike">
                          <a:solidFill>
                            <a:srgbClr val="000000"/>
                          </a:solidFill>
                          <a:effectLst/>
                          <a:latin typeface="Calibri" panose="020F0502020204030204" pitchFamily="34" charset="0"/>
                        </a:rPr>
                        <a:t>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r" fontAlgn="b"/>
                      <a:r>
                        <a:rPr lang="en-US" sz="1200" b="0" i="0" u="none" strike="noStrike">
                          <a:solidFill>
                            <a:srgbClr val="000000"/>
                          </a:solidFill>
                          <a:effectLst/>
                          <a:latin typeface="Calibri" panose="020F0502020204030204" pitchFamily="34" charset="0"/>
                        </a:rPr>
                        <a:t>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tc>
                  <a:txBody>
                    <a:bodyPr/>
                    <a:lstStyle/>
                    <a:p>
                      <a:pPr algn="r" fontAlgn="b"/>
                      <a:r>
                        <a:rPr lang="en-US" sz="1200" b="0" i="0" u="none" strike="noStrike" dirty="0">
                          <a:solidFill>
                            <a:srgbClr val="000000"/>
                          </a:solidFill>
                          <a:effectLst/>
                          <a:latin typeface="Calibri" panose="020F0502020204030204" pitchFamily="34" charset="0"/>
                        </a:rPr>
                        <a:t>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CE6F1"/>
                    </a:solidFill>
                  </a:tcPr>
                </a:tc>
                <a:extLst>
                  <a:ext uri="{0D108BD9-81ED-4DB2-BD59-A6C34878D82A}">
                    <a16:rowId xmlns:a16="http://schemas.microsoft.com/office/drawing/2014/main" val="178872589"/>
                  </a:ext>
                </a:extLst>
              </a:tr>
            </a:tbl>
          </a:graphicData>
        </a:graphic>
      </p:graphicFrame>
      <p:sp>
        <p:nvSpPr>
          <p:cNvPr id="10" name="TextBox 9">
            <a:extLst>
              <a:ext uri="{FF2B5EF4-FFF2-40B4-BE49-F238E27FC236}">
                <a16:creationId xmlns:a16="http://schemas.microsoft.com/office/drawing/2014/main" id="{9DF7770C-2D41-4C58-9765-288F20CE2F1C}"/>
              </a:ext>
            </a:extLst>
          </p:cNvPr>
          <p:cNvSpPr txBox="1"/>
          <p:nvPr/>
        </p:nvSpPr>
        <p:spPr>
          <a:xfrm>
            <a:off x="869305" y="5616544"/>
            <a:ext cx="6941840" cy="276999"/>
          </a:xfrm>
          <a:prstGeom prst="rect">
            <a:avLst/>
          </a:prstGeom>
          <a:noFill/>
        </p:spPr>
        <p:txBody>
          <a:bodyPr wrap="square">
            <a:spAutoFit/>
          </a:bodyPr>
          <a:lstStyle/>
          <a:p>
            <a:pPr algn="l" fontAlgn="b"/>
            <a:r>
              <a:rPr lang="en-US" sz="1200" b="0" i="0" u="none" strike="noStrike" dirty="0">
                <a:solidFill>
                  <a:srgbClr val="000000"/>
                </a:solidFill>
                <a:effectLst/>
                <a:latin typeface="Calibri" panose="020F0502020204030204" pitchFamily="34" charset="0"/>
              </a:rPr>
              <a:t>* The COG proposal removes the Zonal CARD process.</a:t>
            </a:r>
          </a:p>
        </p:txBody>
      </p:sp>
      <p:sp>
        <p:nvSpPr>
          <p:cNvPr id="5" name="TextBox 4">
            <a:extLst>
              <a:ext uri="{FF2B5EF4-FFF2-40B4-BE49-F238E27FC236}">
                <a16:creationId xmlns:a16="http://schemas.microsoft.com/office/drawing/2014/main" id="{21F2132F-054B-9955-8658-70E8963EF88A}"/>
              </a:ext>
            </a:extLst>
          </p:cNvPr>
          <p:cNvSpPr txBox="1"/>
          <p:nvPr/>
        </p:nvSpPr>
        <p:spPr>
          <a:xfrm>
            <a:off x="869305" y="1040962"/>
            <a:ext cx="4575874" cy="276999"/>
          </a:xfrm>
          <a:prstGeom prst="rect">
            <a:avLst/>
          </a:prstGeom>
          <a:noFill/>
        </p:spPr>
        <p:txBody>
          <a:bodyPr wrap="square">
            <a:spAutoFit/>
          </a:bodyPr>
          <a:lstStyle/>
          <a:p>
            <a:pPr algn="l" fontAlgn="b"/>
            <a:r>
              <a:rPr lang="en-US" sz="1200" b="0" i="0" u="none" strike="noStrike" dirty="0">
                <a:solidFill>
                  <a:srgbClr val="000000"/>
                </a:solidFill>
                <a:effectLst/>
                <a:latin typeface="Calibri" panose="020F0502020204030204" pitchFamily="34" charset="0"/>
              </a:rPr>
              <a:t>Time Period: 06/01/2023 - 05/31/2024</a:t>
            </a:r>
          </a:p>
        </p:txBody>
      </p:sp>
    </p:spTree>
    <p:extLst>
      <p:ext uri="{BB962C8B-B14F-4D97-AF65-F5344CB8AC3E}">
        <p14:creationId xmlns:p14="http://schemas.microsoft.com/office/powerpoint/2010/main" val="389707372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766B20B-CA6A-64C7-F543-39D21553B646}"/>
              </a:ext>
            </a:extLst>
          </p:cNvPr>
          <p:cNvSpPr>
            <a:spLocks noGrp="1"/>
          </p:cNvSpPr>
          <p:nvPr>
            <p:ph type="title"/>
          </p:nvPr>
        </p:nvSpPr>
        <p:spPr/>
        <p:txBody>
          <a:bodyPr/>
          <a:lstStyle/>
          <a:p>
            <a:r>
              <a:rPr lang="en-US" dirty="0"/>
              <a:t>ERCOT Methodology for Analysis</a:t>
            </a:r>
          </a:p>
        </p:txBody>
      </p:sp>
      <p:sp>
        <p:nvSpPr>
          <p:cNvPr id="3" name="Content Placeholder 2">
            <a:extLst>
              <a:ext uri="{FF2B5EF4-FFF2-40B4-BE49-F238E27FC236}">
                <a16:creationId xmlns:a16="http://schemas.microsoft.com/office/drawing/2014/main" id="{D1FC3138-C03A-42EE-82A1-D38F51A829F4}"/>
              </a:ext>
            </a:extLst>
          </p:cNvPr>
          <p:cNvSpPr>
            <a:spLocks noGrp="1"/>
          </p:cNvSpPr>
          <p:nvPr>
            <p:ph idx="1"/>
          </p:nvPr>
        </p:nvSpPr>
        <p:spPr/>
        <p:txBody>
          <a:bodyPr/>
          <a:lstStyle/>
          <a:p>
            <a:pPr marL="0" indent="0">
              <a:buNone/>
            </a:pPr>
            <a:r>
              <a:rPr lang="en-US" dirty="0"/>
              <a:t>First table:</a:t>
            </a:r>
          </a:p>
          <a:p>
            <a:r>
              <a:rPr lang="en-US" dirty="0"/>
              <a:t>Calculated Non-Zonal CARD and BA revenues by class</a:t>
            </a:r>
          </a:p>
          <a:p>
            <a:r>
              <a:rPr lang="en-US" dirty="0"/>
              <a:t>Calculated the Zonal CARD revenue by class and Zone</a:t>
            </a:r>
          </a:p>
          <a:p>
            <a:r>
              <a:rPr lang="en-US" dirty="0"/>
              <a:t>Added the above two steps together</a:t>
            </a:r>
          </a:p>
          <a:p>
            <a:r>
              <a:rPr lang="en-US" dirty="0"/>
              <a:t>Calculated a ratio share based on total revenue by class</a:t>
            </a:r>
          </a:p>
          <a:p>
            <a:endParaRPr lang="en-US" dirty="0"/>
          </a:p>
          <a:p>
            <a:pPr marL="0" indent="0">
              <a:buNone/>
            </a:pPr>
            <a:r>
              <a:rPr lang="en-US" dirty="0"/>
              <a:t>Last table:</a:t>
            </a:r>
          </a:p>
          <a:p>
            <a:r>
              <a:rPr lang="en-US" dirty="0"/>
              <a:t>Assumed all revenue was Non-Zonal</a:t>
            </a:r>
          </a:p>
          <a:p>
            <a:r>
              <a:rPr lang="en-US" dirty="0"/>
              <a:t>Calculated the total revenue by class</a:t>
            </a:r>
          </a:p>
          <a:p>
            <a:r>
              <a:rPr lang="en-US" dirty="0"/>
              <a:t>Calculated a ratio share based on total revenue by class</a:t>
            </a:r>
          </a:p>
        </p:txBody>
      </p:sp>
      <p:sp>
        <p:nvSpPr>
          <p:cNvPr id="4" name="Slide Number Placeholder 3">
            <a:extLst>
              <a:ext uri="{FF2B5EF4-FFF2-40B4-BE49-F238E27FC236}">
                <a16:creationId xmlns:a16="http://schemas.microsoft.com/office/drawing/2014/main" id="{FE49CC22-DDB5-D327-94B5-CA630211B53A}"/>
              </a:ext>
            </a:extLst>
          </p:cNvPr>
          <p:cNvSpPr>
            <a:spLocks noGrp="1"/>
          </p:cNvSpPr>
          <p:nvPr>
            <p:ph type="sldNum" sz="quarter" idx="4"/>
          </p:nvPr>
        </p:nvSpPr>
        <p:spPr/>
        <p:txBody>
          <a:bodyPr/>
          <a:lstStyle/>
          <a:p>
            <a:fld id="{1D93BD3E-1E9A-4970-A6F7-E7AC52762E0C}" type="slidenum">
              <a:rPr lang="en-US" smtClean="0"/>
              <a:pPr/>
              <a:t>7</a:t>
            </a:fld>
            <a:endParaRPr lang="en-US"/>
          </a:p>
        </p:txBody>
      </p:sp>
    </p:spTree>
    <p:extLst>
      <p:ext uri="{BB962C8B-B14F-4D97-AF65-F5344CB8AC3E}">
        <p14:creationId xmlns:p14="http://schemas.microsoft.com/office/powerpoint/2010/main" val="2777936884"/>
      </p:ext>
    </p:extLst>
  </p:cSld>
  <p:clrMapOvr>
    <a:masterClrMapping/>
  </p:clrMapOvr>
</p:sld>
</file>

<file path=ppt/theme/theme1.xml><?xml version="1.0" encoding="utf-8"?>
<a:theme xmlns:a="http://schemas.openxmlformats.org/drawingml/2006/main" name="Cover Slide">
  <a:themeElements>
    <a:clrScheme name="ERCOT Brand Colors">
      <a:dk1>
        <a:srgbClr val="2D3338"/>
      </a:dk1>
      <a:lt1>
        <a:srgbClr val="FFFFFF"/>
      </a:lt1>
      <a:dk2>
        <a:srgbClr val="5B6770"/>
      </a:dk2>
      <a:lt2>
        <a:srgbClr val="E6EBF0"/>
      </a:lt2>
      <a:accent1>
        <a:srgbClr val="00AEC7"/>
      </a:accent1>
      <a:accent2>
        <a:srgbClr val="7C858C"/>
      </a:accent2>
      <a:accent3>
        <a:srgbClr val="26D07C"/>
      </a:accent3>
      <a:accent4>
        <a:srgbClr val="003865"/>
      </a:accent4>
      <a:accent5>
        <a:srgbClr val="685BC7"/>
      </a:accent5>
      <a:accent6>
        <a:srgbClr val="1F8B9D"/>
      </a:accent6>
      <a:hlink>
        <a:srgbClr val="0063B4"/>
      </a:hlink>
      <a:folHlink>
        <a:srgbClr val="800080"/>
      </a:folHlink>
    </a:clrScheme>
    <a:fontScheme name="H1-Aqua">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Horizontal Theme">
  <a:themeElements>
    <a:clrScheme name="ERCOT Brand Colors">
      <a:dk1>
        <a:srgbClr val="2D3338"/>
      </a:dk1>
      <a:lt1>
        <a:srgbClr val="FFFFFF"/>
      </a:lt1>
      <a:dk2>
        <a:srgbClr val="5B6770"/>
      </a:dk2>
      <a:lt2>
        <a:srgbClr val="E6EBF0"/>
      </a:lt2>
      <a:accent1>
        <a:srgbClr val="00AEC7"/>
      </a:accent1>
      <a:accent2>
        <a:srgbClr val="7C858C"/>
      </a:accent2>
      <a:accent3>
        <a:srgbClr val="26D07C"/>
      </a:accent3>
      <a:accent4>
        <a:srgbClr val="003865"/>
      </a:accent4>
      <a:accent5>
        <a:srgbClr val="685BC7"/>
      </a:accent5>
      <a:accent6>
        <a:srgbClr val="1F8B9D"/>
      </a:accent6>
      <a:hlink>
        <a:srgbClr val="0063B4"/>
      </a:hlink>
      <a:folHlink>
        <a:srgbClr val="800080"/>
      </a:folHlink>
    </a:clrScheme>
    <a:fontScheme name="H1-Gray">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E6EBF0"/>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3.xml><?xml version="1.0" encoding="utf-8"?>
<a:theme xmlns:a="http://schemas.openxmlformats.org/drawingml/2006/main" name="Vertical Theme">
  <a:themeElements>
    <a:clrScheme name="ERCOT Brand Colors">
      <a:dk1>
        <a:srgbClr val="2D3338"/>
      </a:dk1>
      <a:lt1>
        <a:srgbClr val="FFFFFF"/>
      </a:lt1>
      <a:dk2>
        <a:srgbClr val="5B6770"/>
      </a:dk2>
      <a:lt2>
        <a:srgbClr val="E6EBF0"/>
      </a:lt2>
      <a:accent1>
        <a:srgbClr val="00AEC7"/>
      </a:accent1>
      <a:accent2>
        <a:srgbClr val="7C858C"/>
      </a:accent2>
      <a:accent3>
        <a:srgbClr val="26D07C"/>
      </a:accent3>
      <a:accent4>
        <a:srgbClr val="003865"/>
      </a:accent4>
      <a:accent5>
        <a:srgbClr val="685BC7"/>
      </a:accent5>
      <a:accent6>
        <a:srgbClr val="1F8B9D"/>
      </a:accent6>
      <a:hlink>
        <a:srgbClr val="0063B4"/>
      </a:hlink>
      <a:folHlink>
        <a:srgbClr val="800080"/>
      </a:folHlink>
    </a:clrScheme>
    <a:fontScheme name="H1-Aqua">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Year xmlns="8d5ee879-813f-4fb9-b7c2-a59846c21aeb" xsi:nil="true"/>
    <Audience xmlns="8d5ee879-813f-4fb9-b7c2-a59846c21aeb">Public</Audience>
    <Dimensions xmlns="8d5ee879-813f-4fb9-b7c2-a59846c21aeb">Default Width</Dimensions>
    <Month xmlns="8d5ee879-813f-4fb9-b7c2-a59846c21aeb" xsi:nil="true"/>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6D0999AAC16EAB41985F08B9B30BD6F8" ma:contentTypeVersion="7" ma:contentTypeDescription="Create a new document." ma:contentTypeScope="" ma:versionID="f334b19ed6e11c8a018bfc43c5e9f5e2">
  <xsd:schema xmlns:xsd="http://www.w3.org/2001/XMLSchema" xmlns:xs="http://www.w3.org/2001/XMLSchema" xmlns:p="http://schemas.microsoft.com/office/2006/metadata/properties" xmlns:ns2="8d5ee879-813f-4fb9-b7c2-a59846c21aeb" targetNamespace="http://schemas.microsoft.com/office/2006/metadata/properties" ma:root="true" ma:fieldsID="6d0723ded436bfb6175ba8e1f6eccadf" ns2:_="">
    <xsd:import namespace="8d5ee879-813f-4fb9-b7c2-a59846c21aeb"/>
    <xsd:element name="properties">
      <xsd:complexType>
        <xsd:sequence>
          <xsd:element name="documentManagement">
            <xsd:complexType>
              <xsd:all>
                <xsd:element ref="ns2:Audience" minOccurs="0"/>
                <xsd:element ref="ns2:Year" minOccurs="0"/>
                <xsd:element ref="ns2:MediaServiceMetadata" minOccurs="0"/>
                <xsd:element ref="ns2:MediaServiceFastMetadata" minOccurs="0"/>
                <xsd:element ref="ns2:Dimensions" minOccurs="0"/>
                <xsd:element ref="ns2:MediaServiceObjectDetectorVersions" minOccurs="0"/>
                <xsd:element ref="ns2:Mont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8d5ee879-813f-4fb9-b7c2-a59846c21aeb" elementFormDefault="qualified">
    <xsd:import namespace="http://schemas.microsoft.com/office/2006/documentManagement/types"/>
    <xsd:import namespace="http://schemas.microsoft.com/office/infopath/2007/PartnerControls"/>
    <xsd:element name="Audience" ma:index="8" nillable="true" ma:displayName="Audience" ma:format="Dropdown" ma:internalName="Audience">
      <xsd:simpleType>
        <xsd:restriction base="dms:Choice">
          <xsd:enumeration value="Confidential"/>
          <xsd:enumeration value="Public"/>
          <xsd:enumeration value="Internal"/>
          <xsd:enumeration value="Board of Directors"/>
        </xsd:restriction>
      </xsd:simpleType>
    </xsd:element>
    <xsd:element name="Year" ma:index="9" nillable="true" ma:displayName="Year" ma:format="Dropdown" ma:internalName="Year">
      <xsd:simpleType>
        <xsd:restriction base="dms:Choice">
          <xsd:enumeration value="2022"/>
          <xsd:enumeration value="2023"/>
          <xsd:enumeration value="2024"/>
          <xsd:enumeration value="2025"/>
        </xsd:restriction>
      </xsd:simpleType>
    </xsd:element>
    <xsd:element name="MediaServiceMetadata" ma:index="10" nillable="true" ma:displayName="MediaServiceMetadata" ma:hidden="true" ma:internalName="MediaServiceMetadata" ma:readOnly="true">
      <xsd:simpleType>
        <xsd:restriction base="dms:Note"/>
      </xsd:simpleType>
    </xsd:element>
    <xsd:element name="MediaServiceFastMetadata" ma:index="11" nillable="true" ma:displayName="MediaServiceFastMetadata" ma:hidden="true" ma:internalName="MediaServiceFastMetadata" ma:readOnly="true">
      <xsd:simpleType>
        <xsd:restriction base="dms:Note"/>
      </xsd:simpleType>
    </xsd:element>
    <xsd:element name="Dimensions" ma:index="12" nillable="true" ma:displayName="Dimensions" ma:format="Dropdown" ma:internalName="Dimensions">
      <xsd:simpleType>
        <xsd:restriction base="dms:Choice">
          <xsd:enumeration value="Widescreen (16:9)"/>
          <xsd:enumeration value="Default Width"/>
          <xsd:enumeration value="HD"/>
        </xsd:restriction>
      </xsd:simpleType>
    </xsd:element>
    <xsd:element name="MediaServiceObjectDetectorVersions" ma:index="13" nillable="true" ma:displayName="MediaServiceObjectDetectorVersions" ma:hidden="true" ma:indexed="true" ma:internalName="MediaServiceObjectDetectorVersions" ma:readOnly="true">
      <xsd:simpleType>
        <xsd:restriction base="dms:Text"/>
      </xsd:simpleType>
    </xsd:element>
    <xsd:element name="Month" ma:index="14" nillable="true" ma:displayName="Month" ma:format="Dropdown" ma:internalName="Month">
      <xsd:simpleType>
        <xsd:restriction base="dms:Choice">
          <xsd:enumeration value="January"/>
          <xsd:enumeration value="February"/>
          <xsd:enumeration value="March"/>
          <xsd:enumeration value="April"/>
          <xsd:enumeration value="MAy"/>
          <xsd:enumeration value="June"/>
          <xsd:enumeration value="July"/>
          <xsd:enumeration value="August"/>
          <xsd:enumeration value="September"/>
          <xsd:enumeration value="October"/>
          <xsd:enumeration value="November"/>
          <xsd:enumeration value="December"/>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1A526C54-2038-4DDB-9077-84C80FF069E0}">
  <ds:schemaRefs>
    <ds:schemaRef ds:uri="http://schemas.microsoft.com/office/2006/documentManagement/types"/>
    <ds:schemaRef ds:uri="http://purl.org/dc/elements/1.1/"/>
    <ds:schemaRef ds:uri="8d5ee879-813f-4fb9-b7c2-a59846c21aeb"/>
    <ds:schemaRef ds:uri="http://purl.org/dc/terms/"/>
    <ds:schemaRef ds:uri="http://schemas.microsoft.com/office/2006/metadata/properties"/>
    <ds:schemaRef ds:uri="http://purl.org/dc/dcmitype/"/>
    <ds:schemaRef ds:uri="http://schemas.microsoft.com/office/infopath/2007/PartnerControls"/>
    <ds:schemaRef ds:uri="http://schemas.openxmlformats.org/package/2006/metadata/core-properties"/>
    <ds:schemaRef ds:uri="http://www.w3.org/XML/1998/namespace"/>
  </ds:schemaRefs>
</ds:datastoreItem>
</file>

<file path=customXml/itemProps2.xml><?xml version="1.0" encoding="utf-8"?>
<ds:datastoreItem xmlns:ds="http://schemas.openxmlformats.org/officeDocument/2006/customXml" ds:itemID="{9F18ABE5-2C97-4413-ACB0-B3080BAFCAD6}">
  <ds:schemaRefs>
    <ds:schemaRef ds:uri="http://schemas.microsoft.com/sharepoint/v3/contenttype/forms"/>
  </ds:schemaRefs>
</ds:datastoreItem>
</file>

<file path=customXml/itemProps3.xml><?xml version="1.0" encoding="utf-8"?>
<ds:datastoreItem xmlns:ds="http://schemas.openxmlformats.org/officeDocument/2006/customXml" ds:itemID="{F86A6CD9-B3E1-40D4-996B-E55652A7B6CC}">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8d5ee879-813f-4fb9-b7c2-a59846c21aeb"/>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343</TotalTime>
  <Words>701</Words>
  <Application>Microsoft Office PowerPoint</Application>
  <PresentationFormat>On-screen Show (4:3)</PresentationFormat>
  <Paragraphs>123</Paragraphs>
  <Slides>7</Slides>
  <Notes>1</Notes>
  <HiddenSlides>0</HiddenSlides>
  <MMClips>0</MMClips>
  <ScaleCrop>false</ScaleCrop>
  <HeadingPairs>
    <vt:vector size="6" baseType="variant">
      <vt:variant>
        <vt:lpstr>Fonts Used</vt:lpstr>
      </vt:variant>
      <vt:variant>
        <vt:i4>2</vt:i4>
      </vt:variant>
      <vt:variant>
        <vt:lpstr>Theme</vt:lpstr>
      </vt:variant>
      <vt:variant>
        <vt:i4>3</vt:i4>
      </vt:variant>
      <vt:variant>
        <vt:lpstr>Slide Titles</vt:lpstr>
      </vt:variant>
      <vt:variant>
        <vt:i4>7</vt:i4>
      </vt:variant>
    </vt:vector>
  </HeadingPairs>
  <TitlesOfParts>
    <vt:vector size="12" baseType="lpstr">
      <vt:lpstr>Arial</vt:lpstr>
      <vt:lpstr>Calibri</vt:lpstr>
      <vt:lpstr>Cover Slide</vt:lpstr>
      <vt:lpstr>Horizontal Theme</vt:lpstr>
      <vt:lpstr>Vertical Theme</vt:lpstr>
      <vt:lpstr>PowerPoint Presentation</vt:lpstr>
      <vt:lpstr>Problem to Solve</vt:lpstr>
      <vt:lpstr>Options</vt:lpstr>
      <vt:lpstr>ERCOT Opinion</vt:lpstr>
      <vt:lpstr>Requested Analysis</vt:lpstr>
      <vt:lpstr>ERCOT Analysis</vt:lpstr>
      <vt:lpstr>ERCOT Methodology for Analysis</vt:lpstr>
    </vt:vector>
  </TitlesOfParts>
  <Company>The Electric Reliability Council of Texas</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Pysh, Danya</dc:creator>
  <cp:lastModifiedBy>Rosel, Austin</cp:lastModifiedBy>
  <cp:revision>26</cp:revision>
  <cp:lastPrinted>2017-10-10T21:31:05Z</cp:lastPrinted>
  <dcterms:created xsi:type="dcterms:W3CDTF">2016-01-21T15:20:31Z</dcterms:created>
  <dcterms:modified xsi:type="dcterms:W3CDTF">2024-11-27T18:09:39Z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0x0101006D0999AAC16EAB41985F08B9B30BD6F8</vt:lpwstr>
  </property>
  <property fmtid="{D5CDD505-2E9C-101B-9397-08002B2CF9AE}" pid="3" name="MSIP_Label_7084cbda-52b8-46fb-a7b7-cb5bd465ed85_Enabled">
    <vt:lpwstr>true</vt:lpwstr>
  </property>
  <property fmtid="{D5CDD505-2E9C-101B-9397-08002B2CF9AE}" pid="4" name="MSIP_Label_7084cbda-52b8-46fb-a7b7-cb5bd465ed85_SetDate">
    <vt:lpwstr>2023-04-04T20:11:24Z</vt:lpwstr>
  </property>
  <property fmtid="{D5CDD505-2E9C-101B-9397-08002B2CF9AE}" pid="5" name="MSIP_Label_7084cbda-52b8-46fb-a7b7-cb5bd465ed85_Method">
    <vt:lpwstr>Standard</vt:lpwstr>
  </property>
  <property fmtid="{D5CDD505-2E9C-101B-9397-08002B2CF9AE}" pid="6" name="MSIP_Label_7084cbda-52b8-46fb-a7b7-cb5bd465ed85_Name">
    <vt:lpwstr>Internal</vt:lpwstr>
  </property>
  <property fmtid="{D5CDD505-2E9C-101B-9397-08002B2CF9AE}" pid="7" name="MSIP_Label_7084cbda-52b8-46fb-a7b7-cb5bd465ed85_SiteId">
    <vt:lpwstr>0afb747d-bff7-4596-a9fc-950ef9e0ec45</vt:lpwstr>
  </property>
  <property fmtid="{D5CDD505-2E9C-101B-9397-08002B2CF9AE}" pid="8" name="MSIP_Label_7084cbda-52b8-46fb-a7b7-cb5bd465ed85_ActionId">
    <vt:lpwstr>2ffd7455-2a10-4c42-ab9a-33fe7556bcb5</vt:lpwstr>
  </property>
  <property fmtid="{D5CDD505-2E9C-101B-9397-08002B2CF9AE}" pid="9" name="MSIP_Label_7084cbda-52b8-46fb-a7b7-cb5bd465ed85_ContentBits">
    <vt:lpwstr>0</vt:lpwstr>
  </property>
</Properties>
</file>

<file path=docProps/thumbnail.jpeg>
</file>