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0" r:id="rId6"/>
    <p:sldId id="282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81" d="100"/>
          <a:sy n="81" d="100"/>
        </p:scale>
        <p:origin x="80" y="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11/21/2024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NPRR 1238 - Voluntary Registration of Loads with Curtailable Load Capabilities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/>
              <a:t>ERCOT comments are not yet filed, they are still under review.  </a:t>
            </a:r>
          </a:p>
          <a:p>
            <a:pPr lvl="1"/>
            <a:r>
              <a:rPr lang="en-US" sz="2800" dirty="0"/>
              <a:t>Will update at next OWG.   </a:t>
            </a:r>
          </a:p>
          <a:p>
            <a:pPr lvl="1"/>
            <a:endParaRPr lang="en-US" sz="22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NOGRR 265 </a:t>
            </a:r>
            <a:r>
              <a:rPr lang="en-US" dirty="0"/>
              <a:t>– Related to </a:t>
            </a:r>
            <a:r>
              <a:rPr lang="en-US" dirty="0">
                <a:effectLst/>
                <a:ea typeface="Times New Roman" panose="02020603050405020304" pitchFamily="18" charset="0"/>
              </a:rPr>
              <a:t>NPRR 1238 Voluntary Registration of Loads with Curtailable Load Capabilities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ERCOT comments are not yet filed, they are still under review.  </a:t>
            </a:r>
          </a:p>
          <a:p>
            <a:pPr lvl="1"/>
            <a:r>
              <a:rPr lang="en-US" sz="2800" dirty="0"/>
              <a:t>Will update at next OWG.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D6C99AB0-E039-4F6A-998E-D3A3881648A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6670</TotalTime>
  <Words>104</Words>
  <Application>Microsoft Office PowerPoint</Application>
  <PresentationFormat>Widescreen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1238 - Voluntary Registration of Loads with Curtailable Load Capabilities</vt:lpstr>
      <vt:lpstr>NOGRR 265 – Related to NPRR 1238 Voluntary Registration of Loads with Curtailable Load Capabilities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115</cp:revision>
  <dcterms:created xsi:type="dcterms:W3CDTF">2017-05-03T20:12:06Z</dcterms:created>
  <dcterms:modified xsi:type="dcterms:W3CDTF">2024-12-03T20:24:21Z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