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Lst>
  <p:notesMasterIdLst>
    <p:notesMasterId r:id="rId7"/>
  </p:notesMasterIdLst>
  <p:handoutMasterIdLst>
    <p:handoutMasterId r:id="rId8"/>
  </p:handoutMasterIdLst>
  <p:sldIdLst>
    <p:sldId id="256" r:id="rId2"/>
    <p:sldId id="407" r:id="rId3"/>
    <p:sldId id="409" r:id="rId4"/>
    <p:sldId id="408" r:id="rId5"/>
    <p:sldId id="404" r:id="rId6"/>
  </p:sldIdLst>
  <p:sldSz cx="9144000" cy="6858000" type="screen4x3"/>
  <p:notesSz cx="7315200" cy="96012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Verdana" panose="020B060403050404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6" d="100"/>
          <a:sy n="76" d="100"/>
        </p:scale>
        <p:origin x="1586" y="43"/>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2706" name="Rectangle 2">
            <a:extLst>
              <a:ext uri="{FF2B5EF4-FFF2-40B4-BE49-F238E27FC236}">
                <a16:creationId xmlns:a16="http://schemas.microsoft.com/office/drawing/2014/main" id="{6B9A2601-A6AC-B860-C87B-92672D0301C2}"/>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7" name="Rectangle 3">
            <a:extLst>
              <a:ext uri="{FF2B5EF4-FFF2-40B4-BE49-F238E27FC236}">
                <a16:creationId xmlns:a16="http://schemas.microsoft.com/office/drawing/2014/main" id="{7667BFDE-FCFC-CBFF-FC53-A9B90D0BBB92}"/>
              </a:ext>
            </a:extLst>
          </p:cNvPr>
          <p:cNvSpPr>
            <a:spLocks noGrp="1" noChangeArrowheads="1"/>
          </p:cNvSpPr>
          <p:nvPr>
            <p:ph type="dt" sz="quarter"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72708" name="Rectangle 4">
            <a:extLst>
              <a:ext uri="{FF2B5EF4-FFF2-40B4-BE49-F238E27FC236}">
                <a16:creationId xmlns:a16="http://schemas.microsoft.com/office/drawing/2014/main" id="{972D1A1A-7505-3C04-8F41-C1C8B533CB01}"/>
              </a:ext>
            </a:extLst>
          </p:cNvPr>
          <p:cNvSpPr>
            <a:spLocks noGrp="1" noChangeArrowheads="1"/>
          </p:cNvSpPr>
          <p:nvPr>
            <p:ph type="ftr" sz="quarter" idx="2"/>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72709" name="Rectangle 5">
            <a:extLst>
              <a:ext uri="{FF2B5EF4-FFF2-40B4-BE49-F238E27FC236}">
                <a16:creationId xmlns:a16="http://schemas.microsoft.com/office/drawing/2014/main" id="{6763FC17-303D-24BD-593F-AFE42CAF585F}"/>
              </a:ext>
            </a:extLst>
          </p:cNvPr>
          <p:cNvSpPr>
            <a:spLocks noGrp="1" noChangeArrowheads="1"/>
          </p:cNvSpPr>
          <p:nvPr>
            <p:ph type="sldNum" sz="quarter" idx="3"/>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67896AB9-E865-4E0A-AD54-79321AEDAD4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B67D744D-9CE9-9ACF-E2BC-378AB5DCD063}"/>
              </a:ext>
            </a:extLst>
          </p:cNvPr>
          <p:cNvSpPr>
            <a:spLocks noGrp="1" noChangeArrowheads="1"/>
          </p:cNvSpPr>
          <p:nvPr>
            <p:ph type="hdr" sz="quarter"/>
          </p:nvPr>
        </p:nvSpPr>
        <p:spPr bwMode="auto">
          <a:xfrm>
            <a:off x="0"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3" name="Rectangle 3">
            <a:extLst>
              <a:ext uri="{FF2B5EF4-FFF2-40B4-BE49-F238E27FC236}">
                <a16:creationId xmlns:a16="http://schemas.microsoft.com/office/drawing/2014/main" id="{BF378D37-4A1F-0A54-5E9B-4E9CB2D9D80B}"/>
              </a:ext>
            </a:extLst>
          </p:cNvPr>
          <p:cNvSpPr>
            <a:spLocks noGrp="1" noChangeArrowheads="1"/>
          </p:cNvSpPr>
          <p:nvPr>
            <p:ph type="dt" idx="1"/>
          </p:nvPr>
        </p:nvSpPr>
        <p:spPr bwMode="auto">
          <a:xfrm>
            <a:off x="4143375" y="0"/>
            <a:ext cx="3170238" cy="479425"/>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lvl1pPr algn="r" defTabSz="966671" eaLnBrk="1" hangingPunct="1">
              <a:defRPr sz="1200">
                <a:latin typeface="Arial" charset="0"/>
                <a:cs typeface="Arial" charset="0"/>
              </a:defRPr>
            </a:lvl1pPr>
          </a:lstStyle>
          <a:p>
            <a:pPr>
              <a:defRPr/>
            </a:pPr>
            <a:endParaRPr lang="en-US"/>
          </a:p>
        </p:txBody>
      </p:sp>
      <p:sp>
        <p:nvSpPr>
          <p:cNvPr id="3076" name="Rectangle 4">
            <a:extLst>
              <a:ext uri="{FF2B5EF4-FFF2-40B4-BE49-F238E27FC236}">
                <a16:creationId xmlns:a16="http://schemas.microsoft.com/office/drawing/2014/main" id="{5CAE6A66-5757-17AB-3704-595C59D554C9}"/>
              </a:ext>
            </a:extLst>
          </p:cNvPr>
          <p:cNvSpPr>
            <a:spLocks noGrp="1" noRot="1" noChangeAspect="1" noChangeArrowheads="1" noTextEdit="1"/>
          </p:cNvSpPr>
          <p:nvPr>
            <p:ph type="sldImg" idx="2"/>
          </p:nvPr>
        </p:nvSpPr>
        <p:spPr bwMode="auto">
          <a:xfrm>
            <a:off x="1258888" y="720725"/>
            <a:ext cx="4797425" cy="35988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5" name="Rectangle 5">
            <a:extLst>
              <a:ext uri="{FF2B5EF4-FFF2-40B4-BE49-F238E27FC236}">
                <a16:creationId xmlns:a16="http://schemas.microsoft.com/office/drawing/2014/main" id="{3EE40649-FE1E-6679-BC5E-4C8DCD4BC65B}"/>
              </a:ext>
            </a:extLst>
          </p:cNvPr>
          <p:cNvSpPr>
            <a:spLocks noGrp="1" noChangeArrowheads="1"/>
          </p:cNvSpPr>
          <p:nvPr>
            <p:ph type="body" sz="quarter" idx="3"/>
          </p:nvPr>
        </p:nvSpPr>
        <p:spPr bwMode="auto">
          <a:xfrm>
            <a:off x="731838" y="4560888"/>
            <a:ext cx="5851525" cy="4319587"/>
          </a:xfrm>
          <a:prstGeom prst="rect">
            <a:avLst/>
          </a:prstGeom>
          <a:noFill/>
          <a:ln w="9525">
            <a:noFill/>
            <a:miter lim="800000"/>
            <a:headEnd/>
            <a:tailEnd/>
          </a:ln>
          <a:effectLst/>
        </p:spPr>
        <p:txBody>
          <a:bodyPr vert="horz" wrap="square" lIns="96655" tIns="48328" rIns="96655" bIns="4832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246" name="Rectangle 6">
            <a:extLst>
              <a:ext uri="{FF2B5EF4-FFF2-40B4-BE49-F238E27FC236}">
                <a16:creationId xmlns:a16="http://schemas.microsoft.com/office/drawing/2014/main" id="{3E8861D6-C213-BA1E-7D4F-E40020B80B5F}"/>
              </a:ext>
            </a:extLst>
          </p:cNvPr>
          <p:cNvSpPr>
            <a:spLocks noGrp="1" noChangeArrowheads="1"/>
          </p:cNvSpPr>
          <p:nvPr>
            <p:ph type="ftr" sz="quarter" idx="4"/>
          </p:nvPr>
        </p:nvSpPr>
        <p:spPr bwMode="auto">
          <a:xfrm>
            <a:off x="0"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defTabSz="966671" eaLnBrk="1" hangingPunct="1">
              <a:defRPr sz="1200">
                <a:latin typeface="Arial" charset="0"/>
                <a:cs typeface="Arial" charset="0"/>
              </a:defRPr>
            </a:lvl1pPr>
          </a:lstStyle>
          <a:p>
            <a:pPr>
              <a:defRPr/>
            </a:pPr>
            <a:endParaRPr lang="en-US"/>
          </a:p>
        </p:txBody>
      </p:sp>
      <p:sp>
        <p:nvSpPr>
          <p:cNvPr id="10247" name="Rectangle 7">
            <a:extLst>
              <a:ext uri="{FF2B5EF4-FFF2-40B4-BE49-F238E27FC236}">
                <a16:creationId xmlns:a16="http://schemas.microsoft.com/office/drawing/2014/main" id="{D6950F17-EF6A-17AC-90DB-57DDEDAE191C}"/>
              </a:ext>
            </a:extLst>
          </p:cNvPr>
          <p:cNvSpPr>
            <a:spLocks noGrp="1" noChangeArrowheads="1"/>
          </p:cNvSpPr>
          <p:nvPr>
            <p:ph type="sldNum" sz="quarter" idx="5"/>
          </p:nvPr>
        </p:nvSpPr>
        <p:spPr bwMode="auto">
          <a:xfrm>
            <a:off x="4143375" y="9120188"/>
            <a:ext cx="3170238" cy="479425"/>
          </a:xfrm>
          <a:prstGeom prst="rect">
            <a:avLst/>
          </a:prstGeom>
          <a:noFill/>
          <a:ln w="9525">
            <a:noFill/>
            <a:miter lim="800000"/>
            <a:headEnd/>
            <a:tailEnd/>
          </a:ln>
          <a:effectLst/>
        </p:spPr>
        <p:txBody>
          <a:bodyPr vert="horz" wrap="square" lIns="96655" tIns="48328" rIns="96655" bIns="48328" numCol="1" anchor="b" anchorCtr="0" compatLnSpc="1">
            <a:prstTxWarp prst="textNoShape">
              <a:avLst/>
            </a:prstTxWarp>
          </a:bodyPr>
          <a:lstStyle>
            <a:lvl1pPr algn="r" defTabSz="965200" eaLnBrk="1" hangingPunct="1">
              <a:defRPr sz="1200">
                <a:latin typeface="Arial" panose="020B0604020202020204" pitchFamily="34" charset="0"/>
              </a:defRPr>
            </a:lvl1pPr>
          </a:lstStyle>
          <a:p>
            <a:pPr>
              <a:defRPr/>
            </a:pPr>
            <a:fld id="{305F5976-DC91-4BB4-939A-A2F956F530E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C23234D7-48E4-45A9-7F3F-0605CFB7D4E9}"/>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8EB8E49D-4BF8-4AB6-8A31-F2D4E822C18B}" type="slidenum">
              <a:rPr lang="en-US" altLang="en-US" smtClean="0"/>
              <a:pPr>
                <a:spcBef>
                  <a:spcPct val="0"/>
                </a:spcBef>
              </a:pPr>
              <a:t>1</a:t>
            </a:fld>
            <a:endParaRPr lang="en-US" altLang="en-US"/>
          </a:p>
        </p:txBody>
      </p:sp>
      <p:sp>
        <p:nvSpPr>
          <p:cNvPr id="6147" name="Rectangle 2">
            <a:extLst>
              <a:ext uri="{FF2B5EF4-FFF2-40B4-BE49-F238E27FC236}">
                <a16:creationId xmlns:a16="http://schemas.microsoft.com/office/drawing/2014/main" id="{A368776C-B7FF-9EBA-8F90-2BA021EB354F}"/>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6D269CE6-A2F2-8FD7-862D-20E10A7B2452}"/>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2</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1055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7F0199-BC75-D79E-59C8-086387E2DEBB}"/>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4A1B8BF2-1C7E-9322-8ECD-CA953D9BD02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3</a:t>
            </a:fld>
            <a:endParaRPr lang="en-US" altLang="en-US"/>
          </a:p>
        </p:txBody>
      </p:sp>
      <p:sp>
        <p:nvSpPr>
          <p:cNvPr id="10243" name="Rectangle 2">
            <a:extLst>
              <a:ext uri="{FF2B5EF4-FFF2-40B4-BE49-F238E27FC236}">
                <a16:creationId xmlns:a16="http://schemas.microsoft.com/office/drawing/2014/main" id="{4D31FF3D-D3B7-C4A8-F3C8-9D0B38B3CB1E}"/>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BE06125E-2367-8397-EEB0-06E3F602E397}"/>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73736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1433F5-9E1F-07BA-E087-2E9D5BC92675}"/>
            </a:ext>
          </a:extLst>
        </p:cNvPr>
        <p:cNvGrpSpPr/>
        <p:nvPr/>
      </p:nvGrpSpPr>
      <p:grpSpPr>
        <a:xfrm>
          <a:off x="0" y="0"/>
          <a:ext cx="0" cy="0"/>
          <a:chOff x="0" y="0"/>
          <a:chExt cx="0" cy="0"/>
        </a:xfrm>
      </p:grpSpPr>
      <p:sp>
        <p:nvSpPr>
          <p:cNvPr id="10242" name="Rectangle 7">
            <a:extLst>
              <a:ext uri="{FF2B5EF4-FFF2-40B4-BE49-F238E27FC236}">
                <a16:creationId xmlns:a16="http://schemas.microsoft.com/office/drawing/2014/main" id="{63B80910-6514-B7AD-04DD-C1F20961B9B1}"/>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4</a:t>
            </a:fld>
            <a:endParaRPr lang="en-US" altLang="en-US"/>
          </a:p>
        </p:txBody>
      </p:sp>
      <p:sp>
        <p:nvSpPr>
          <p:cNvPr id="10243" name="Rectangle 2">
            <a:extLst>
              <a:ext uri="{FF2B5EF4-FFF2-40B4-BE49-F238E27FC236}">
                <a16:creationId xmlns:a16="http://schemas.microsoft.com/office/drawing/2014/main" id="{57831951-F5B9-409E-A6E4-96363B03A5C1}"/>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9B4707C4-D404-A9E0-AFDF-5564CDF854A9}"/>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93513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AAF0A573-6757-4B22-0345-EB1AFB47A866}"/>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5200">
              <a:spcBef>
                <a:spcPct val="30000"/>
              </a:spcBef>
              <a:defRPr sz="1200">
                <a:solidFill>
                  <a:schemeClr val="tx1"/>
                </a:solidFill>
                <a:latin typeface="Arial" panose="020B0604020202020204" pitchFamily="34" charset="0"/>
                <a:cs typeface="Arial" panose="020B0604020202020204" pitchFamily="34" charset="0"/>
              </a:defRPr>
            </a:lvl1pPr>
            <a:lvl2pPr marL="742950" indent="-285750" defTabSz="965200">
              <a:spcBef>
                <a:spcPct val="30000"/>
              </a:spcBef>
              <a:defRPr sz="1200">
                <a:solidFill>
                  <a:schemeClr val="tx1"/>
                </a:solidFill>
                <a:latin typeface="Arial" panose="020B0604020202020204" pitchFamily="34" charset="0"/>
                <a:cs typeface="Arial" panose="020B0604020202020204" pitchFamily="34" charset="0"/>
              </a:defRPr>
            </a:lvl2pPr>
            <a:lvl3pPr marL="1143000" indent="-228600" defTabSz="965200">
              <a:spcBef>
                <a:spcPct val="30000"/>
              </a:spcBef>
              <a:defRPr sz="1200">
                <a:solidFill>
                  <a:schemeClr val="tx1"/>
                </a:solidFill>
                <a:latin typeface="Arial" panose="020B0604020202020204" pitchFamily="34" charset="0"/>
                <a:cs typeface="Arial" panose="020B0604020202020204" pitchFamily="34" charset="0"/>
              </a:defRPr>
            </a:lvl3pPr>
            <a:lvl4pPr marL="1600200" indent="-228600" defTabSz="965200">
              <a:spcBef>
                <a:spcPct val="30000"/>
              </a:spcBef>
              <a:defRPr sz="1200">
                <a:solidFill>
                  <a:schemeClr val="tx1"/>
                </a:solidFill>
                <a:latin typeface="Arial" panose="020B0604020202020204" pitchFamily="34" charset="0"/>
                <a:cs typeface="Arial" panose="020B0604020202020204" pitchFamily="34" charset="0"/>
              </a:defRPr>
            </a:lvl4pPr>
            <a:lvl5pPr marL="2057400" indent="-228600" defTabSz="965200">
              <a:spcBef>
                <a:spcPct val="30000"/>
              </a:spcBef>
              <a:defRPr sz="1200">
                <a:solidFill>
                  <a:schemeClr val="tx1"/>
                </a:solidFill>
                <a:latin typeface="Arial" panose="020B0604020202020204" pitchFamily="34" charset="0"/>
                <a:cs typeface="Arial" panose="020B0604020202020204" pitchFamily="34" charset="0"/>
              </a:defRPr>
            </a:lvl5pPr>
            <a:lvl6pPr marL="25146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6pPr>
            <a:lvl7pPr marL="29718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7pPr>
            <a:lvl8pPr marL="34290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8pPr>
            <a:lvl9pPr marL="3886200" indent="-228600" defTabSz="965200" eaLnBrk="0" fontAlgn="base" hangingPunct="0">
              <a:spcBef>
                <a:spcPct val="30000"/>
              </a:spcBef>
              <a:spcAft>
                <a:spcPct val="0"/>
              </a:spcAft>
              <a:defRPr sz="1200">
                <a:solidFill>
                  <a:schemeClr val="tx1"/>
                </a:solidFill>
                <a:latin typeface="Arial" panose="020B0604020202020204" pitchFamily="34" charset="0"/>
                <a:cs typeface="Arial" panose="020B0604020202020204" pitchFamily="34" charset="0"/>
              </a:defRPr>
            </a:lvl9pPr>
          </a:lstStyle>
          <a:p>
            <a:pPr>
              <a:spcBef>
                <a:spcPct val="0"/>
              </a:spcBef>
            </a:pPr>
            <a:fld id="{4F612FCD-D6F6-4E0E-B432-1BEC59374E22}" type="slidenum">
              <a:rPr lang="en-US" altLang="en-US" smtClean="0"/>
              <a:pPr>
                <a:spcBef>
                  <a:spcPct val="0"/>
                </a:spcBef>
              </a:pPr>
              <a:t>5</a:t>
            </a:fld>
            <a:endParaRPr lang="en-US" altLang="en-US"/>
          </a:p>
        </p:txBody>
      </p:sp>
      <p:sp>
        <p:nvSpPr>
          <p:cNvPr id="10243" name="Rectangle 2">
            <a:extLst>
              <a:ext uri="{FF2B5EF4-FFF2-40B4-BE49-F238E27FC236}">
                <a16:creationId xmlns:a16="http://schemas.microsoft.com/office/drawing/2014/main" id="{03ECED28-805D-E1D7-2C6C-58D843316255}"/>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F37488DC-9B20-6772-ABAA-C53DE4EC5E01}"/>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182621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grpSp>
        <p:nvGrpSpPr>
          <p:cNvPr id="2" name="Group 7">
            <a:extLst>
              <a:ext uri="{FF2B5EF4-FFF2-40B4-BE49-F238E27FC236}">
                <a16:creationId xmlns:a16="http://schemas.microsoft.com/office/drawing/2014/main" id="{F2041B77-AD32-3F55-C8AF-8445D6243EB9}"/>
              </a:ext>
            </a:extLst>
          </p:cNvPr>
          <p:cNvGrpSpPr>
            <a:grpSpLocks/>
          </p:cNvGrpSpPr>
          <p:nvPr/>
        </p:nvGrpSpPr>
        <p:grpSpPr bwMode="auto">
          <a:xfrm>
            <a:off x="228600" y="2889250"/>
            <a:ext cx="8610600" cy="201613"/>
            <a:chOff x="144" y="1680"/>
            <a:chExt cx="5424" cy="144"/>
          </a:xfrm>
        </p:grpSpPr>
        <p:sp>
          <p:nvSpPr>
            <p:cNvPr id="3" name="Rectangle 8">
              <a:extLst>
                <a:ext uri="{FF2B5EF4-FFF2-40B4-BE49-F238E27FC236}">
                  <a16:creationId xmlns:a16="http://schemas.microsoft.com/office/drawing/2014/main" id="{AB92B168-F425-15AE-86BC-6C31A53E51A0}"/>
                </a:ext>
              </a:extLst>
            </p:cNvPr>
            <p:cNvSpPr>
              <a:spLocks noChangeArrowheads="1"/>
            </p:cNvSpPr>
            <p:nvPr userDrawn="1"/>
          </p:nvSpPr>
          <p:spPr bwMode="auto">
            <a:xfrm>
              <a:off x="144" y="1680"/>
              <a:ext cx="1808" cy="144"/>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4" name="Rectangle 9">
              <a:extLst>
                <a:ext uri="{FF2B5EF4-FFF2-40B4-BE49-F238E27FC236}">
                  <a16:creationId xmlns:a16="http://schemas.microsoft.com/office/drawing/2014/main" id="{276910A9-E156-9789-E197-27870072283A}"/>
                </a:ext>
              </a:extLst>
            </p:cNvPr>
            <p:cNvSpPr>
              <a:spLocks noChangeArrowheads="1"/>
            </p:cNvSpPr>
            <p:nvPr userDrawn="1"/>
          </p:nvSpPr>
          <p:spPr bwMode="auto">
            <a:xfrm>
              <a:off x="1952" y="1680"/>
              <a:ext cx="1808" cy="144"/>
            </a:xfrm>
            <a:prstGeom prst="rect">
              <a:avLst/>
            </a:prstGeom>
            <a:solidFill>
              <a:schemeClr val="accent1"/>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sp>
          <p:nvSpPr>
            <p:cNvPr id="5" name="Rectangle 10">
              <a:extLst>
                <a:ext uri="{FF2B5EF4-FFF2-40B4-BE49-F238E27FC236}">
                  <a16:creationId xmlns:a16="http://schemas.microsoft.com/office/drawing/2014/main" id="{0A32B266-5ACA-0747-71E7-84CDF2FA4695}"/>
                </a:ext>
              </a:extLst>
            </p:cNvPr>
            <p:cNvSpPr>
              <a:spLocks noChangeArrowheads="1"/>
            </p:cNvSpPr>
            <p:nvPr userDrawn="1"/>
          </p:nvSpPr>
          <p:spPr bwMode="auto">
            <a:xfrm>
              <a:off x="3760" y="1680"/>
              <a:ext cx="1808" cy="144"/>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eaLnBrk="1" hangingPunct="1">
                <a:defRPr/>
              </a:pPr>
              <a:endParaRPr lang="en-US" altLang="en-US"/>
            </a:p>
          </p:txBody>
        </p:sp>
      </p:grpSp>
      <p:sp>
        <p:nvSpPr>
          <p:cNvPr id="5122" name="Rectangle 2"/>
          <p:cNvSpPr>
            <a:spLocks noGrp="1" noChangeArrowheads="1"/>
          </p:cNvSpPr>
          <p:nvPr>
            <p:ph type="ctrTitle"/>
          </p:nvPr>
        </p:nvSpPr>
        <p:spPr>
          <a:xfrm>
            <a:off x="685800" y="685800"/>
            <a:ext cx="7772400" cy="2127250"/>
          </a:xfrm>
        </p:spPr>
        <p:txBody>
          <a:bodyPr/>
          <a:lstStyle>
            <a:lvl1pPr algn="ctr">
              <a:defRPr sz="5800"/>
            </a:lvl1pPr>
          </a:lstStyle>
          <a:p>
            <a:r>
              <a:rPr lang="en-US"/>
              <a:t>Click to edit Master title style</a:t>
            </a:r>
          </a:p>
        </p:txBody>
      </p:sp>
      <p:sp>
        <p:nvSpPr>
          <p:cNvPr id="5123" name="Rectangle 3"/>
          <p:cNvSpPr>
            <a:spLocks noGrp="1" noChangeArrowheads="1"/>
          </p:cNvSpPr>
          <p:nvPr>
            <p:ph type="subTitle" idx="1"/>
          </p:nvPr>
        </p:nvSpPr>
        <p:spPr>
          <a:xfrm>
            <a:off x="1371600" y="3270250"/>
            <a:ext cx="6400800" cy="2209800"/>
          </a:xfrm>
        </p:spPr>
        <p:txBody>
          <a:bodyPr/>
          <a:lstStyle>
            <a:lvl1pPr marL="0" indent="0" algn="ctr">
              <a:buFont typeface="Wingdings" pitchFamily="2" charset="2"/>
              <a:buNone/>
              <a:defRPr sz="3000"/>
            </a:lvl1pPr>
          </a:lstStyle>
          <a:p>
            <a:r>
              <a:rPr lang="en-US"/>
              <a:t>Click to edit Master subtitle style</a:t>
            </a:r>
          </a:p>
        </p:txBody>
      </p:sp>
      <p:sp>
        <p:nvSpPr>
          <p:cNvPr id="6" name="Rectangle 4">
            <a:extLst>
              <a:ext uri="{FF2B5EF4-FFF2-40B4-BE49-F238E27FC236}">
                <a16:creationId xmlns:a16="http://schemas.microsoft.com/office/drawing/2014/main" id="{F4EB84DA-6801-1936-78A8-A51B420EC635}"/>
              </a:ext>
            </a:extLst>
          </p:cNvPr>
          <p:cNvSpPr>
            <a:spLocks noGrp="1" noChangeArrowheads="1"/>
          </p:cNvSpPr>
          <p:nvPr>
            <p:ph type="dt" sz="half" idx="10"/>
          </p:nvPr>
        </p:nvSpPr>
        <p:spPr/>
        <p:txBody>
          <a:bodyPr/>
          <a:lstStyle>
            <a:lvl1pPr>
              <a:defRPr/>
            </a:lvl1pPr>
          </a:lstStyle>
          <a:p>
            <a:pPr>
              <a:defRPr/>
            </a:pPr>
            <a:r>
              <a:rPr lang="en-US"/>
              <a:t>April 2024</a:t>
            </a:r>
          </a:p>
        </p:txBody>
      </p:sp>
      <p:sp>
        <p:nvSpPr>
          <p:cNvPr id="7" name="Rectangle 5">
            <a:extLst>
              <a:ext uri="{FF2B5EF4-FFF2-40B4-BE49-F238E27FC236}">
                <a16:creationId xmlns:a16="http://schemas.microsoft.com/office/drawing/2014/main" id="{1BE876E4-1147-96F6-F2C9-5255D0246C7F}"/>
              </a:ext>
            </a:extLst>
          </p:cNvPr>
          <p:cNvSpPr>
            <a:spLocks noGrp="1" noChangeArrowheads="1"/>
          </p:cNvSpPr>
          <p:nvPr>
            <p:ph type="ftr" sz="quarter" idx="11"/>
          </p:nvPr>
        </p:nvSpPr>
        <p:spPr/>
        <p:txBody>
          <a:bodyPr/>
          <a:lstStyle>
            <a:lvl1pPr>
              <a:defRPr/>
            </a:lvl1pPr>
          </a:lstStyle>
          <a:p>
            <a:pPr>
              <a:defRPr/>
            </a:pPr>
            <a:endParaRPr lang="en-US"/>
          </a:p>
        </p:txBody>
      </p:sp>
      <p:sp>
        <p:nvSpPr>
          <p:cNvPr id="8" name="Rectangle 6">
            <a:extLst>
              <a:ext uri="{FF2B5EF4-FFF2-40B4-BE49-F238E27FC236}">
                <a16:creationId xmlns:a16="http://schemas.microsoft.com/office/drawing/2014/main" id="{15138911-4793-AF47-B707-EEB58BE76215}"/>
              </a:ext>
            </a:extLst>
          </p:cNvPr>
          <p:cNvSpPr>
            <a:spLocks noGrp="1" noChangeArrowheads="1"/>
          </p:cNvSpPr>
          <p:nvPr>
            <p:ph type="sldNum" sz="quarter" idx="12"/>
          </p:nvPr>
        </p:nvSpPr>
        <p:spPr/>
        <p:txBody>
          <a:bodyPr/>
          <a:lstStyle>
            <a:lvl1pPr>
              <a:defRPr/>
            </a:lvl1pPr>
          </a:lstStyle>
          <a:p>
            <a:pPr>
              <a:defRPr/>
            </a:pPr>
            <a:fld id="{BB4C31CB-EC68-4B41-AC68-202A333007EE}" type="slidenum">
              <a:rPr lang="en-US" altLang="en-US"/>
              <a:pPr>
                <a:defRPr/>
              </a:pPr>
              <a:t>‹#›</a:t>
            </a:fld>
            <a:endParaRPr lang="en-US" altLang="en-US"/>
          </a:p>
        </p:txBody>
      </p:sp>
    </p:spTree>
    <p:extLst>
      <p:ext uri="{BB962C8B-B14F-4D97-AF65-F5344CB8AC3E}">
        <p14:creationId xmlns:p14="http://schemas.microsoft.com/office/powerpoint/2010/main" val="18952717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8C0A8A86-087E-302A-A343-58580D53FAAE}"/>
              </a:ext>
            </a:extLst>
          </p:cNvPr>
          <p:cNvSpPr>
            <a:spLocks noGrp="1" noChangeArrowheads="1"/>
          </p:cNvSpPr>
          <p:nvPr>
            <p:ph type="dt" sz="half" idx="10"/>
          </p:nvPr>
        </p:nvSpPr>
        <p:spPr>
          <a:ln/>
        </p:spPr>
        <p:txBody>
          <a:bodyPr/>
          <a:lstStyle>
            <a:lvl1pPr>
              <a:defRPr/>
            </a:lvl1pPr>
          </a:lstStyle>
          <a:p>
            <a:pPr>
              <a:defRPr/>
            </a:pPr>
            <a:r>
              <a:rPr lang="en-US"/>
              <a:t>April 2024</a:t>
            </a:r>
          </a:p>
        </p:txBody>
      </p:sp>
      <p:sp>
        <p:nvSpPr>
          <p:cNvPr id="5" name="Rectangle 5">
            <a:extLst>
              <a:ext uri="{FF2B5EF4-FFF2-40B4-BE49-F238E27FC236}">
                <a16:creationId xmlns:a16="http://schemas.microsoft.com/office/drawing/2014/main" id="{DB78493A-8748-FD69-43B2-3DB3A7271E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D66E99F7-03E8-23E2-D4C7-65636678778A}"/>
              </a:ext>
            </a:extLst>
          </p:cNvPr>
          <p:cNvSpPr>
            <a:spLocks noGrp="1" noChangeArrowheads="1"/>
          </p:cNvSpPr>
          <p:nvPr>
            <p:ph type="sldNum" sz="quarter" idx="12"/>
          </p:nvPr>
        </p:nvSpPr>
        <p:spPr>
          <a:ln/>
        </p:spPr>
        <p:txBody>
          <a:bodyPr/>
          <a:lstStyle>
            <a:lvl1pPr>
              <a:defRPr/>
            </a:lvl1pPr>
          </a:lstStyle>
          <a:p>
            <a:pPr>
              <a:defRPr/>
            </a:pPr>
            <a:fld id="{53B5DB7F-0158-40FB-B3F0-D941C1D551D7}" type="slidenum">
              <a:rPr lang="en-US" altLang="en-US"/>
              <a:pPr>
                <a:defRPr/>
              </a:pPr>
              <a:t>‹#›</a:t>
            </a:fld>
            <a:endParaRPr lang="en-US" altLang="en-US"/>
          </a:p>
        </p:txBody>
      </p:sp>
    </p:spTree>
    <p:extLst>
      <p:ext uri="{BB962C8B-B14F-4D97-AF65-F5344CB8AC3E}">
        <p14:creationId xmlns:p14="http://schemas.microsoft.com/office/powerpoint/2010/main" val="15300786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00B467A9-D6B8-1F77-4C89-ACEB4DFC288A}"/>
              </a:ext>
            </a:extLst>
          </p:cNvPr>
          <p:cNvSpPr>
            <a:spLocks noGrp="1" noChangeArrowheads="1"/>
          </p:cNvSpPr>
          <p:nvPr>
            <p:ph type="dt" sz="half" idx="10"/>
          </p:nvPr>
        </p:nvSpPr>
        <p:spPr>
          <a:ln/>
        </p:spPr>
        <p:txBody>
          <a:bodyPr/>
          <a:lstStyle>
            <a:lvl1pPr>
              <a:defRPr/>
            </a:lvl1pPr>
          </a:lstStyle>
          <a:p>
            <a:pPr>
              <a:defRPr/>
            </a:pPr>
            <a:r>
              <a:rPr lang="en-US"/>
              <a:t>April 2024</a:t>
            </a:r>
          </a:p>
        </p:txBody>
      </p:sp>
      <p:sp>
        <p:nvSpPr>
          <p:cNvPr id="5" name="Rectangle 5">
            <a:extLst>
              <a:ext uri="{FF2B5EF4-FFF2-40B4-BE49-F238E27FC236}">
                <a16:creationId xmlns:a16="http://schemas.microsoft.com/office/drawing/2014/main" id="{40203E07-2FC0-1323-E6A3-73604441EBB4}"/>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733DA997-A966-B7E8-5B7A-69F36C9E9468}"/>
              </a:ext>
            </a:extLst>
          </p:cNvPr>
          <p:cNvSpPr>
            <a:spLocks noGrp="1" noChangeArrowheads="1"/>
          </p:cNvSpPr>
          <p:nvPr>
            <p:ph type="sldNum" sz="quarter" idx="12"/>
          </p:nvPr>
        </p:nvSpPr>
        <p:spPr>
          <a:ln/>
        </p:spPr>
        <p:txBody>
          <a:bodyPr/>
          <a:lstStyle>
            <a:lvl1pPr>
              <a:defRPr/>
            </a:lvl1pPr>
          </a:lstStyle>
          <a:p>
            <a:pPr>
              <a:defRPr/>
            </a:pPr>
            <a:fld id="{86C9ABEC-FCC6-469C-9763-6CDD5A81643F}" type="slidenum">
              <a:rPr lang="en-US" altLang="en-US"/>
              <a:pPr>
                <a:defRPr/>
              </a:pPr>
              <a:t>‹#›</a:t>
            </a:fld>
            <a:endParaRPr lang="en-US" altLang="en-US"/>
          </a:p>
        </p:txBody>
      </p:sp>
    </p:spTree>
    <p:extLst>
      <p:ext uri="{BB962C8B-B14F-4D97-AF65-F5344CB8AC3E}">
        <p14:creationId xmlns:p14="http://schemas.microsoft.com/office/powerpoint/2010/main" val="32965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97EB1634-6FC8-4080-59F4-FD8BF8DC4D6F}"/>
              </a:ext>
            </a:extLst>
          </p:cNvPr>
          <p:cNvSpPr>
            <a:spLocks noGrp="1" noChangeArrowheads="1"/>
          </p:cNvSpPr>
          <p:nvPr>
            <p:ph type="dt" sz="half" idx="10"/>
          </p:nvPr>
        </p:nvSpPr>
        <p:spPr>
          <a:ln/>
        </p:spPr>
        <p:txBody>
          <a:bodyPr/>
          <a:lstStyle>
            <a:lvl1pPr>
              <a:defRPr/>
            </a:lvl1pPr>
          </a:lstStyle>
          <a:p>
            <a:pPr>
              <a:defRPr/>
            </a:pPr>
            <a:r>
              <a:rPr lang="en-US"/>
              <a:t>April 2024</a:t>
            </a:r>
          </a:p>
        </p:txBody>
      </p:sp>
      <p:sp>
        <p:nvSpPr>
          <p:cNvPr id="5" name="Rectangle 5">
            <a:extLst>
              <a:ext uri="{FF2B5EF4-FFF2-40B4-BE49-F238E27FC236}">
                <a16:creationId xmlns:a16="http://schemas.microsoft.com/office/drawing/2014/main" id="{4DEBBEF2-2C27-7546-7A47-15E290025B9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C0C4FC9D-3857-8A82-AD73-E734A9621DBF}"/>
              </a:ext>
            </a:extLst>
          </p:cNvPr>
          <p:cNvSpPr>
            <a:spLocks noGrp="1" noChangeArrowheads="1"/>
          </p:cNvSpPr>
          <p:nvPr>
            <p:ph type="sldNum" sz="quarter" idx="12"/>
          </p:nvPr>
        </p:nvSpPr>
        <p:spPr>
          <a:ln/>
        </p:spPr>
        <p:txBody>
          <a:bodyPr/>
          <a:lstStyle>
            <a:lvl1pPr>
              <a:defRPr/>
            </a:lvl1pPr>
          </a:lstStyle>
          <a:p>
            <a:pPr>
              <a:defRPr/>
            </a:pPr>
            <a:fld id="{FB90721B-D0FC-42F8-946C-01E541E53719}" type="slidenum">
              <a:rPr lang="en-US" altLang="en-US"/>
              <a:pPr>
                <a:defRPr/>
              </a:pPr>
              <a:t>‹#›</a:t>
            </a:fld>
            <a:endParaRPr lang="en-US" altLang="en-US"/>
          </a:p>
        </p:txBody>
      </p:sp>
    </p:spTree>
    <p:extLst>
      <p:ext uri="{BB962C8B-B14F-4D97-AF65-F5344CB8AC3E}">
        <p14:creationId xmlns:p14="http://schemas.microsoft.com/office/powerpoint/2010/main" val="3388552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B0ED2EE-A8B4-0616-7292-6374BF4C8184}"/>
              </a:ext>
            </a:extLst>
          </p:cNvPr>
          <p:cNvSpPr>
            <a:spLocks noGrp="1" noChangeArrowheads="1"/>
          </p:cNvSpPr>
          <p:nvPr>
            <p:ph type="dt" sz="half" idx="10"/>
          </p:nvPr>
        </p:nvSpPr>
        <p:spPr>
          <a:ln/>
        </p:spPr>
        <p:txBody>
          <a:bodyPr/>
          <a:lstStyle>
            <a:lvl1pPr>
              <a:defRPr/>
            </a:lvl1pPr>
          </a:lstStyle>
          <a:p>
            <a:pPr>
              <a:defRPr/>
            </a:pPr>
            <a:r>
              <a:rPr lang="en-US"/>
              <a:t>April 2024</a:t>
            </a:r>
          </a:p>
        </p:txBody>
      </p:sp>
      <p:sp>
        <p:nvSpPr>
          <p:cNvPr id="5" name="Rectangle 5">
            <a:extLst>
              <a:ext uri="{FF2B5EF4-FFF2-40B4-BE49-F238E27FC236}">
                <a16:creationId xmlns:a16="http://schemas.microsoft.com/office/drawing/2014/main" id="{C7822F6F-576B-35A6-ED0D-2DD9DDA0FC38}"/>
              </a:ext>
            </a:extLst>
          </p:cNvPr>
          <p:cNvSpPr>
            <a:spLocks noGrp="1" noChangeArrowheads="1"/>
          </p:cNvSpPr>
          <p:nvPr>
            <p:ph type="ftr" sz="quarter" idx="11"/>
          </p:nvPr>
        </p:nvSpPr>
        <p:spPr>
          <a:ln/>
        </p:spPr>
        <p:txBody>
          <a:bodyPr/>
          <a:lstStyle>
            <a:lvl1pPr>
              <a:defRPr/>
            </a:lvl1pPr>
          </a:lstStyle>
          <a:p>
            <a:pPr>
              <a:defRPr/>
            </a:pPr>
            <a:endParaRPr lang="en-US"/>
          </a:p>
        </p:txBody>
      </p:sp>
      <p:sp>
        <p:nvSpPr>
          <p:cNvPr id="6" name="Rectangle 6">
            <a:extLst>
              <a:ext uri="{FF2B5EF4-FFF2-40B4-BE49-F238E27FC236}">
                <a16:creationId xmlns:a16="http://schemas.microsoft.com/office/drawing/2014/main" id="{5B5E7D00-A8D6-6504-416B-67915E7E0E0D}"/>
              </a:ext>
            </a:extLst>
          </p:cNvPr>
          <p:cNvSpPr>
            <a:spLocks noGrp="1" noChangeArrowheads="1"/>
          </p:cNvSpPr>
          <p:nvPr>
            <p:ph type="sldNum" sz="quarter" idx="12"/>
          </p:nvPr>
        </p:nvSpPr>
        <p:spPr>
          <a:ln/>
        </p:spPr>
        <p:txBody>
          <a:bodyPr/>
          <a:lstStyle>
            <a:lvl1pPr>
              <a:defRPr/>
            </a:lvl1pPr>
          </a:lstStyle>
          <a:p>
            <a:pPr>
              <a:defRPr/>
            </a:pPr>
            <a:fld id="{324F10DC-2E5E-482B-A911-773A7A4DC826}" type="slidenum">
              <a:rPr lang="en-US" altLang="en-US"/>
              <a:pPr>
                <a:defRPr/>
              </a:pPr>
              <a:t>‹#›</a:t>
            </a:fld>
            <a:endParaRPr lang="en-US" altLang="en-US"/>
          </a:p>
        </p:txBody>
      </p:sp>
    </p:spTree>
    <p:extLst>
      <p:ext uri="{BB962C8B-B14F-4D97-AF65-F5344CB8AC3E}">
        <p14:creationId xmlns:p14="http://schemas.microsoft.com/office/powerpoint/2010/main" val="33152906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81B5FCF1-94ED-04E1-6CCF-CBF05227EB08}"/>
              </a:ext>
            </a:extLst>
          </p:cNvPr>
          <p:cNvSpPr>
            <a:spLocks noGrp="1" noChangeArrowheads="1"/>
          </p:cNvSpPr>
          <p:nvPr>
            <p:ph type="dt" sz="half" idx="10"/>
          </p:nvPr>
        </p:nvSpPr>
        <p:spPr>
          <a:ln/>
        </p:spPr>
        <p:txBody>
          <a:bodyPr/>
          <a:lstStyle>
            <a:lvl1pPr>
              <a:defRPr/>
            </a:lvl1pPr>
          </a:lstStyle>
          <a:p>
            <a:pPr>
              <a:defRPr/>
            </a:pPr>
            <a:r>
              <a:rPr lang="en-US"/>
              <a:t>April 2024</a:t>
            </a:r>
          </a:p>
        </p:txBody>
      </p:sp>
      <p:sp>
        <p:nvSpPr>
          <p:cNvPr id="6" name="Rectangle 5">
            <a:extLst>
              <a:ext uri="{FF2B5EF4-FFF2-40B4-BE49-F238E27FC236}">
                <a16:creationId xmlns:a16="http://schemas.microsoft.com/office/drawing/2014/main" id="{F8C27739-0A0E-62D2-7F5B-1069D2FDF1A2}"/>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F2BDBBA1-2AC8-ED46-7C6F-EF8A5216D05F}"/>
              </a:ext>
            </a:extLst>
          </p:cNvPr>
          <p:cNvSpPr>
            <a:spLocks noGrp="1" noChangeArrowheads="1"/>
          </p:cNvSpPr>
          <p:nvPr>
            <p:ph type="sldNum" sz="quarter" idx="12"/>
          </p:nvPr>
        </p:nvSpPr>
        <p:spPr>
          <a:ln/>
        </p:spPr>
        <p:txBody>
          <a:bodyPr/>
          <a:lstStyle>
            <a:lvl1pPr>
              <a:defRPr/>
            </a:lvl1pPr>
          </a:lstStyle>
          <a:p>
            <a:pPr>
              <a:defRPr/>
            </a:pPr>
            <a:fld id="{1B49A6CB-DF96-4A1B-96B8-2CA30659CB9B}" type="slidenum">
              <a:rPr lang="en-US" altLang="en-US"/>
              <a:pPr>
                <a:defRPr/>
              </a:pPr>
              <a:t>‹#›</a:t>
            </a:fld>
            <a:endParaRPr lang="en-US" altLang="en-US"/>
          </a:p>
        </p:txBody>
      </p:sp>
    </p:spTree>
    <p:extLst>
      <p:ext uri="{BB962C8B-B14F-4D97-AF65-F5344CB8AC3E}">
        <p14:creationId xmlns:p14="http://schemas.microsoft.com/office/powerpoint/2010/main" val="2725105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21AFB631-117B-0C1B-ACAB-A31E7BC7BE0A}"/>
              </a:ext>
            </a:extLst>
          </p:cNvPr>
          <p:cNvSpPr>
            <a:spLocks noGrp="1" noChangeArrowheads="1"/>
          </p:cNvSpPr>
          <p:nvPr>
            <p:ph type="dt" sz="half" idx="10"/>
          </p:nvPr>
        </p:nvSpPr>
        <p:spPr>
          <a:ln/>
        </p:spPr>
        <p:txBody>
          <a:bodyPr/>
          <a:lstStyle>
            <a:lvl1pPr>
              <a:defRPr/>
            </a:lvl1pPr>
          </a:lstStyle>
          <a:p>
            <a:pPr>
              <a:defRPr/>
            </a:pPr>
            <a:r>
              <a:rPr lang="en-US"/>
              <a:t>April 2024</a:t>
            </a:r>
          </a:p>
        </p:txBody>
      </p:sp>
      <p:sp>
        <p:nvSpPr>
          <p:cNvPr id="8" name="Rectangle 5">
            <a:extLst>
              <a:ext uri="{FF2B5EF4-FFF2-40B4-BE49-F238E27FC236}">
                <a16:creationId xmlns:a16="http://schemas.microsoft.com/office/drawing/2014/main" id="{E239B4CF-8FF9-71DB-077E-FACF424774B6}"/>
              </a:ext>
            </a:extLst>
          </p:cNvPr>
          <p:cNvSpPr>
            <a:spLocks noGrp="1" noChangeArrowheads="1"/>
          </p:cNvSpPr>
          <p:nvPr>
            <p:ph type="ftr" sz="quarter" idx="11"/>
          </p:nvPr>
        </p:nvSpPr>
        <p:spPr>
          <a:ln/>
        </p:spPr>
        <p:txBody>
          <a:bodyPr/>
          <a:lstStyle>
            <a:lvl1pPr>
              <a:defRPr/>
            </a:lvl1pPr>
          </a:lstStyle>
          <a:p>
            <a:pPr>
              <a:defRPr/>
            </a:pPr>
            <a:endParaRPr lang="en-US"/>
          </a:p>
        </p:txBody>
      </p:sp>
      <p:sp>
        <p:nvSpPr>
          <p:cNvPr id="9" name="Rectangle 6">
            <a:extLst>
              <a:ext uri="{FF2B5EF4-FFF2-40B4-BE49-F238E27FC236}">
                <a16:creationId xmlns:a16="http://schemas.microsoft.com/office/drawing/2014/main" id="{E574D733-8A1D-AA08-E1FF-EE3996E5C2A6}"/>
              </a:ext>
            </a:extLst>
          </p:cNvPr>
          <p:cNvSpPr>
            <a:spLocks noGrp="1" noChangeArrowheads="1"/>
          </p:cNvSpPr>
          <p:nvPr>
            <p:ph type="sldNum" sz="quarter" idx="12"/>
          </p:nvPr>
        </p:nvSpPr>
        <p:spPr>
          <a:ln/>
        </p:spPr>
        <p:txBody>
          <a:bodyPr/>
          <a:lstStyle>
            <a:lvl1pPr>
              <a:defRPr/>
            </a:lvl1pPr>
          </a:lstStyle>
          <a:p>
            <a:pPr>
              <a:defRPr/>
            </a:pPr>
            <a:fld id="{B6C61B77-6736-4ED0-9F8E-23DA1C7D7AD4}" type="slidenum">
              <a:rPr lang="en-US" altLang="en-US"/>
              <a:pPr>
                <a:defRPr/>
              </a:pPr>
              <a:t>‹#›</a:t>
            </a:fld>
            <a:endParaRPr lang="en-US" altLang="en-US"/>
          </a:p>
        </p:txBody>
      </p:sp>
    </p:spTree>
    <p:extLst>
      <p:ext uri="{BB962C8B-B14F-4D97-AF65-F5344CB8AC3E}">
        <p14:creationId xmlns:p14="http://schemas.microsoft.com/office/powerpoint/2010/main" val="2675244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5FCE9D26-A1C5-030E-4F37-5432CB57CF71}"/>
              </a:ext>
            </a:extLst>
          </p:cNvPr>
          <p:cNvSpPr>
            <a:spLocks noGrp="1" noChangeArrowheads="1"/>
          </p:cNvSpPr>
          <p:nvPr>
            <p:ph type="dt" sz="half" idx="10"/>
          </p:nvPr>
        </p:nvSpPr>
        <p:spPr>
          <a:ln/>
        </p:spPr>
        <p:txBody>
          <a:bodyPr/>
          <a:lstStyle>
            <a:lvl1pPr>
              <a:defRPr/>
            </a:lvl1pPr>
          </a:lstStyle>
          <a:p>
            <a:pPr>
              <a:defRPr/>
            </a:pPr>
            <a:r>
              <a:rPr lang="en-US"/>
              <a:t>April 2024</a:t>
            </a:r>
          </a:p>
        </p:txBody>
      </p:sp>
      <p:sp>
        <p:nvSpPr>
          <p:cNvPr id="4" name="Rectangle 5">
            <a:extLst>
              <a:ext uri="{FF2B5EF4-FFF2-40B4-BE49-F238E27FC236}">
                <a16:creationId xmlns:a16="http://schemas.microsoft.com/office/drawing/2014/main" id="{971EC6F8-612D-87C3-F30E-1100E46F6A9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5" name="Rectangle 6">
            <a:extLst>
              <a:ext uri="{FF2B5EF4-FFF2-40B4-BE49-F238E27FC236}">
                <a16:creationId xmlns:a16="http://schemas.microsoft.com/office/drawing/2014/main" id="{36C4E5A5-37EB-BACD-E0E2-BC5F22B27EB6}"/>
              </a:ext>
            </a:extLst>
          </p:cNvPr>
          <p:cNvSpPr>
            <a:spLocks noGrp="1" noChangeArrowheads="1"/>
          </p:cNvSpPr>
          <p:nvPr>
            <p:ph type="sldNum" sz="quarter" idx="12"/>
          </p:nvPr>
        </p:nvSpPr>
        <p:spPr>
          <a:ln/>
        </p:spPr>
        <p:txBody>
          <a:bodyPr/>
          <a:lstStyle>
            <a:lvl1pPr>
              <a:defRPr/>
            </a:lvl1pPr>
          </a:lstStyle>
          <a:p>
            <a:pPr>
              <a:defRPr/>
            </a:pPr>
            <a:fld id="{B8E6FFD9-8304-4E39-98AE-CA1DC6390AFF}" type="slidenum">
              <a:rPr lang="en-US" altLang="en-US"/>
              <a:pPr>
                <a:defRPr/>
              </a:pPr>
              <a:t>‹#›</a:t>
            </a:fld>
            <a:endParaRPr lang="en-US" altLang="en-US"/>
          </a:p>
        </p:txBody>
      </p:sp>
    </p:spTree>
    <p:extLst>
      <p:ext uri="{BB962C8B-B14F-4D97-AF65-F5344CB8AC3E}">
        <p14:creationId xmlns:p14="http://schemas.microsoft.com/office/powerpoint/2010/main" val="2859664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BD3A5768-7AB9-DA3C-6D50-D9FA40121D6E}"/>
              </a:ext>
            </a:extLst>
          </p:cNvPr>
          <p:cNvSpPr>
            <a:spLocks noGrp="1" noChangeArrowheads="1"/>
          </p:cNvSpPr>
          <p:nvPr>
            <p:ph type="dt" sz="half" idx="10"/>
          </p:nvPr>
        </p:nvSpPr>
        <p:spPr>
          <a:ln/>
        </p:spPr>
        <p:txBody>
          <a:bodyPr/>
          <a:lstStyle>
            <a:lvl1pPr>
              <a:defRPr/>
            </a:lvl1pPr>
          </a:lstStyle>
          <a:p>
            <a:pPr>
              <a:defRPr/>
            </a:pPr>
            <a:r>
              <a:rPr lang="en-US"/>
              <a:t>April 2024</a:t>
            </a:r>
          </a:p>
        </p:txBody>
      </p:sp>
      <p:sp>
        <p:nvSpPr>
          <p:cNvPr id="3" name="Rectangle 5">
            <a:extLst>
              <a:ext uri="{FF2B5EF4-FFF2-40B4-BE49-F238E27FC236}">
                <a16:creationId xmlns:a16="http://schemas.microsoft.com/office/drawing/2014/main" id="{8857B4D6-F8DD-E11A-3DF6-07D7A8436A3A}"/>
              </a:ext>
            </a:extLst>
          </p:cNvPr>
          <p:cNvSpPr>
            <a:spLocks noGrp="1" noChangeArrowheads="1"/>
          </p:cNvSpPr>
          <p:nvPr>
            <p:ph type="ftr" sz="quarter" idx="11"/>
          </p:nvPr>
        </p:nvSpPr>
        <p:spPr>
          <a:ln/>
        </p:spPr>
        <p:txBody>
          <a:bodyPr/>
          <a:lstStyle>
            <a:lvl1pPr>
              <a:defRPr/>
            </a:lvl1pPr>
          </a:lstStyle>
          <a:p>
            <a:pPr>
              <a:defRPr/>
            </a:pPr>
            <a:endParaRPr lang="en-US"/>
          </a:p>
        </p:txBody>
      </p:sp>
      <p:sp>
        <p:nvSpPr>
          <p:cNvPr id="4" name="Rectangle 6">
            <a:extLst>
              <a:ext uri="{FF2B5EF4-FFF2-40B4-BE49-F238E27FC236}">
                <a16:creationId xmlns:a16="http://schemas.microsoft.com/office/drawing/2014/main" id="{08F8DBA9-AC8C-717F-0312-3D5EA72C62DC}"/>
              </a:ext>
            </a:extLst>
          </p:cNvPr>
          <p:cNvSpPr>
            <a:spLocks noGrp="1" noChangeArrowheads="1"/>
          </p:cNvSpPr>
          <p:nvPr>
            <p:ph type="sldNum" sz="quarter" idx="12"/>
          </p:nvPr>
        </p:nvSpPr>
        <p:spPr>
          <a:ln/>
        </p:spPr>
        <p:txBody>
          <a:bodyPr/>
          <a:lstStyle>
            <a:lvl1pPr>
              <a:defRPr/>
            </a:lvl1pPr>
          </a:lstStyle>
          <a:p>
            <a:pPr>
              <a:defRPr/>
            </a:pPr>
            <a:fld id="{DA3A7DA9-49B9-4A38-A72E-9EB6707F05B6}" type="slidenum">
              <a:rPr lang="en-US" altLang="en-US"/>
              <a:pPr>
                <a:defRPr/>
              </a:pPr>
              <a:t>‹#›</a:t>
            </a:fld>
            <a:endParaRPr lang="en-US" altLang="en-US"/>
          </a:p>
        </p:txBody>
      </p:sp>
    </p:spTree>
    <p:extLst>
      <p:ext uri="{BB962C8B-B14F-4D97-AF65-F5344CB8AC3E}">
        <p14:creationId xmlns:p14="http://schemas.microsoft.com/office/powerpoint/2010/main" val="16052491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47B760CA-1AEE-E8E9-0B92-B3B1A02D0190}"/>
              </a:ext>
            </a:extLst>
          </p:cNvPr>
          <p:cNvSpPr>
            <a:spLocks noGrp="1" noChangeArrowheads="1"/>
          </p:cNvSpPr>
          <p:nvPr>
            <p:ph type="dt" sz="half" idx="10"/>
          </p:nvPr>
        </p:nvSpPr>
        <p:spPr>
          <a:ln/>
        </p:spPr>
        <p:txBody>
          <a:bodyPr/>
          <a:lstStyle>
            <a:lvl1pPr>
              <a:defRPr/>
            </a:lvl1pPr>
          </a:lstStyle>
          <a:p>
            <a:pPr>
              <a:defRPr/>
            </a:pPr>
            <a:r>
              <a:rPr lang="en-US"/>
              <a:t>April 2024</a:t>
            </a:r>
          </a:p>
        </p:txBody>
      </p:sp>
      <p:sp>
        <p:nvSpPr>
          <p:cNvPr id="6" name="Rectangle 5">
            <a:extLst>
              <a:ext uri="{FF2B5EF4-FFF2-40B4-BE49-F238E27FC236}">
                <a16:creationId xmlns:a16="http://schemas.microsoft.com/office/drawing/2014/main" id="{FD2C5FBC-19C8-1745-D521-1637CEE46F6B}"/>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7C113824-C789-C307-5F06-E0968CCB0C49}"/>
              </a:ext>
            </a:extLst>
          </p:cNvPr>
          <p:cNvSpPr>
            <a:spLocks noGrp="1" noChangeArrowheads="1"/>
          </p:cNvSpPr>
          <p:nvPr>
            <p:ph type="sldNum" sz="quarter" idx="12"/>
          </p:nvPr>
        </p:nvSpPr>
        <p:spPr>
          <a:ln/>
        </p:spPr>
        <p:txBody>
          <a:bodyPr/>
          <a:lstStyle>
            <a:lvl1pPr>
              <a:defRPr/>
            </a:lvl1pPr>
          </a:lstStyle>
          <a:p>
            <a:pPr>
              <a:defRPr/>
            </a:pPr>
            <a:fld id="{801594A2-EE34-4C56-9702-FDBA8C02C1E4}" type="slidenum">
              <a:rPr lang="en-US" altLang="en-US"/>
              <a:pPr>
                <a:defRPr/>
              </a:pPr>
              <a:t>‹#›</a:t>
            </a:fld>
            <a:endParaRPr lang="en-US" altLang="en-US"/>
          </a:p>
        </p:txBody>
      </p:sp>
    </p:spTree>
    <p:extLst>
      <p:ext uri="{BB962C8B-B14F-4D97-AF65-F5344CB8AC3E}">
        <p14:creationId xmlns:p14="http://schemas.microsoft.com/office/powerpoint/2010/main" val="31208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3283C6A3-EB36-1D36-6181-942C6E089651}"/>
              </a:ext>
            </a:extLst>
          </p:cNvPr>
          <p:cNvSpPr>
            <a:spLocks noGrp="1" noChangeArrowheads="1"/>
          </p:cNvSpPr>
          <p:nvPr>
            <p:ph type="dt" sz="half" idx="10"/>
          </p:nvPr>
        </p:nvSpPr>
        <p:spPr>
          <a:ln/>
        </p:spPr>
        <p:txBody>
          <a:bodyPr/>
          <a:lstStyle>
            <a:lvl1pPr>
              <a:defRPr/>
            </a:lvl1pPr>
          </a:lstStyle>
          <a:p>
            <a:pPr>
              <a:defRPr/>
            </a:pPr>
            <a:r>
              <a:rPr lang="en-US"/>
              <a:t>April 2024</a:t>
            </a:r>
          </a:p>
        </p:txBody>
      </p:sp>
      <p:sp>
        <p:nvSpPr>
          <p:cNvPr id="6" name="Rectangle 5">
            <a:extLst>
              <a:ext uri="{FF2B5EF4-FFF2-40B4-BE49-F238E27FC236}">
                <a16:creationId xmlns:a16="http://schemas.microsoft.com/office/drawing/2014/main" id="{FD22205A-68BB-7F70-BB60-E317C8F712E9}"/>
              </a:ext>
            </a:extLst>
          </p:cNvPr>
          <p:cNvSpPr>
            <a:spLocks noGrp="1" noChangeArrowheads="1"/>
          </p:cNvSpPr>
          <p:nvPr>
            <p:ph type="ftr" sz="quarter" idx="11"/>
          </p:nvPr>
        </p:nvSpPr>
        <p:spPr>
          <a:ln/>
        </p:spPr>
        <p:txBody>
          <a:bodyPr/>
          <a:lstStyle>
            <a:lvl1pPr>
              <a:defRPr/>
            </a:lvl1pPr>
          </a:lstStyle>
          <a:p>
            <a:pPr>
              <a:defRPr/>
            </a:pPr>
            <a:endParaRPr lang="en-US"/>
          </a:p>
        </p:txBody>
      </p:sp>
      <p:sp>
        <p:nvSpPr>
          <p:cNvPr id="7" name="Rectangle 6">
            <a:extLst>
              <a:ext uri="{FF2B5EF4-FFF2-40B4-BE49-F238E27FC236}">
                <a16:creationId xmlns:a16="http://schemas.microsoft.com/office/drawing/2014/main" id="{5E368873-68A9-D28A-1B40-3940D9B74BEB}"/>
              </a:ext>
            </a:extLst>
          </p:cNvPr>
          <p:cNvSpPr>
            <a:spLocks noGrp="1" noChangeArrowheads="1"/>
          </p:cNvSpPr>
          <p:nvPr>
            <p:ph type="sldNum" sz="quarter" idx="12"/>
          </p:nvPr>
        </p:nvSpPr>
        <p:spPr>
          <a:ln/>
        </p:spPr>
        <p:txBody>
          <a:bodyPr/>
          <a:lstStyle>
            <a:lvl1pPr>
              <a:defRPr/>
            </a:lvl1pPr>
          </a:lstStyle>
          <a:p>
            <a:pPr>
              <a:defRPr/>
            </a:pPr>
            <a:fld id="{27D10042-5AF9-47A9-AD2D-AEB5041A701A}" type="slidenum">
              <a:rPr lang="en-US" altLang="en-US"/>
              <a:pPr>
                <a:defRPr/>
              </a:pPr>
              <a:t>‹#›</a:t>
            </a:fld>
            <a:endParaRPr lang="en-US" altLang="en-US"/>
          </a:p>
        </p:txBody>
      </p:sp>
    </p:spTree>
    <p:extLst>
      <p:ext uri="{BB962C8B-B14F-4D97-AF65-F5344CB8AC3E}">
        <p14:creationId xmlns:p14="http://schemas.microsoft.com/office/powerpoint/2010/main" val="1020555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37CB507C-3F44-F199-0B85-3078ABD07229}"/>
              </a:ext>
            </a:extLst>
          </p:cNvPr>
          <p:cNvSpPr>
            <a:spLocks noGrp="1" noChangeArrowheads="1"/>
          </p:cNvSpPr>
          <p:nvPr>
            <p:ph type="title"/>
          </p:nvPr>
        </p:nvSpPr>
        <p:spPr bwMode="auto">
          <a:xfrm>
            <a:off x="457200" y="277813"/>
            <a:ext cx="8229600" cy="113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873B8C4B-C525-FA67-B112-0BA43A64310B}"/>
              </a:ext>
            </a:extLst>
          </p:cNvPr>
          <p:cNvSpPr>
            <a:spLocks noGrp="1" noChangeArrowheads="1"/>
          </p:cNvSpPr>
          <p:nvPr>
            <p:ph type="body" idx="1"/>
          </p:nvPr>
        </p:nvSpPr>
        <p:spPr bwMode="auto">
          <a:xfrm>
            <a:off x="457200" y="1600200"/>
            <a:ext cx="8229600" cy="453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00" name="Rectangle 4">
            <a:extLst>
              <a:ext uri="{FF2B5EF4-FFF2-40B4-BE49-F238E27FC236}">
                <a16:creationId xmlns:a16="http://schemas.microsoft.com/office/drawing/2014/main" id="{CDE811D7-90B0-1EA1-C8F8-519020B4D5AB}"/>
              </a:ext>
            </a:extLst>
          </p:cNvPr>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a:cs typeface="Arial" charset="0"/>
              </a:defRPr>
            </a:lvl1pPr>
          </a:lstStyle>
          <a:p>
            <a:pPr>
              <a:defRPr/>
            </a:pPr>
            <a:r>
              <a:rPr lang="en-US"/>
              <a:t>April 2024</a:t>
            </a:r>
          </a:p>
        </p:txBody>
      </p:sp>
      <p:sp>
        <p:nvSpPr>
          <p:cNvPr id="4101" name="Rectangle 5">
            <a:extLst>
              <a:ext uri="{FF2B5EF4-FFF2-40B4-BE49-F238E27FC236}">
                <a16:creationId xmlns:a16="http://schemas.microsoft.com/office/drawing/2014/main" id="{3E1590DB-80C7-48E4-D991-BFCC104E1749}"/>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a:cs typeface="Arial" charset="0"/>
              </a:defRPr>
            </a:lvl1pPr>
          </a:lstStyle>
          <a:p>
            <a:pPr>
              <a:defRPr/>
            </a:pPr>
            <a:endParaRPr lang="en-US"/>
          </a:p>
        </p:txBody>
      </p:sp>
      <p:sp>
        <p:nvSpPr>
          <p:cNvPr id="4102" name="Rectangle 6">
            <a:extLst>
              <a:ext uri="{FF2B5EF4-FFF2-40B4-BE49-F238E27FC236}">
                <a16:creationId xmlns:a16="http://schemas.microsoft.com/office/drawing/2014/main" id="{2C00FFB4-429B-6491-35F6-36430A09309D}"/>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73AA2215-3D16-4841-90AE-AC6637DACDBA}" type="slidenum">
              <a:rPr lang="en-US" altLang="en-US"/>
              <a:pPr>
                <a:defRPr/>
              </a:pPr>
              <a:t>‹#›</a:t>
            </a:fld>
            <a:endParaRPr lang="en-US" altLang="en-US"/>
          </a:p>
        </p:txBody>
      </p:sp>
      <p:sp>
        <p:nvSpPr>
          <p:cNvPr id="1031" name="Rectangle 7">
            <a:extLst>
              <a:ext uri="{FF2B5EF4-FFF2-40B4-BE49-F238E27FC236}">
                <a16:creationId xmlns:a16="http://schemas.microsoft.com/office/drawing/2014/main" id="{DCB60D10-51E6-8570-06AE-405320D3A6A5}"/>
              </a:ext>
            </a:extLst>
          </p:cNvPr>
          <p:cNvSpPr>
            <a:spLocks noChangeArrowheads="1"/>
          </p:cNvSpPr>
          <p:nvPr/>
        </p:nvSpPr>
        <p:spPr bwMode="auto">
          <a:xfrm>
            <a:off x="0" y="0"/>
            <a:ext cx="228600" cy="2286000"/>
          </a:xfrm>
          <a:prstGeom prst="rect">
            <a:avLst/>
          </a:prstGeom>
          <a:solidFill>
            <a:schemeClr val="bg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2" name="Line 8">
            <a:extLst>
              <a:ext uri="{FF2B5EF4-FFF2-40B4-BE49-F238E27FC236}">
                <a16:creationId xmlns:a16="http://schemas.microsoft.com/office/drawing/2014/main" id="{5133DE3E-7D3A-FB95-215D-6FFFC1F87A12}"/>
              </a:ext>
            </a:extLst>
          </p:cNvPr>
          <p:cNvSpPr>
            <a:spLocks noChangeShapeType="1"/>
          </p:cNvSpPr>
          <p:nvPr/>
        </p:nvSpPr>
        <p:spPr bwMode="auto">
          <a:xfrm>
            <a:off x="457200" y="1447800"/>
            <a:ext cx="8077200" cy="0"/>
          </a:xfrm>
          <a:prstGeom prst="line">
            <a:avLst/>
          </a:prstGeom>
          <a:noFill/>
          <a:ln w="19050">
            <a:solidFill>
              <a:schemeClr val="tx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33" name="Rectangle 9">
            <a:extLst>
              <a:ext uri="{FF2B5EF4-FFF2-40B4-BE49-F238E27FC236}">
                <a16:creationId xmlns:a16="http://schemas.microsoft.com/office/drawing/2014/main" id="{926F98DC-A43B-22C9-941F-AA426A1F197D}"/>
              </a:ext>
            </a:extLst>
          </p:cNvPr>
          <p:cNvSpPr>
            <a:spLocks noChangeArrowheads="1"/>
          </p:cNvSpPr>
          <p:nvPr/>
        </p:nvSpPr>
        <p:spPr bwMode="auto">
          <a:xfrm>
            <a:off x="0" y="2286000"/>
            <a:ext cx="228600" cy="2286000"/>
          </a:xfrm>
          <a:prstGeom prst="rect">
            <a:avLst/>
          </a:prstGeom>
          <a:solidFill>
            <a:schemeClr val="accent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
        <p:nvSpPr>
          <p:cNvPr id="1034" name="Rectangle 10">
            <a:extLst>
              <a:ext uri="{FF2B5EF4-FFF2-40B4-BE49-F238E27FC236}">
                <a16:creationId xmlns:a16="http://schemas.microsoft.com/office/drawing/2014/main" id="{7685DF19-BFC0-AF36-300C-121CF2CD9227}"/>
              </a:ext>
            </a:extLst>
          </p:cNvPr>
          <p:cNvSpPr>
            <a:spLocks noChangeArrowheads="1"/>
          </p:cNvSpPr>
          <p:nvPr/>
        </p:nvSpPr>
        <p:spPr bwMode="auto">
          <a:xfrm>
            <a:off x="0" y="4572000"/>
            <a:ext cx="228600" cy="2286000"/>
          </a:xfrm>
          <a:prstGeom prst="rect">
            <a:avLst/>
          </a:prstGeom>
          <a:solidFill>
            <a:schemeClr val="tx2"/>
          </a:solidFill>
          <a:ln>
            <a:noFill/>
          </a:ln>
        </p:spPr>
        <p:txBody>
          <a:bodyPr wrap="none" anchor="ctr"/>
          <a:lstStyle>
            <a:lvl1pPr>
              <a:defRPr>
                <a:solidFill>
                  <a:schemeClr val="tx1"/>
                </a:solidFill>
                <a:latin typeface="Verdana" panose="020B0604030504040204" pitchFamily="34" charset="0"/>
                <a:cs typeface="Arial" panose="020B0604020202020204" pitchFamily="34" charset="0"/>
              </a:defRPr>
            </a:lvl1pPr>
            <a:lvl2pPr marL="742950" indent="-285750">
              <a:defRPr>
                <a:solidFill>
                  <a:schemeClr val="tx1"/>
                </a:solidFill>
                <a:latin typeface="Verdana" panose="020B0604030504040204" pitchFamily="34" charset="0"/>
                <a:cs typeface="Arial" panose="020B0604020202020204" pitchFamily="34" charset="0"/>
              </a:defRPr>
            </a:lvl2pPr>
            <a:lvl3pPr marL="1143000" indent="-228600">
              <a:defRPr>
                <a:solidFill>
                  <a:schemeClr val="tx1"/>
                </a:solidFill>
                <a:latin typeface="Verdana" panose="020B0604030504040204" pitchFamily="34" charset="0"/>
                <a:cs typeface="Arial" panose="020B0604020202020204" pitchFamily="34" charset="0"/>
              </a:defRPr>
            </a:lvl3pPr>
            <a:lvl4pPr marL="1600200" indent="-228600">
              <a:defRPr>
                <a:solidFill>
                  <a:schemeClr val="tx1"/>
                </a:solidFill>
                <a:latin typeface="Verdana" panose="020B0604030504040204" pitchFamily="34" charset="0"/>
                <a:cs typeface="Arial" panose="020B0604020202020204" pitchFamily="34" charset="0"/>
              </a:defRPr>
            </a:lvl4pPr>
            <a:lvl5pPr marL="2057400" indent="-228600">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Verdana" panose="020B0604030504040204" pitchFamily="34" charset="0"/>
                <a:cs typeface="Arial" panose="020B0604020202020204" pitchFamily="34" charset="0"/>
              </a:defRPr>
            </a:lvl9pPr>
          </a:lstStyle>
          <a:p>
            <a:pPr algn="ctr" eaLnBrk="1" hangingPunct="1">
              <a:defRPr/>
            </a:pPr>
            <a:endParaRPr lang="en-US" altLang="en-US" sz="2400">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4220" r:id="rId1"/>
    <p:sldLayoutId id="2147484210" r:id="rId2"/>
    <p:sldLayoutId id="2147484211" r:id="rId3"/>
    <p:sldLayoutId id="2147484212" r:id="rId4"/>
    <p:sldLayoutId id="2147484213" r:id="rId5"/>
    <p:sldLayoutId id="2147484214" r:id="rId6"/>
    <p:sldLayoutId id="2147484215" r:id="rId7"/>
    <p:sldLayoutId id="2147484216" r:id="rId8"/>
    <p:sldLayoutId id="2147484217" r:id="rId9"/>
    <p:sldLayoutId id="2147484218" r:id="rId10"/>
    <p:sldLayoutId id="2147484219"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Garamond" pitchFamily="18" charset="0"/>
          <a:cs typeface="Arial" charset="0"/>
        </a:defRPr>
      </a:lvl2pPr>
      <a:lvl3pPr algn="l" rtl="0" eaLnBrk="0" fontAlgn="base" hangingPunct="0">
        <a:spcBef>
          <a:spcPct val="0"/>
        </a:spcBef>
        <a:spcAft>
          <a:spcPct val="0"/>
        </a:spcAft>
        <a:defRPr sz="4400">
          <a:solidFill>
            <a:schemeClr val="tx2"/>
          </a:solidFill>
          <a:latin typeface="Garamond" pitchFamily="18" charset="0"/>
          <a:cs typeface="Arial" charset="0"/>
        </a:defRPr>
      </a:lvl3pPr>
      <a:lvl4pPr algn="l" rtl="0" eaLnBrk="0" fontAlgn="base" hangingPunct="0">
        <a:spcBef>
          <a:spcPct val="0"/>
        </a:spcBef>
        <a:spcAft>
          <a:spcPct val="0"/>
        </a:spcAft>
        <a:defRPr sz="4400">
          <a:solidFill>
            <a:schemeClr val="tx2"/>
          </a:solidFill>
          <a:latin typeface="Garamond" pitchFamily="18" charset="0"/>
          <a:cs typeface="Arial" charset="0"/>
        </a:defRPr>
      </a:lvl4pPr>
      <a:lvl5pPr algn="l" rtl="0" eaLnBrk="0" fontAlgn="base" hangingPunct="0">
        <a:spcBef>
          <a:spcPct val="0"/>
        </a:spcBef>
        <a:spcAft>
          <a:spcPct val="0"/>
        </a:spcAft>
        <a:defRPr sz="4400">
          <a:solidFill>
            <a:schemeClr val="tx2"/>
          </a:solidFill>
          <a:latin typeface="Garamond" pitchFamily="18" charset="0"/>
          <a:cs typeface="Arial" charset="0"/>
        </a:defRPr>
      </a:lvl5pPr>
      <a:lvl6pPr marL="457200" algn="l" rtl="0" fontAlgn="base">
        <a:spcBef>
          <a:spcPct val="0"/>
        </a:spcBef>
        <a:spcAft>
          <a:spcPct val="0"/>
        </a:spcAft>
        <a:defRPr sz="4400">
          <a:solidFill>
            <a:schemeClr val="tx2"/>
          </a:solidFill>
          <a:latin typeface="Garamond" pitchFamily="18" charset="0"/>
          <a:cs typeface="Arial" charset="0"/>
        </a:defRPr>
      </a:lvl6pPr>
      <a:lvl7pPr marL="914400" algn="l" rtl="0" fontAlgn="base">
        <a:spcBef>
          <a:spcPct val="0"/>
        </a:spcBef>
        <a:spcAft>
          <a:spcPct val="0"/>
        </a:spcAft>
        <a:defRPr sz="4400">
          <a:solidFill>
            <a:schemeClr val="tx2"/>
          </a:solidFill>
          <a:latin typeface="Garamond" pitchFamily="18" charset="0"/>
          <a:cs typeface="Arial" charset="0"/>
        </a:defRPr>
      </a:lvl7pPr>
      <a:lvl8pPr marL="1371600" algn="l" rtl="0" fontAlgn="base">
        <a:spcBef>
          <a:spcPct val="0"/>
        </a:spcBef>
        <a:spcAft>
          <a:spcPct val="0"/>
        </a:spcAft>
        <a:defRPr sz="4400">
          <a:solidFill>
            <a:schemeClr val="tx2"/>
          </a:solidFill>
          <a:latin typeface="Garamond" pitchFamily="18" charset="0"/>
          <a:cs typeface="Arial" charset="0"/>
        </a:defRPr>
      </a:lvl8pPr>
      <a:lvl9pPr marL="1828800" algn="l" rtl="0" fontAlgn="base">
        <a:spcBef>
          <a:spcPct val="0"/>
        </a:spcBef>
        <a:spcAft>
          <a:spcPct val="0"/>
        </a:spcAft>
        <a:defRPr sz="4400">
          <a:solidFill>
            <a:schemeClr val="tx2"/>
          </a:solidFill>
          <a:latin typeface="Garamond" pitchFamily="18"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p"/>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2"/>
        </a:buClr>
        <a:buSzPct val="75000"/>
        <a:buFont typeface="Wingdings" panose="05000000000000000000" pitchFamily="2" charset="2"/>
        <a:buChar char="n"/>
        <a:defRPr sz="2400">
          <a:solidFill>
            <a:schemeClr val="tx1"/>
          </a:solidFill>
          <a:latin typeface="+mn-lt"/>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p"/>
        <a:defRPr sz="2000">
          <a:solidFill>
            <a:schemeClr val="tx1"/>
          </a:solidFill>
          <a:latin typeface="+mn-lt"/>
          <a:cs typeface="+mn-cs"/>
        </a:defRPr>
      </a:lvl3pPr>
      <a:lvl4pPr marL="1600200" indent="-228600" algn="l" rtl="0" eaLnBrk="0" fontAlgn="base" hangingPunct="0">
        <a:spcBef>
          <a:spcPct val="20000"/>
        </a:spcBef>
        <a:spcAft>
          <a:spcPct val="0"/>
        </a:spcAft>
        <a:buClr>
          <a:schemeClr val="bg2"/>
        </a:buClr>
        <a:buFont typeface="Wingdings" panose="05000000000000000000" pitchFamily="2" charset="2"/>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mn-lt"/>
          <a:cs typeface="+mn-cs"/>
        </a:defRPr>
      </a:lvl5pPr>
      <a:lvl6pPr marL="25146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6pPr>
      <a:lvl7pPr marL="29718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7pPr>
      <a:lvl8pPr marL="34290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8pPr>
      <a:lvl9pPr marL="3886200" indent="-228600" algn="l" rtl="0" fontAlgn="base">
        <a:spcBef>
          <a:spcPct val="20000"/>
        </a:spcBef>
        <a:spcAft>
          <a:spcPct val="0"/>
        </a:spcAft>
        <a:buClr>
          <a:schemeClr val="tx2"/>
        </a:buClr>
        <a:buSzPct val="80000"/>
        <a:buFont typeface="Wingdings" pitchFamily="2" charset="2"/>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ms@crescentpower.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6AC76799-6A2F-DAB4-808D-BA29161BC88F}"/>
              </a:ext>
            </a:extLst>
          </p:cNvPr>
          <p:cNvSpPr>
            <a:spLocks noGrp="1" noChangeArrowheads="1"/>
          </p:cNvSpPr>
          <p:nvPr>
            <p:ph type="ctrTitle"/>
          </p:nvPr>
        </p:nvSpPr>
        <p:spPr>
          <a:xfrm>
            <a:off x="533400" y="685800"/>
            <a:ext cx="8077200" cy="2127250"/>
          </a:xfrm>
        </p:spPr>
        <p:txBody>
          <a:bodyPr/>
          <a:lstStyle/>
          <a:p>
            <a:pPr eaLnBrk="1" hangingPunct="1"/>
            <a:r>
              <a:rPr lang="en-US" altLang="en-US" sz="4000" dirty="0"/>
              <a:t>RTC ASDC Improvements</a:t>
            </a:r>
            <a:endParaRPr lang="en-US" altLang="en-US" sz="4400" dirty="0"/>
          </a:p>
        </p:txBody>
      </p:sp>
      <p:sp>
        <p:nvSpPr>
          <p:cNvPr id="5123" name="Rectangle 3">
            <a:extLst>
              <a:ext uri="{FF2B5EF4-FFF2-40B4-BE49-F238E27FC236}">
                <a16:creationId xmlns:a16="http://schemas.microsoft.com/office/drawing/2014/main" id="{648F9BFE-A2EB-4979-EC7E-7C52D0C99987}"/>
              </a:ext>
            </a:extLst>
          </p:cNvPr>
          <p:cNvSpPr>
            <a:spLocks noGrp="1" noChangeArrowheads="1"/>
          </p:cNvSpPr>
          <p:nvPr>
            <p:ph type="subTitle" idx="1"/>
          </p:nvPr>
        </p:nvSpPr>
        <p:spPr>
          <a:xfrm>
            <a:off x="609600" y="3270250"/>
            <a:ext cx="7848600" cy="2209800"/>
          </a:xfrm>
        </p:spPr>
        <p:txBody>
          <a:bodyPr/>
          <a:lstStyle/>
          <a:p>
            <a:pPr eaLnBrk="1" hangingPunct="1">
              <a:lnSpc>
                <a:spcPct val="90000"/>
              </a:lnSpc>
            </a:pPr>
            <a:r>
              <a:rPr lang="en-US" altLang="en-US" sz="2000" dirty="0"/>
              <a:t>Shams Siddiqi, Ph.D.</a:t>
            </a:r>
          </a:p>
          <a:p>
            <a:pPr eaLnBrk="1" hangingPunct="1">
              <a:lnSpc>
                <a:spcPct val="90000"/>
              </a:lnSpc>
            </a:pPr>
            <a:r>
              <a:rPr lang="en-US" altLang="en-US" sz="2000" dirty="0"/>
              <a:t>(512) 619-3532</a:t>
            </a:r>
          </a:p>
          <a:p>
            <a:pPr eaLnBrk="1" hangingPunct="1">
              <a:lnSpc>
                <a:spcPct val="90000"/>
              </a:lnSpc>
            </a:pPr>
            <a:r>
              <a:rPr lang="en-US" altLang="en-US" sz="2000" dirty="0">
                <a:hlinkClick r:id="rId3"/>
              </a:rPr>
              <a:t>shams@crescentpower.net</a:t>
            </a:r>
            <a:endParaRPr lang="en-US" altLang="en-US" sz="2000" dirty="0"/>
          </a:p>
          <a:p>
            <a:pPr eaLnBrk="1" hangingPunct="1">
              <a:lnSpc>
                <a:spcPct val="90000"/>
              </a:lnSpc>
            </a:pPr>
            <a:r>
              <a:rPr lang="en-US" altLang="en-US" sz="2000" dirty="0"/>
              <a:t>RTCBTF Meeting</a:t>
            </a:r>
          </a:p>
          <a:p>
            <a:pPr eaLnBrk="1" hangingPunct="1">
              <a:lnSpc>
                <a:spcPct val="90000"/>
              </a:lnSpc>
            </a:pPr>
            <a:r>
              <a:rPr lang="en-US" altLang="en-US" sz="2000" dirty="0"/>
              <a:t>December 11, 2024</a:t>
            </a:r>
          </a:p>
          <a:p>
            <a:pPr eaLnBrk="1" hangingPunct="1">
              <a:lnSpc>
                <a:spcPct val="90000"/>
              </a:lnSpc>
            </a:pPr>
            <a:endParaRPr lang="en-US" altLang="en-U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2</a:t>
            </a:fld>
            <a:endParaRPr lang="en-US" altLang="en-US" sz="1000" dirty="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Background – IMM ASDC Improvement</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800" dirty="0"/>
              <a:t>IMM’s ASDC improvements that use Blended ASDCs are greatly appreciated</a:t>
            </a:r>
          </a:p>
          <a:p>
            <a:pPr marL="346075" indent="-285750">
              <a:lnSpc>
                <a:spcPct val="95000"/>
              </a:lnSpc>
              <a:spcBef>
                <a:spcPct val="25000"/>
              </a:spcBef>
              <a:buClr>
                <a:schemeClr val="tx1"/>
              </a:buClr>
            </a:pPr>
            <a:r>
              <a:rPr lang="en-US" altLang="en-US" sz="1800" dirty="0"/>
              <a:t>Fully agree with IMM recommendations: </a:t>
            </a:r>
          </a:p>
          <a:p>
            <a:pPr marL="746125" lvl="1">
              <a:lnSpc>
                <a:spcPct val="95000"/>
              </a:lnSpc>
              <a:spcBef>
                <a:spcPct val="25000"/>
              </a:spcBef>
              <a:buClr>
                <a:schemeClr val="tx1"/>
              </a:buClr>
            </a:pPr>
            <a:r>
              <a:rPr lang="en-US" altLang="en-US" sz="1800" dirty="0"/>
              <a:t>ASDCs could be better aligned with the marginal reliability benefit of each product</a:t>
            </a:r>
          </a:p>
          <a:p>
            <a:pPr marL="746125" lvl="1">
              <a:lnSpc>
                <a:spcPct val="95000"/>
              </a:lnSpc>
              <a:spcBef>
                <a:spcPct val="25000"/>
              </a:spcBef>
              <a:buClr>
                <a:schemeClr val="tx1"/>
              </a:buClr>
            </a:pPr>
            <a:r>
              <a:rPr lang="en-US" altLang="en-US" sz="1800" dirty="0"/>
              <a:t>ASDCs could </a:t>
            </a:r>
            <a:r>
              <a:rPr lang="en-US" sz="1800" dirty="0">
                <a:cs typeface="Arial" panose="020B0604020202020204" pitchFamily="34" charset="0"/>
              </a:rPr>
              <a:t>be specified using a few parameters, rather than a complex derivation that starts with the AORDC</a:t>
            </a:r>
            <a:r>
              <a:rPr lang="en-US" altLang="en-US" sz="1800" dirty="0"/>
              <a:t> </a:t>
            </a:r>
          </a:p>
          <a:p>
            <a:pPr marL="346075">
              <a:lnSpc>
                <a:spcPct val="95000"/>
              </a:lnSpc>
              <a:spcBef>
                <a:spcPct val="25000"/>
              </a:spcBef>
              <a:buClr>
                <a:schemeClr val="tx1"/>
              </a:buClr>
            </a:pPr>
            <a:r>
              <a:rPr lang="en-US" altLang="en-US" sz="1800" dirty="0"/>
              <a:t>ORDC design was based on the reliability benefit of Spinning Reserves</a:t>
            </a:r>
            <a:r>
              <a:rPr lang="en-US" altLang="en-US" sz="1800" baseline="30000" dirty="0"/>
              <a:t>1</a:t>
            </a:r>
            <a:r>
              <a:rPr lang="en-US" altLang="en-US" sz="1800" dirty="0"/>
              <a:t> (ECRS and Non-Spin in ERCOT) [i.e., dispatchable capacity to avoid VOLL] and not on value of essential frequency-responsive reserves (RRS and </a:t>
            </a:r>
            <a:r>
              <a:rPr lang="en-US" altLang="en-US" sz="1800" dirty="0" err="1"/>
              <a:t>RegUp</a:t>
            </a:r>
            <a:r>
              <a:rPr lang="en-US" altLang="en-US" sz="1800" dirty="0"/>
              <a:t> in ERCOT) to arrest frequency</a:t>
            </a:r>
          </a:p>
          <a:p>
            <a:pPr marL="346075">
              <a:lnSpc>
                <a:spcPct val="95000"/>
              </a:lnSpc>
              <a:spcBef>
                <a:spcPct val="25000"/>
              </a:spcBef>
              <a:buClr>
                <a:schemeClr val="tx1"/>
              </a:buClr>
            </a:pPr>
            <a:r>
              <a:rPr lang="en-US" altLang="en-US" sz="1800" dirty="0"/>
              <a:t>RRS &amp; </a:t>
            </a:r>
            <a:r>
              <a:rPr lang="en-US" altLang="en-US" sz="1800" dirty="0" err="1"/>
              <a:t>RegUp</a:t>
            </a:r>
            <a:r>
              <a:rPr lang="en-US" altLang="en-US" sz="1800" dirty="0"/>
              <a:t> can be dispatched but they have much greater value in automatic frequency-triggered deployment to arrest frequency</a:t>
            </a:r>
          </a:p>
          <a:p>
            <a:pPr marL="60325" indent="0">
              <a:lnSpc>
                <a:spcPct val="95000"/>
              </a:lnSpc>
              <a:spcBef>
                <a:spcPct val="25000"/>
              </a:spcBef>
              <a:buClr>
                <a:schemeClr val="tx1"/>
              </a:buClr>
              <a:buNone/>
            </a:pPr>
            <a:endParaRPr lang="en-US" altLang="en-US" sz="1100" dirty="0"/>
          </a:p>
          <a:p>
            <a:pPr marL="60325" indent="0">
              <a:lnSpc>
                <a:spcPct val="95000"/>
              </a:lnSpc>
              <a:spcBef>
                <a:spcPct val="25000"/>
              </a:spcBef>
              <a:buClr>
                <a:schemeClr val="tx1"/>
              </a:buClr>
              <a:buNone/>
            </a:pPr>
            <a:r>
              <a:rPr lang="en-US" altLang="en-US" sz="1100" dirty="0"/>
              <a:t>1. Prof. Hogan references Shams N. Siddiqi and Martin L. Baughman, “Reliability Differentiated Pricing of Spinning Reserve,” IEEE Transactions on Power Systems, Vol. 10, No. 3, August 1995, pp.1211-1218 in his paper </a:t>
            </a:r>
            <a:r>
              <a:rPr lang="en-US" altLang="en-US" sz="1100" i="1" dirty="0"/>
              <a:t>Reliability and Scarcity Pricing: Operating Reserve Demand Curves</a:t>
            </a:r>
            <a:r>
              <a:rPr lang="en-US" altLang="en-US" sz="1100" dirty="0"/>
              <a:t> dated March 3, 2006.</a:t>
            </a:r>
          </a:p>
          <a:p>
            <a:pPr marL="346075" indent="-285750">
              <a:lnSpc>
                <a:spcPct val="95000"/>
              </a:lnSpc>
              <a:spcBef>
                <a:spcPct val="25000"/>
              </a:spcBef>
              <a:buClr>
                <a:schemeClr val="tx1"/>
              </a:buClr>
            </a:pPr>
            <a:endParaRPr lang="en-US" altLang="en-US" sz="1200" dirty="0"/>
          </a:p>
        </p:txBody>
      </p:sp>
    </p:spTree>
    <p:extLst>
      <p:ext uri="{BB962C8B-B14F-4D97-AF65-F5344CB8AC3E}">
        <p14:creationId xmlns:p14="http://schemas.microsoft.com/office/powerpoint/2010/main" val="2403262022"/>
      </p:ext>
    </p:extLst>
  </p:cSld>
  <p:clrMapOvr>
    <a:masterClrMapping/>
  </p:clrMapOvr>
  <p:transition advClick="0"/>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B5F08-C771-5AF4-8940-3FBD09D9132D}"/>
            </a:ext>
          </a:extLst>
        </p:cNvPr>
        <p:cNvGrpSpPr/>
        <p:nvPr/>
      </p:nvGrpSpPr>
      <p:grpSpPr>
        <a:xfrm>
          <a:off x="0" y="0"/>
          <a:ext cx="0" cy="0"/>
          <a:chOff x="0" y="0"/>
          <a:chExt cx="0" cy="0"/>
        </a:xfrm>
      </p:grpSpPr>
      <p:sp>
        <p:nvSpPr>
          <p:cNvPr id="9219" name="Slide Number Placeholder 5">
            <a:extLst>
              <a:ext uri="{FF2B5EF4-FFF2-40B4-BE49-F238E27FC236}">
                <a16:creationId xmlns:a16="http://schemas.microsoft.com/office/drawing/2014/main" id="{36F632D0-1ED8-4448-E701-75FECE89F3E0}"/>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3</a:t>
            </a:fld>
            <a:endParaRPr lang="en-US" altLang="en-US" sz="1000" dirty="0"/>
          </a:p>
        </p:txBody>
      </p:sp>
      <p:sp>
        <p:nvSpPr>
          <p:cNvPr id="9220" name="Rectangle 2">
            <a:extLst>
              <a:ext uri="{FF2B5EF4-FFF2-40B4-BE49-F238E27FC236}">
                <a16:creationId xmlns:a16="http://schemas.microsoft.com/office/drawing/2014/main" id="{290F843C-9511-51C8-CAB1-78BDF07ED7B9}"/>
              </a:ext>
            </a:extLst>
          </p:cNvPr>
          <p:cNvSpPr>
            <a:spLocks noGrp="1" noChangeArrowheads="1"/>
          </p:cNvSpPr>
          <p:nvPr>
            <p:ph type="title"/>
          </p:nvPr>
        </p:nvSpPr>
        <p:spPr/>
        <p:txBody>
          <a:bodyPr/>
          <a:lstStyle/>
          <a:p>
            <a:pPr eaLnBrk="1" hangingPunct="1"/>
            <a:r>
              <a:rPr lang="en-US" altLang="en-US" sz="3600" dirty="0"/>
              <a:t>Suggested Blended ASDC Improvements</a:t>
            </a:r>
          </a:p>
        </p:txBody>
      </p:sp>
      <p:sp>
        <p:nvSpPr>
          <p:cNvPr id="9221" name="Rectangle 3">
            <a:extLst>
              <a:ext uri="{FF2B5EF4-FFF2-40B4-BE49-F238E27FC236}">
                <a16:creationId xmlns:a16="http://schemas.microsoft.com/office/drawing/2014/main" id="{829BC0AD-FD26-C9D8-4C18-79B9F5A617DB}"/>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Note: ECRS and Non-Spin can be provided by NFRC-NCLR-CLR providing little reliability benefit within the SCED interval (</a:t>
            </a:r>
            <a:r>
              <a:rPr lang="en-US" altLang="en-US" sz="1200" dirty="0"/>
              <a:t>but provide important price support for self-commitment and investment. Min performance risk/cost–so RTC Offers likely to be very low</a:t>
            </a:r>
            <a:r>
              <a:rPr lang="en-US" altLang="en-US" sz="1600" dirty="0"/>
              <a:t>)</a:t>
            </a:r>
          </a:p>
          <a:p>
            <a:pPr marL="346075" indent="-285750">
              <a:lnSpc>
                <a:spcPct val="95000"/>
              </a:lnSpc>
              <a:spcBef>
                <a:spcPct val="25000"/>
              </a:spcBef>
              <a:buClr>
                <a:schemeClr val="tx1"/>
              </a:buClr>
            </a:pPr>
            <a:r>
              <a:rPr lang="en-US" altLang="en-US" sz="1600" dirty="0"/>
              <a:t>AS Plan RRS and </a:t>
            </a:r>
            <a:r>
              <a:rPr lang="en-US" altLang="en-US" sz="1600" dirty="0" err="1"/>
              <a:t>RegUp</a:t>
            </a:r>
            <a:r>
              <a:rPr lang="en-US" altLang="en-US" sz="1600" dirty="0"/>
              <a:t> are the critical minimum NERC-req. MW amounts required to timely arrest frequency and regulate within the SCED interval</a:t>
            </a:r>
          </a:p>
          <a:p>
            <a:pPr marL="346075" indent="-285750">
              <a:lnSpc>
                <a:spcPct val="95000"/>
              </a:lnSpc>
              <a:spcBef>
                <a:spcPct val="25000"/>
              </a:spcBef>
              <a:buClr>
                <a:schemeClr val="tx1"/>
              </a:buClr>
            </a:pPr>
            <a:r>
              <a:rPr lang="en-US" altLang="en-US" sz="1600" dirty="0"/>
              <a:t>Sacrificing up to 500MW of RRS in favor of ECRS and Non-Spin during scarcity is a reliability risk that can be avoided</a:t>
            </a:r>
          </a:p>
          <a:p>
            <a:pPr marL="346075" indent="-285750">
              <a:lnSpc>
                <a:spcPct val="95000"/>
              </a:lnSpc>
              <a:spcBef>
                <a:spcPct val="25000"/>
              </a:spcBef>
              <a:buClr>
                <a:schemeClr val="tx1"/>
              </a:buClr>
            </a:pPr>
            <a:r>
              <a:rPr lang="en-US" altLang="en-US" sz="1600" dirty="0"/>
              <a:t>Recommended Blended ASDC improvements are:</a:t>
            </a:r>
          </a:p>
          <a:p>
            <a:pPr marL="346075" indent="-285750">
              <a:lnSpc>
                <a:spcPct val="95000"/>
              </a:lnSpc>
              <a:spcBef>
                <a:spcPct val="25000"/>
              </a:spcBef>
              <a:buClr>
                <a:schemeClr val="tx1"/>
              </a:buClr>
            </a:pPr>
            <a:endParaRPr lang="en-US" altLang="en-US" sz="1200" dirty="0"/>
          </a:p>
          <a:p>
            <a:pPr marL="346075" indent="-285750">
              <a:lnSpc>
                <a:spcPct val="95000"/>
              </a:lnSpc>
              <a:spcBef>
                <a:spcPct val="25000"/>
              </a:spcBef>
              <a:buClr>
                <a:schemeClr val="tx1"/>
              </a:buClr>
            </a:pPr>
            <a:endParaRPr lang="en-US" altLang="en-US" sz="1200" dirty="0"/>
          </a:p>
          <a:p>
            <a:pPr marL="346075" indent="-285750">
              <a:lnSpc>
                <a:spcPct val="95000"/>
              </a:lnSpc>
              <a:spcBef>
                <a:spcPct val="25000"/>
              </a:spcBef>
              <a:buClr>
                <a:schemeClr val="tx1"/>
              </a:buClr>
            </a:pPr>
            <a:endParaRPr lang="en-US" altLang="en-US" sz="1200" dirty="0"/>
          </a:p>
          <a:p>
            <a:pPr marL="346075" indent="-285750">
              <a:lnSpc>
                <a:spcPct val="95000"/>
              </a:lnSpc>
              <a:spcBef>
                <a:spcPct val="25000"/>
              </a:spcBef>
              <a:buClr>
                <a:schemeClr val="tx1"/>
              </a:buClr>
            </a:pPr>
            <a:endParaRPr lang="en-US" altLang="en-US" sz="1200" dirty="0"/>
          </a:p>
          <a:p>
            <a:pPr marL="346075" indent="-285750">
              <a:lnSpc>
                <a:spcPct val="95000"/>
              </a:lnSpc>
              <a:spcBef>
                <a:spcPct val="25000"/>
              </a:spcBef>
              <a:buClr>
                <a:schemeClr val="tx1"/>
              </a:buClr>
            </a:pPr>
            <a:endParaRPr lang="en-US" altLang="en-US" sz="1200" dirty="0"/>
          </a:p>
          <a:p>
            <a:pPr marL="346075" indent="-285750">
              <a:lnSpc>
                <a:spcPct val="95000"/>
              </a:lnSpc>
              <a:spcBef>
                <a:spcPct val="25000"/>
              </a:spcBef>
              <a:buClr>
                <a:schemeClr val="tx1"/>
              </a:buClr>
            </a:pPr>
            <a:endParaRPr lang="en-US" altLang="en-US" sz="1200" dirty="0"/>
          </a:p>
          <a:p>
            <a:pPr marL="346075" indent="-285750">
              <a:lnSpc>
                <a:spcPct val="95000"/>
              </a:lnSpc>
              <a:spcBef>
                <a:spcPct val="25000"/>
              </a:spcBef>
              <a:buClr>
                <a:schemeClr val="tx1"/>
              </a:buClr>
            </a:pPr>
            <a:r>
              <a:rPr lang="en-US" altLang="en-US" sz="1200" dirty="0"/>
              <a:t>Min RRS price: $1000/MWh. Assign 1 MW AORDC segments extending from start of curved AORDC out to RRS AS Plan amount. These segments form curved portion of RRS ASDC.</a:t>
            </a:r>
          </a:p>
          <a:p>
            <a:pPr marL="346075" indent="-285750">
              <a:lnSpc>
                <a:spcPct val="95000"/>
              </a:lnSpc>
              <a:spcBef>
                <a:spcPct val="25000"/>
              </a:spcBef>
              <a:buClr>
                <a:schemeClr val="tx1"/>
              </a:buClr>
            </a:pPr>
            <a:r>
              <a:rPr lang="en-US" altLang="en-US" sz="1200" dirty="0"/>
              <a:t>Assign the remaining 1 MW segments of the AORDC first to ECRS and then Non-Spin alternately, until the AS Plan requirements for both products have been met.</a:t>
            </a:r>
          </a:p>
          <a:p>
            <a:pPr marL="346075" indent="-285750">
              <a:lnSpc>
                <a:spcPct val="95000"/>
              </a:lnSpc>
              <a:spcBef>
                <a:spcPct val="25000"/>
              </a:spcBef>
              <a:buClr>
                <a:schemeClr val="tx1"/>
              </a:buClr>
            </a:pPr>
            <a:r>
              <a:rPr lang="en-US" altLang="en-US" sz="1200" dirty="0"/>
              <a:t>Assign any remaining 1 MW segments of the AORDC priced above $0.01/MWh to Non-Spin</a:t>
            </a:r>
          </a:p>
          <a:p>
            <a:pPr marL="346075" indent="-285750">
              <a:lnSpc>
                <a:spcPct val="95000"/>
              </a:lnSpc>
              <a:spcBef>
                <a:spcPct val="25000"/>
              </a:spcBef>
              <a:buClr>
                <a:schemeClr val="tx1"/>
              </a:buClr>
            </a:pPr>
            <a:r>
              <a:rPr lang="en-US" altLang="en-US" sz="1200" dirty="0"/>
              <a:t>Finally, use linear interpolation to represent each ASDC with 100 price-quantity pairs</a:t>
            </a:r>
          </a:p>
          <a:p>
            <a:pPr marL="346075" indent="-285750">
              <a:lnSpc>
                <a:spcPct val="95000"/>
              </a:lnSpc>
              <a:spcBef>
                <a:spcPct val="25000"/>
              </a:spcBef>
              <a:buClr>
                <a:schemeClr val="tx1"/>
              </a:buClr>
            </a:pPr>
            <a:r>
              <a:rPr lang="en-US" altLang="en-US" sz="1200" dirty="0"/>
              <a:t>Note: MCPCs and System Lambda would still be capped at $5,000/MWh with PBP at $11,053/MWh Higher ASDCs for </a:t>
            </a:r>
            <a:r>
              <a:rPr lang="en-US" altLang="en-US" sz="1200" dirty="0" err="1"/>
              <a:t>RegUp</a:t>
            </a:r>
            <a:r>
              <a:rPr lang="en-US" altLang="en-US" sz="1200" dirty="0"/>
              <a:t> and RRS to ensure their award since awards based on ASDC minus Offer</a:t>
            </a:r>
          </a:p>
        </p:txBody>
      </p:sp>
      <p:pic>
        <p:nvPicPr>
          <p:cNvPr id="4" name="Picture 3">
            <a:extLst>
              <a:ext uri="{FF2B5EF4-FFF2-40B4-BE49-F238E27FC236}">
                <a16:creationId xmlns:a16="http://schemas.microsoft.com/office/drawing/2014/main" id="{E15DBE85-45FB-3060-AF56-B12874D47C9B}"/>
              </a:ext>
            </a:extLst>
          </p:cNvPr>
          <p:cNvPicPr>
            <a:picLocks noChangeAspect="1"/>
          </p:cNvPicPr>
          <p:nvPr/>
        </p:nvPicPr>
        <p:blipFill>
          <a:blip r:embed="rId3"/>
          <a:stretch>
            <a:fillRect/>
          </a:stretch>
        </p:blipFill>
        <p:spPr>
          <a:xfrm>
            <a:off x="7086600" y="3883189"/>
            <a:ext cx="1798476" cy="804742"/>
          </a:xfrm>
          <a:prstGeom prst="rect">
            <a:avLst/>
          </a:prstGeom>
        </p:spPr>
      </p:pic>
      <p:pic>
        <p:nvPicPr>
          <p:cNvPr id="6" name="Picture 5">
            <a:extLst>
              <a:ext uri="{FF2B5EF4-FFF2-40B4-BE49-F238E27FC236}">
                <a16:creationId xmlns:a16="http://schemas.microsoft.com/office/drawing/2014/main" id="{0D4AB3BB-B4B0-408C-58A0-F0E2758B7738}"/>
              </a:ext>
            </a:extLst>
          </p:cNvPr>
          <p:cNvPicPr>
            <a:picLocks noChangeAspect="1"/>
          </p:cNvPicPr>
          <p:nvPr/>
        </p:nvPicPr>
        <p:blipFill>
          <a:blip r:embed="rId4"/>
          <a:stretch>
            <a:fillRect/>
          </a:stretch>
        </p:blipFill>
        <p:spPr>
          <a:xfrm>
            <a:off x="609600" y="3505200"/>
            <a:ext cx="6477000" cy="1463802"/>
          </a:xfrm>
          <a:prstGeom prst="rect">
            <a:avLst/>
          </a:prstGeom>
        </p:spPr>
      </p:pic>
    </p:spTree>
    <p:extLst>
      <p:ext uri="{BB962C8B-B14F-4D97-AF65-F5344CB8AC3E}">
        <p14:creationId xmlns:p14="http://schemas.microsoft.com/office/powerpoint/2010/main" val="3158741496"/>
      </p:ext>
    </p:extLst>
  </p:cSld>
  <p:clrMapOvr>
    <a:masterClrMapping/>
  </p:clrMapOvr>
  <p:transition advClick="0"/>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A33D01-FB56-F559-038D-EC18EA638BFE}"/>
            </a:ext>
          </a:extLst>
        </p:cNvPr>
        <p:cNvGrpSpPr/>
        <p:nvPr/>
      </p:nvGrpSpPr>
      <p:grpSpPr>
        <a:xfrm>
          <a:off x="0" y="0"/>
          <a:ext cx="0" cy="0"/>
          <a:chOff x="0" y="0"/>
          <a:chExt cx="0" cy="0"/>
        </a:xfrm>
      </p:grpSpPr>
      <p:sp>
        <p:nvSpPr>
          <p:cNvPr id="9219" name="Slide Number Placeholder 5">
            <a:extLst>
              <a:ext uri="{FF2B5EF4-FFF2-40B4-BE49-F238E27FC236}">
                <a16:creationId xmlns:a16="http://schemas.microsoft.com/office/drawing/2014/main" id="{35624DB1-CC11-21B6-DC2D-71D479CA5903}"/>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4</a:t>
            </a:fld>
            <a:endParaRPr lang="en-US" altLang="en-US" sz="1000" dirty="0"/>
          </a:p>
        </p:txBody>
      </p:sp>
      <p:sp>
        <p:nvSpPr>
          <p:cNvPr id="9220" name="Rectangle 2">
            <a:extLst>
              <a:ext uri="{FF2B5EF4-FFF2-40B4-BE49-F238E27FC236}">
                <a16:creationId xmlns:a16="http://schemas.microsoft.com/office/drawing/2014/main" id="{F5527BF1-2901-A517-5E2C-D1200053EE58}"/>
              </a:ext>
            </a:extLst>
          </p:cNvPr>
          <p:cNvSpPr>
            <a:spLocks noGrp="1" noChangeArrowheads="1"/>
          </p:cNvSpPr>
          <p:nvPr>
            <p:ph type="title"/>
          </p:nvPr>
        </p:nvSpPr>
        <p:spPr/>
        <p:txBody>
          <a:bodyPr/>
          <a:lstStyle/>
          <a:p>
            <a:pPr eaLnBrk="1" hangingPunct="1"/>
            <a:r>
              <a:rPr lang="en-US" altLang="en-US" sz="3600" dirty="0"/>
              <a:t>AORDC Changes to Reflect ASDCs</a:t>
            </a:r>
          </a:p>
        </p:txBody>
      </p:sp>
      <p:sp>
        <p:nvSpPr>
          <p:cNvPr id="9221" name="Rectangle 3">
            <a:extLst>
              <a:ext uri="{FF2B5EF4-FFF2-40B4-BE49-F238E27FC236}">
                <a16:creationId xmlns:a16="http://schemas.microsoft.com/office/drawing/2014/main" id="{57A5A2E0-8FF9-B3D3-7E0F-0E0008155395}"/>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600" dirty="0"/>
              <a:t>ORDC was </a:t>
            </a:r>
            <a:r>
              <a:rPr lang="en-US" altLang="en-US" sz="1600" b="1" dirty="0"/>
              <a:t>not</a:t>
            </a:r>
            <a:r>
              <a:rPr lang="en-US" altLang="en-US" sz="1600" dirty="0"/>
              <a:t> used to procure AS but to set the ORDC adder to reflect the scarcity of “Operating Reserves” – thus System Lambda was subtracted to ensure (System </a:t>
            </a:r>
            <a:r>
              <a:rPr lang="en-US" altLang="en-US" sz="1600" dirty="0" err="1"/>
              <a:t>Lambda+ORDC</a:t>
            </a:r>
            <a:r>
              <a:rPr lang="en-US" altLang="en-US" sz="1600" dirty="0"/>
              <a:t> Adder)&lt;=SWCAP. </a:t>
            </a:r>
          </a:p>
          <a:p>
            <a:pPr marL="346075" indent="-285750">
              <a:lnSpc>
                <a:spcPct val="95000"/>
              </a:lnSpc>
              <a:spcBef>
                <a:spcPct val="25000"/>
              </a:spcBef>
              <a:buClr>
                <a:schemeClr val="tx1"/>
              </a:buClr>
            </a:pPr>
            <a:r>
              <a:rPr lang="en-US" altLang="en-US" sz="1600" dirty="0"/>
              <a:t>However, AORDC used to actually procure AS should not be decreased by System Lambda as scarcity increases – makes no sense. Thus, “minus System Lambda” used for setting ORDC price adder should not be applied to determine AORDC.</a:t>
            </a:r>
          </a:p>
          <a:p>
            <a:pPr marL="346075" indent="-285750">
              <a:lnSpc>
                <a:spcPct val="95000"/>
              </a:lnSpc>
              <a:spcBef>
                <a:spcPct val="25000"/>
              </a:spcBef>
              <a:buClr>
                <a:schemeClr val="tx1"/>
              </a:buClr>
            </a:pPr>
            <a:r>
              <a:rPr lang="en-US" altLang="en-US" sz="1600" dirty="0"/>
              <a:t>Currently, offline ORDC Adder is just a mechanism to compensate offline resources (there is no such compensation under RTC – only capacity actually awarded AS is compensated) but artificially suppresses the value of Reserves. Thus, to determine AODRC, eliminate accounting for offline capacity which suppresses the actual value of Ancillary Service reserves. </a:t>
            </a:r>
          </a:p>
          <a:p>
            <a:pPr marL="346075" indent="-285750">
              <a:lnSpc>
                <a:spcPct val="95000"/>
              </a:lnSpc>
              <a:spcBef>
                <a:spcPct val="25000"/>
              </a:spcBef>
              <a:buClr>
                <a:schemeClr val="tx1"/>
              </a:buClr>
            </a:pPr>
            <a:r>
              <a:rPr lang="en-US" altLang="en-US" sz="1600" dirty="0"/>
              <a:t>ORDC is already the “Operating Reserve </a:t>
            </a:r>
            <a:r>
              <a:rPr lang="en-US" altLang="en-US" sz="1600" u="sng" dirty="0"/>
              <a:t>Demand Curve</a:t>
            </a:r>
            <a:r>
              <a:rPr lang="en-US" altLang="en-US" sz="1600" dirty="0"/>
              <a:t>” and, thus, should be used to determine AS </a:t>
            </a:r>
            <a:r>
              <a:rPr lang="en-US" altLang="en-US" sz="1600" u="sng" dirty="0"/>
              <a:t>Demand Curves </a:t>
            </a:r>
            <a:r>
              <a:rPr lang="en-US" altLang="en-US" sz="1600" dirty="0"/>
              <a:t>– current tweaks were necessary since it </a:t>
            </a:r>
            <a:r>
              <a:rPr lang="en-US" altLang="en-US" sz="1600" b="1" dirty="0"/>
              <a:t>wasn’t</a:t>
            </a:r>
            <a:r>
              <a:rPr lang="en-US" altLang="en-US" sz="1600" dirty="0"/>
              <a:t> being used as a Demand Curve but for setting a price adder</a:t>
            </a:r>
          </a:p>
          <a:p>
            <a:pPr marL="346075" indent="-285750">
              <a:lnSpc>
                <a:spcPct val="95000"/>
              </a:lnSpc>
              <a:spcBef>
                <a:spcPct val="25000"/>
              </a:spcBef>
              <a:buClr>
                <a:schemeClr val="tx1"/>
              </a:buClr>
            </a:pPr>
            <a:r>
              <a:rPr lang="en-US" altLang="en-US" sz="1600" dirty="0"/>
              <a:t>AORDC formula should be </a:t>
            </a:r>
            <a:r>
              <a:rPr lang="en-US" altLang="en-US" sz="1600" b="1" dirty="0"/>
              <a:t>exactly the unadulterated ORDC </a:t>
            </a:r>
            <a:r>
              <a:rPr lang="en-US" altLang="en-US" sz="1600" dirty="0"/>
              <a:t>that ensures more reliable procurements of AS under RTC and avoids undervaluing AS:</a:t>
            </a:r>
          </a:p>
          <a:p>
            <a:pPr marL="746125" lvl="1">
              <a:lnSpc>
                <a:spcPct val="95000"/>
              </a:lnSpc>
              <a:spcBef>
                <a:spcPct val="25000"/>
              </a:spcBef>
              <a:buClr>
                <a:schemeClr val="tx1"/>
              </a:buClr>
            </a:pPr>
            <a:r>
              <a:rPr lang="en-US" altLang="en-US" sz="1400" dirty="0"/>
              <a:t>AORDC=(𝟏−CDF(𝑹𝑻𝑶𝑳𝑪𝑨𝑷−𝑿, 𝟗𝟐𝟓, 𝟏𝟐𝟏𝟑))∗𝑽𝑶𝑳𝑳 if X&gt;3000 or = 𝑽𝑶𝑳𝑳 if X&lt;=3000 where CDF=Cumulative Distribution Function of norm. distr. and X=MCL</a:t>
            </a:r>
          </a:p>
        </p:txBody>
      </p:sp>
    </p:spTree>
    <p:extLst>
      <p:ext uri="{BB962C8B-B14F-4D97-AF65-F5344CB8AC3E}">
        <p14:creationId xmlns:p14="http://schemas.microsoft.com/office/powerpoint/2010/main" val="3011938336"/>
      </p:ext>
    </p:extLst>
  </p:cSld>
  <p:clrMapOvr>
    <a:masterClrMapping/>
  </p:clrMapOvr>
  <p:transition advClick="0"/>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5">
            <a:extLst>
              <a:ext uri="{FF2B5EF4-FFF2-40B4-BE49-F238E27FC236}">
                <a16:creationId xmlns:a16="http://schemas.microsoft.com/office/drawing/2014/main" id="{47EABF82-398A-2DC5-46AD-F238C09E566B}"/>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cs typeface="Arial" panose="020B060402020202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cs typeface="Arial" panose="020B060402020202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cs typeface="Arial" panose="020B060402020202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cs typeface="Arial" panose="020B0604020202020204" pitchFamily="34" charset="0"/>
              </a:defRPr>
            </a:lvl9pPr>
          </a:lstStyle>
          <a:p>
            <a:pPr>
              <a:spcBef>
                <a:spcPct val="0"/>
              </a:spcBef>
              <a:buClrTx/>
              <a:buSzTx/>
              <a:buFontTx/>
              <a:buNone/>
            </a:pPr>
            <a:fld id="{C93B6A11-0725-4114-B4C2-B5976F9FADE4}" type="slidenum">
              <a:rPr lang="en-US" altLang="en-US" sz="1000" smtClean="0"/>
              <a:pPr>
                <a:spcBef>
                  <a:spcPct val="0"/>
                </a:spcBef>
                <a:buClrTx/>
                <a:buSzTx/>
                <a:buFontTx/>
                <a:buNone/>
              </a:pPr>
              <a:t>5</a:t>
            </a:fld>
            <a:endParaRPr lang="en-US" altLang="en-US" sz="1000"/>
          </a:p>
        </p:txBody>
      </p:sp>
      <p:sp>
        <p:nvSpPr>
          <p:cNvPr id="9220" name="Rectangle 2">
            <a:extLst>
              <a:ext uri="{FF2B5EF4-FFF2-40B4-BE49-F238E27FC236}">
                <a16:creationId xmlns:a16="http://schemas.microsoft.com/office/drawing/2014/main" id="{CDAEFA0E-D76A-46E5-46DA-F1D33CA7EB35}"/>
              </a:ext>
            </a:extLst>
          </p:cNvPr>
          <p:cNvSpPr>
            <a:spLocks noGrp="1" noChangeArrowheads="1"/>
          </p:cNvSpPr>
          <p:nvPr>
            <p:ph type="title"/>
          </p:nvPr>
        </p:nvSpPr>
        <p:spPr/>
        <p:txBody>
          <a:bodyPr/>
          <a:lstStyle/>
          <a:p>
            <a:pPr eaLnBrk="1" hangingPunct="1"/>
            <a:r>
              <a:rPr lang="en-US" altLang="en-US" sz="3600" dirty="0"/>
              <a:t>Changes Ensure Critical AS during Scarcity</a:t>
            </a:r>
          </a:p>
        </p:txBody>
      </p:sp>
      <p:sp>
        <p:nvSpPr>
          <p:cNvPr id="9221" name="Rectangle 3">
            <a:extLst>
              <a:ext uri="{FF2B5EF4-FFF2-40B4-BE49-F238E27FC236}">
                <a16:creationId xmlns:a16="http://schemas.microsoft.com/office/drawing/2014/main" id="{2140A200-0470-0A73-BDEF-041B99701BDA}"/>
              </a:ext>
            </a:extLst>
          </p:cNvPr>
          <p:cNvSpPr>
            <a:spLocks noGrp="1" noChangeArrowheads="1"/>
          </p:cNvSpPr>
          <p:nvPr>
            <p:ph type="body" idx="1"/>
          </p:nvPr>
        </p:nvSpPr>
        <p:spPr>
          <a:xfrm>
            <a:off x="457200" y="1447800"/>
            <a:ext cx="8382000" cy="4530725"/>
          </a:xfrm>
        </p:spPr>
        <p:txBody>
          <a:bodyPr/>
          <a:lstStyle/>
          <a:p>
            <a:pPr marL="346075" indent="-285750">
              <a:lnSpc>
                <a:spcPct val="95000"/>
              </a:lnSpc>
              <a:spcBef>
                <a:spcPct val="25000"/>
              </a:spcBef>
              <a:buClr>
                <a:schemeClr val="tx1"/>
              </a:buClr>
            </a:pPr>
            <a:r>
              <a:rPr lang="en-US" altLang="en-US" sz="1400" dirty="0"/>
              <a:t>During severe scarcity under RTC, SCED should award critical reliability RRS and Reg-Up instead of ECRS and Non-Spin but SCED may not under current RTC ASDC design: </a:t>
            </a:r>
          </a:p>
          <a:p>
            <a:pPr marL="746125" lvl="1">
              <a:lnSpc>
                <a:spcPct val="95000"/>
              </a:lnSpc>
              <a:spcBef>
                <a:spcPct val="25000"/>
              </a:spcBef>
              <a:buClr>
                <a:schemeClr val="tx1"/>
              </a:buClr>
            </a:pPr>
            <a:r>
              <a:rPr lang="en-US" altLang="en-US" sz="1400" dirty="0"/>
              <a:t>If remaining MWs have ECRS offer lower than RRS or Reg-Up Offer by even a penny and max ASDCs for both=$5,000/MW, then SCED will award ECRS and not RRS or Reg-Up</a:t>
            </a:r>
          </a:p>
          <a:p>
            <a:pPr marL="346075" indent="-285750">
              <a:lnSpc>
                <a:spcPct val="95000"/>
              </a:lnSpc>
              <a:spcBef>
                <a:spcPct val="25000"/>
              </a:spcBef>
              <a:buClr>
                <a:schemeClr val="tx1"/>
              </a:buClr>
            </a:pPr>
            <a:r>
              <a:rPr lang="en-US" altLang="en-US" sz="1400" dirty="0"/>
              <a:t>Lessons learned from Uri: Grid must maintain enough Frequency Responsive Capability (</a:t>
            </a:r>
            <a:r>
              <a:rPr lang="en-US" altLang="en-US" sz="1400" dirty="0" err="1"/>
              <a:t>RegUp</a:t>
            </a:r>
            <a:r>
              <a:rPr lang="en-US" altLang="en-US" sz="1400" dirty="0"/>
              <a:t> and RRS) to prevent total collapse during frequency events even if it requires firm Load shed – ASDCs for </a:t>
            </a:r>
            <a:r>
              <a:rPr lang="en-US" altLang="en-US" sz="1400" dirty="0" err="1"/>
              <a:t>RegUp</a:t>
            </a:r>
            <a:r>
              <a:rPr lang="en-US" altLang="en-US" sz="1400" dirty="0"/>
              <a:t> and RRS must be set high enough to ensure award</a:t>
            </a:r>
          </a:p>
          <a:p>
            <a:pPr marL="746125" lvl="1">
              <a:lnSpc>
                <a:spcPct val="95000"/>
              </a:lnSpc>
              <a:spcBef>
                <a:spcPct val="25000"/>
              </a:spcBef>
              <a:buClr>
                <a:schemeClr val="tx1"/>
              </a:buClr>
            </a:pPr>
            <a:r>
              <a:rPr lang="en-US" altLang="en-US" sz="1400" dirty="0"/>
              <a:t>Since ECRS and Non-Spin are likely to be offered near $0 and </a:t>
            </a:r>
            <a:r>
              <a:rPr lang="en-US" altLang="en-US" sz="1400" dirty="0" err="1"/>
              <a:t>RegUp</a:t>
            </a:r>
            <a:r>
              <a:rPr lang="en-US" altLang="en-US" sz="1400" dirty="0"/>
              <a:t> and RRS at near SWCAP due to opportunity costs and compliance risk during severe scarcity, SCED will award ECRS and Non-Spin instead of </a:t>
            </a:r>
            <a:r>
              <a:rPr lang="en-US" altLang="en-US" sz="1400" dirty="0" err="1"/>
              <a:t>RegUp</a:t>
            </a:r>
            <a:r>
              <a:rPr lang="en-US" altLang="en-US" sz="1400" dirty="0"/>
              <a:t> and RRS as long as $5050-$0 (ECRS offer) &gt; $5100-$2000 (RRS offer). The way to ensure RRS is awarded is to set RRS ASDC=$5050+$2001=$7051</a:t>
            </a:r>
          </a:p>
          <a:p>
            <a:pPr marL="746125" lvl="1">
              <a:lnSpc>
                <a:spcPct val="95000"/>
              </a:lnSpc>
              <a:spcBef>
                <a:spcPct val="25000"/>
              </a:spcBef>
              <a:buClr>
                <a:schemeClr val="tx1"/>
              </a:buClr>
            </a:pPr>
            <a:r>
              <a:rPr lang="en-US" altLang="en-US" sz="1400" dirty="0"/>
              <a:t>MCPCs and System Lambda (assuming no congestion) in both cases will be capped at $5,000/MWh – so no impact on MCPCs or SPPs due to higher ASDCs (since ASDC MWs at or above $5000/MW do not exceed the MCL of 3,000MW) – so, no price impact but critical reliability benefit</a:t>
            </a:r>
          </a:p>
          <a:p>
            <a:pPr marL="346075" indent="-285750">
              <a:lnSpc>
                <a:spcPct val="95000"/>
              </a:lnSpc>
              <a:spcBef>
                <a:spcPct val="25000"/>
              </a:spcBef>
              <a:buClr>
                <a:schemeClr val="tx1"/>
              </a:buClr>
            </a:pPr>
            <a:r>
              <a:rPr lang="en-US" altLang="en-US" sz="1400" dirty="0"/>
              <a:t>Since all MCPCs are capped and System Lambda is capped at SWCAP – proposed change ensures AS critical for reliability – RRS and </a:t>
            </a:r>
            <a:r>
              <a:rPr lang="en-US" altLang="en-US" sz="1400" dirty="0" err="1"/>
              <a:t>RegUp</a:t>
            </a:r>
            <a:r>
              <a:rPr lang="en-US" altLang="en-US" sz="1400" dirty="0"/>
              <a:t> – are given a higher priority in procurement during severe scarcity over of ECRS and Non-Spin</a:t>
            </a:r>
          </a:p>
          <a:p>
            <a:pPr marL="746125" lvl="1">
              <a:lnSpc>
                <a:spcPct val="95000"/>
              </a:lnSpc>
              <a:spcBef>
                <a:spcPct val="25000"/>
              </a:spcBef>
              <a:buClr>
                <a:schemeClr val="tx1"/>
              </a:buClr>
            </a:pPr>
            <a:r>
              <a:rPr lang="en-US" altLang="en-US" sz="1400" dirty="0"/>
              <a:t>MCPCs and SPPs during severe scarcity will remain the same with this change; however, critical AS would be procured</a:t>
            </a:r>
          </a:p>
        </p:txBody>
      </p:sp>
    </p:spTree>
    <p:extLst>
      <p:ext uri="{BB962C8B-B14F-4D97-AF65-F5344CB8AC3E}">
        <p14:creationId xmlns:p14="http://schemas.microsoft.com/office/powerpoint/2010/main" val="1356570113"/>
      </p:ext>
    </p:extLst>
  </p:cSld>
  <p:clrMapOvr>
    <a:masterClrMapping/>
  </p:clrMapOvr>
  <p:transition advClick="0"/>
</p:sld>
</file>

<file path=ppt/theme/theme1.xml><?xml version="1.0" encoding="utf-8"?>
<a:theme xmlns:a="http://schemas.openxmlformats.org/drawingml/2006/main" name="Level">
  <a:themeElements>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fontScheme name="Level">
      <a:majorFont>
        <a:latin typeface="Garamond"/>
        <a:ea typeface=""/>
        <a:cs typeface="Arial"/>
      </a:majorFont>
      <a:minorFont>
        <a:latin typeface="Verdan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vel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Level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Level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Level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Level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Level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Level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Level</Template>
  <TotalTime>31920</TotalTime>
  <Words>1019</Words>
  <Application>Microsoft Office PowerPoint</Application>
  <PresentationFormat>On-screen Show (4:3)</PresentationFormat>
  <Paragraphs>55</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Garamond</vt:lpstr>
      <vt:lpstr>Times New Roman</vt:lpstr>
      <vt:lpstr>Verdana</vt:lpstr>
      <vt:lpstr>Wingdings</vt:lpstr>
      <vt:lpstr>Level</vt:lpstr>
      <vt:lpstr>RTC ASDC Improvements</vt:lpstr>
      <vt:lpstr>Background – IMM ASDC Improvement</vt:lpstr>
      <vt:lpstr>Suggested Blended ASDC Improvements</vt:lpstr>
      <vt:lpstr>AORDC Changes to Reflect ASDCs</vt:lpstr>
      <vt:lpstr>Changes Ensure Critical AS during Scarcity</vt:lpstr>
    </vt:vector>
  </TitlesOfParts>
  <Company>Lower Colorado River Authority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Locational Marginal Pricing: The Texas Nodal Market</dc:title>
  <dc:creator>ssiddiqi</dc:creator>
  <cp:lastModifiedBy>Shams Siddiqi</cp:lastModifiedBy>
  <cp:revision>207</cp:revision>
  <dcterms:created xsi:type="dcterms:W3CDTF">2006-07-23T21:38:03Z</dcterms:created>
  <dcterms:modified xsi:type="dcterms:W3CDTF">2024-12-09T23:04:12Z</dcterms:modified>
</cp:coreProperties>
</file>