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5" r:id="rId10"/>
    <p:sldId id="706" r:id="rId11"/>
    <p:sldId id="708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5F8D0C-1B1F-48B0-934A-CCC4F4DC0AEA}" v="22" dt="2024-11-22T15:30:03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3" d="100"/>
          <a:sy n="113" d="100"/>
        </p:scale>
        <p:origin x="3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475F8D0C-1B1F-48B0-934A-CCC4F4DC0AEA}"/>
    <pc:docChg chg="undo custSel modSld modMainMaster">
      <pc:chgData name="Anderson, Troy" userId="04de3903-03dd-44db-8353-3f14e4dd6886" providerId="ADAL" clId="{475F8D0C-1B1F-48B0-934A-CCC4F4DC0AEA}" dt="2024-12-10T18:18:29.472" v="538" actId="255"/>
      <pc:docMkLst>
        <pc:docMk/>
      </pc:docMkLst>
      <pc:sldChg chg="modSp mod">
        <pc:chgData name="Anderson, Troy" userId="04de3903-03dd-44db-8353-3f14e4dd6886" providerId="ADAL" clId="{475F8D0C-1B1F-48B0-934A-CCC4F4DC0AEA}" dt="2024-11-20T18:54:09.377" v="307" actId="403"/>
        <pc:sldMkLst>
          <pc:docMk/>
          <pc:sldMk cId="530499478" sldId="258"/>
        </pc:sldMkLst>
        <pc:spChg chg="mod">
          <ac:chgData name="Anderson, Troy" userId="04de3903-03dd-44db-8353-3f14e4dd6886" providerId="ADAL" clId="{475F8D0C-1B1F-48B0-934A-CCC4F4DC0AEA}" dt="2024-11-20T18:54:09.377" v="307" actId="403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475F8D0C-1B1F-48B0-934A-CCC4F4DC0AEA}" dt="2024-11-14T19:26:49.285" v="3" actId="20577"/>
        <pc:sldMkLst>
          <pc:docMk/>
          <pc:sldMk cId="730603795" sldId="260"/>
        </pc:sldMkLst>
        <pc:spChg chg="mod">
          <ac:chgData name="Anderson, Troy" userId="04de3903-03dd-44db-8353-3f14e4dd6886" providerId="ADAL" clId="{475F8D0C-1B1F-48B0-934A-CCC4F4DC0AEA}" dt="2024-11-14T19:26:49.285" v="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475F8D0C-1B1F-48B0-934A-CCC4F4DC0AEA}" dt="2024-11-20T18:53:33.353" v="256" actId="1076"/>
        <pc:sldMkLst>
          <pc:docMk/>
          <pc:sldMk cId="3190927396" sldId="267"/>
        </pc:sldMkLst>
        <pc:spChg chg="mod">
          <ac:chgData name="Anderson, Troy" userId="04de3903-03dd-44db-8353-3f14e4dd6886" providerId="ADAL" clId="{475F8D0C-1B1F-48B0-934A-CCC4F4DC0AEA}" dt="2024-11-14T19:41:07.343" v="163" actId="20577"/>
          <ac:spMkLst>
            <pc:docMk/>
            <pc:sldMk cId="3190927396" sldId="267"/>
            <ac:spMk id="6" creationId="{9C7C0899-E457-4E0E-9843-38E0B3739B05}"/>
          </ac:spMkLst>
        </pc:spChg>
        <pc:picChg chg="del">
          <ac:chgData name="Anderson, Troy" userId="04de3903-03dd-44db-8353-3f14e4dd6886" providerId="ADAL" clId="{475F8D0C-1B1F-48B0-934A-CCC4F4DC0AEA}" dt="2024-11-14T19:30:52.416" v="47" actId="478"/>
          <ac:picMkLst>
            <pc:docMk/>
            <pc:sldMk cId="3190927396" sldId="267"/>
            <ac:picMk id="5" creationId="{09D06C3F-C61D-F49E-76B6-4E80379B2FBB}"/>
          </ac:picMkLst>
        </pc:picChg>
        <pc:picChg chg="add mod">
          <ac:chgData name="Anderson, Troy" userId="04de3903-03dd-44db-8353-3f14e4dd6886" providerId="ADAL" clId="{475F8D0C-1B1F-48B0-934A-CCC4F4DC0AEA}" dt="2024-11-20T18:53:33.353" v="256" actId="1076"/>
          <ac:picMkLst>
            <pc:docMk/>
            <pc:sldMk cId="3190927396" sldId="267"/>
            <ac:picMk id="5" creationId="{DCBDB920-CF32-27E2-D5C0-E46F6D6F02D9}"/>
          </ac:picMkLst>
        </pc:picChg>
      </pc:sldChg>
      <pc:sldChg chg="modSp mod">
        <pc:chgData name="Anderson, Troy" userId="04de3903-03dd-44db-8353-3f14e4dd6886" providerId="ADAL" clId="{475F8D0C-1B1F-48B0-934A-CCC4F4DC0AEA}" dt="2024-12-09T17:39:18.173" v="358" actId="404"/>
        <pc:sldMkLst>
          <pc:docMk/>
          <pc:sldMk cId="135025254" sldId="294"/>
        </pc:sldMkLst>
        <pc:spChg chg="mod">
          <ac:chgData name="Anderson, Troy" userId="04de3903-03dd-44db-8353-3f14e4dd6886" providerId="ADAL" clId="{475F8D0C-1B1F-48B0-934A-CCC4F4DC0AEA}" dt="2024-11-14T19:30:46.654" v="46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475F8D0C-1B1F-48B0-934A-CCC4F4DC0AEA}" dt="2024-12-09T17:39:18.173" v="358" actId="404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475F8D0C-1B1F-48B0-934A-CCC4F4DC0AEA}" dt="2024-12-10T18:18:29.472" v="538" actId="255"/>
        <pc:sldMkLst>
          <pc:docMk/>
          <pc:sldMk cId="4064255820" sldId="318"/>
        </pc:sldMkLst>
        <pc:spChg chg="mod">
          <ac:chgData name="Anderson, Troy" userId="04de3903-03dd-44db-8353-3f14e4dd6886" providerId="ADAL" clId="{475F8D0C-1B1F-48B0-934A-CCC4F4DC0AEA}" dt="2024-12-10T18:18:29.472" v="538" actId="255"/>
          <ac:spMkLst>
            <pc:docMk/>
            <pc:sldMk cId="4064255820" sldId="318"/>
            <ac:spMk id="3" creationId="{00000000-0000-0000-0000-000000000000}"/>
          </ac:spMkLst>
        </pc:spChg>
      </pc:sldChg>
      <pc:sldChg chg="addSp delSp modSp mod">
        <pc:chgData name="Anderson, Troy" userId="04de3903-03dd-44db-8353-3f14e4dd6886" providerId="ADAL" clId="{475F8D0C-1B1F-48B0-934A-CCC4F4DC0AEA}" dt="2024-12-09T18:08:27.068" v="413" actId="403"/>
        <pc:sldMkLst>
          <pc:docMk/>
          <pc:sldMk cId="2555911169" sldId="705"/>
        </pc:sldMkLst>
        <pc:spChg chg="mod">
          <ac:chgData name="Anderson, Troy" userId="04de3903-03dd-44db-8353-3f14e4dd6886" providerId="ADAL" clId="{475F8D0C-1B1F-48B0-934A-CCC4F4DC0AEA}" dt="2024-12-09T17:42:18.775" v="409" actId="404"/>
          <ac:spMkLst>
            <pc:docMk/>
            <pc:sldMk cId="2555911169" sldId="705"/>
            <ac:spMk id="5" creationId="{B6C1BCB5-735E-26D9-5347-76174AA743C5}"/>
          </ac:spMkLst>
        </pc:spChg>
        <pc:spChg chg="add mod">
          <ac:chgData name="Anderson, Troy" userId="04de3903-03dd-44db-8353-3f14e4dd6886" providerId="ADAL" clId="{475F8D0C-1B1F-48B0-934A-CCC4F4DC0AEA}" dt="2024-11-14T19:32:00.241" v="97" actId="1038"/>
          <ac:spMkLst>
            <pc:docMk/>
            <pc:sldMk cId="2555911169" sldId="705"/>
            <ac:spMk id="12" creationId="{6EC57694-2139-F598-1A42-210C58633040}"/>
          </ac:spMkLst>
        </pc:spChg>
        <pc:spChg chg="mod">
          <ac:chgData name="Anderson, Troy" userId="04de3903-03dd-44db-8353-3f14e4dd6886" providerId="ADAL" clId="{475F8D0C-1B1F-48B0-934A-CCC4F4DC0AEA}" dt="2024-11-20T16:55:27.288" v="232" actId="1037"/>
          <ac:spMkLst>
            <pc:docMk/>
            <pc:sldMk cId="2555911169" sldId="705"/>
            <ac:spMk id="30" creationId="{00000000-0000-0000-0000-000000000000}"/>
          </ac:spMkLst>
        </pc:spChg>
        <pc:spChg chg="mod">
          <ac:chgData name="Anderson, Troy" userId="04de3903-03dd-44db-8353-3f14e4dd6886" providerId="ADAL" clId="{475F8D0C-1B1F-48B0-934A-CCC4F4DC0AEA}" dt="2024-12-09T17:42:04.953" v="399" actId="1036"/>
          <ac:spMkLst>
            <pc:docMk/>
            <pc:sldMk cId="2555911169" sldId="705"/>
            <ac:spMk id="48" creationId="{C81B08E2-611C-04EC-86EC-1CDBAAB8D175}"/>
          </ac:spMkLst>
        </pc:spChg>
        <pc:spChg chg="mod">
          <ac:chgData name="Anderson, Troy" userId="04de3903-03dd-44db-8353-3f14e4dd6886" providerId="ADAL" clId="{475F8D0C-1B1F-48B0-934A-CCC4F4DC0AEA}" dt="2024-11-14T19:28:08.160" v="28" actId="207"/>
          <ac:spMkLst>
            <pc:docMk/>
            <pc:sldMk cId="2555911169" sldId="705"/>
            <ac:spMk id="57" creationId="{9CA54A33-C26F-FAEC-747D-536E025F5C5C}"/>
          </ac:spMkLst>
        </pc:spChg>
        <pc:spChg chg="del">
          <ac:chgData name="Anderson, Troy" userId="04de3903-03dd-44db-8353-3f14e4dd6886" providerId="ADAL" clId="{475F8D0C-1B1F-48B0-934A-CCC4F4DC0AEA}" dt="2024-11-14T19:31:47.330" v="67" actId="478"/>
          <ac:spMkLst>
            <pc:docMk/>
            <pc:sldMk cId="2555911169" sldId="705"/>
            <ac:spMk id="59" creationId="{B43AAC7C-E73E-1400-A989-12E5E84B9260}"/>
          </ac:spMkLst>
        </pc:spChg>
        <pc:graphicFrameChg chg="modGraphic">
          <ac:chgData name="Anderson, Troy" userId="04de3903-03dd-44db-8353-3f14e4dd6886" providerId="ADAL" clId="{475F8D0C-1B1F-48B0-934A-CCC4F4DC0AEA}" dt="2024-12-09T18:08:27.068" v="413" actId="403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cxnChg chg="del">
          <ac:chgData name="Anderson, Troy" userId="04de3903-03dd-44db-8353-3f14e4dd6886" providerId="ADAL" clId="{475F8D0C-1B1F-48B0-934A-CCC4F4DC0AEA}" dt="2024-11-14T19:31:15.464" v="52" actId="478"/>
          <ac:cxnSpMkLst>
            <pc:docMk/>
            <pc:sldMk cId="2555911169" sldId="705"/>
            <ac:cxnSpMk id="15" creationId="{193F0950-E90D-1EAD-5ABE-A74A1B509D92}"/>
          </ac:cxnSpMkLst>
        </pc:cxnChg>
        <pc:cxnChg chg="add mod">
          <ac:chgData name="Anderson, Troy" userId="04de3903-03dd-44db-8353-3f14e4dd6886" providerId="ADAL" clId="{475F8D0C-1B1F-48B0-934A-CCC4F4DC0AEA}" dt="2024-12-09T17:41:59.301" v="393" actId="1036"/>
          <ac:cxnSpMkLst>
            <pc:docMk/>
            <pc:sldMk cId="2555911169" sldId="705"/>
            <ac:cxnSpMk id="15" creationId="{649ADC8E-92F3-5093-C170-1AEDFD133CBA}"/>
          </ac:cxnSpMkLst>
        </pc:cxnChg>
      </pc:sldChg>
      <pc:sldChg chg="addSp delSp modSp mod">
        <pc:chgData name="Anderson, Troy" userId="04de3903-03dd-44db-8353-3f14e4dd6886" providerId="ADAL" clId="{475F8D0C-1B1F-48B0-934A-CCC4F4DC0AEA}" dt="2024-12-09T22:35:19.782" v="440" actId="20577"/>
        <pc:sldMkLst>
          <pc:docMk/>
          <pc:sldMk cId="4249386037" sldId="706"/>
        </pc:sldMkLst>
        <pc:spChg chg="mod">
          <ac:chgData name="Anderson, Troy" userId="04de3903-03dd-44db-8353-3f14e4dd6886" providerId="ADAL" clId="{475F8D0C-1B1F-48B0-934A-CCC4F4DC0AEA}" dt="2024-12-09T20:17:06.643" v="416" actId="1035"/>
          <ac:spMkLst>
            <pc:docMk/>
            <pc:sldMk cId="4249386037" sldId="706"/>
            <ac:spMk id="4" creationId="{4B2EE148-6B8D-CD45-C358-68A5C2C23D65}"/>
          </ac:spMkLst>
        </pc:spChg>
        <pc:spChg chg="mod">
          <ac:chgData name="Anderson, Troy" userId="04de3903-03dd-44db-8353-3f14e4dd6886" providerId="ADAL" clId="{475F8D0C-1B1F-48B0-934A-CCC4F4DC0AEA}" dt="2024-11-20T16:51:24.092" v="207" actId="1035"/>
          <ac:spMkLst>
            <pc:docMk/>
            <pc:sldMk cId="4249386037" sldId="706"/>
            <ac:spMk id="31" creationId="{11335025-BCF2-72E5-B929-E9862EC89D4F}"/>
          </ac:spMkLst>
        </pc:spChg>
        <pc:graphicFrameChg chg="modGraphic">
          <ac:chgData name="Anderson, Troy" userId="04de3903-03dd-44db-8353-3f14e4dd6886" providerId="ADAL" clId="{475F8D0C-1B1F-48B0-934A-CCC4F4DC0AEA}" dt="2024-12-09T22:35:19.782" v="440" actId="20577"/>
          <ac:graphicFrameMkLst>
            <pc:docMk/>
            <pc:sldMk cId="4249386037" sldId="706"/>
            <ac:graphicFrameMk id="7" creationId="{C9891136-BD87-176C-5143-91FEF1125173}"/>
          </ac:graphicFrameMkLst>
        </pc:graphicFrameChg>
        <pc:graphicFrameChg chg="modGraphic">
          <ac:chgData name="Anderson, Troy" userId="04de3903-03dd-44db-8353-3f14e4dd6886" providerId="ADAL" clId="{475F8D0C-1B1F-48B0-934A-CCC4F4DC0AEA}" dt="2024-12-09T22:34:50.982" v="428" actId="20577"/>
          <ac:graphicFrameMkLst>
            <pc:docMk/>
            <pc:sldMk cId="4249386037" sldId="706"/>
            <ac:graphicFrameMk id="33" creationId="{00000000-0000-0000-0000-000000000000}"/>
          </ac:graphicFrameMkLst>
        </pc:graphicFrameChg>
        <pc:cxnChg chg="add mod">
          <ac:chgData name="Anderson, Troy" userId="04de3903-03dd-44db-8353-3f14e4dd6886" providerId="ADAL" clId="{475F8D0C-1B1F-48B0-934A-CCC4F4DC0AEA}" dt="2024-11-20T16:54:22.341" v="218" actId="1035"/>
          <ac:cxnSpMkLst>
            <pc:docMk/>
            <pc:sldMk cId="4249386037" sldId="706"/>
            <ac:cxnSpMk id="15" creationId="{FF97F650-BA2A-6A7F-A8D7-1260E2126797}"/>
          </ac:cxnSpMkLst>
        </pc:cxnChg>
        <pc:cxnChg chg="add mod">
          <ac:chgData name="Anderson, Troy" userId="04de3903-03dd-44db-8353-3f14e4dd6886" providerId="ADAL" clId="{475F8D0C-1B1F-48B0-934A-CCC4F4DC0AEA}" dt="2024-11-22T15:30:16.884" v="326" actId="14100"/>
          <ac:cxnSpMkLst>
            <pc:docMk/>
            <pc:sldMk cId="4249386037" sldId="706"/>
            <ac:cxnSpMk id="36" creationId="{3BB6A1F1-B2FF-DA97-B93F-2E326E95D2F0}"/>
          </ac:cxnSpMkLst>
        </pc:cxnChg>
        <pc:cxnChg chg="del">
          <ac:chgData name="Anderson, Troy" userId="04de3903-03dd-44db-8353-3f14e4dd6886" providerId="ADAL" clId="{475F8D0C-1B1F-48B0-934A-CCC4F4DC0AEA}" dt="2024-11-14T19:30:02.782" v="31" actId="478"/>
          <ac:cxnSpMkLst>
            <pc:docMk/>
            <pc:sldMk cId="4249386037" sldId="706"/>
            <ac:cxnSpMk id="36" creationId="{55A2995C-B2E8-4ED7-FB7C-2FEDE9FCF7F6}"/>
          </ac:cxnSpMkLst>
        </pc:cxnChg>
      </pc:sldChg>
      <pc:sldMasterChg chg="modSldLayout">
        <pc:chgData name="Anderson, Troy" userId="04de3903-03dd-44db-8353-3f14e4dd6886" providerId="ADAL" clId="{475F8D0C-1B1F-48B0-934A-CCC4F4DC0AEA}" dt="2024-11-14T19:27:26.529" v="22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475F8D0C-1B1F-48B0-934A-CCC4F4DC0AEA}" dt="2024-11-14T19:27:26.529" v="22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475F8D0C-1B1F-48B0-934A-CCC4F4DC0AEA}" dt="2024-11-14T19:27:26.529" v="22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December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December 12,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38862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2025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NPRR1253 – Incorporate ESR Charging Load Information into ICCP</a:t>
            </a:r>
          </a:p>
          <a:p>
            <a:pPr lvl="3">
              <a:tabLst>
                <a:tab pos="2232025" algn="l"/>
                <a:tab pos="2517775" algn="l"/>
              </a:tabLst>
            </a:pPr>
            <a:r>
              <a:rPr lang="en-US" sz="1600" i="1" dirty="0"/>
              <a:t>Additional time requested to complete the IA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12/19/2024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762000"/>
            <a:ext cx="8750898" cy="5486400"/>
          </a:xfrm>
        </p:spPr>
        <p:txBody>
          <a:bodyPr/>
          <a:lstStyle/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2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November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11/15/2024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  <a:endParaRPr lang="en-US" sz="14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NPRR1231	– FFSS Program Communication Improvements and Additional Clarifications</a:t>
            </a: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December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NPRR1217	– Remove VDI Requirement for Deployment and Recall of Load Resources and ERS 			Resources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200" dirty="0">
                <a:solidFill>
                  <a:srgbClr val="212529"/>
                </a:solidFill>
                <a:latin typeface="Roboto" panose="02000000000000000000" pitchFamily="2" charset="0"/>
              </a:rPr>
              <a:t>VDI discontinued (XML only from this point forward)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SCR799(b)	– ERCOT Outage Study Cases in the System Operations Test Environment (SOTE)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Export functionality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8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December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12/12/2024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NPRR1183	– ECEII Definition Clarification and Updates to Posting Rules for Certain Documents 			without ECEII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NPRR1184	– Update to Procedures for Managing Interest on Cash Collateral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PGRR082	– Revise Section 5 and Establish Small Generation Interconnection Process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PGRR094	– </a:t>
            </a:r>
            <a:r>
              <a:rPr lang="en-US" sz="1250" dirty="0">
                <a:latin typeface="Arial" panose="020B0604020202020204" pitchFamily="34" charset="0"/>
              </a:rPr>
              <a:t>Clarify Notification Requirement for Generator Construction Commencement or Completion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PGRR108	– Related to NPRR1183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endParaRPr lang="en-US" sz="8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January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1/30/2025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NPRR945	– Net Metering Requirements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PGRR088	– </a:t>
            </a:r>
            <a:r>
              <a:rPr lang="en-US" sz="1300" dirty="0">
                <a:latin typeface="Arial" panose="020B0604020202020204" pitchFamily="34" charset="0"/>
              </a:rPr>
              <a:t>Include Financial Security Amount in the Monthly Generator Interconnection Status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2209800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595786"/>
              </p:ext>
            </p:extLst>
          </p:nvPr>
        </p:nvGraphicFramePr>
        <p:xfrm>
          <a:off x="160280" y="739903"/>
          <a:ext cx="8839200" cy="292608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18" y="5574662"/>
            <a:ext cx="1938383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</a:t>
            </a:r>
            <a:r>
              <a:rPr lang="en-US" sz="700" b="0" kern="0" dirty="0"/>
              <a:t>RUC Process/</a:t>
            </a:r>
            <a:r>
              <a:rPr lang="en-US" sz="700" b="0" kern="0" dirty="0" err="1"/>
              <a:t>Clawback</a:t>
            </a:r>
            <a:endParaRPr lang="en-US" sz="7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  <a:endParaRPr lang="en-US" sz="800" b="0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NPRR1186(b) – 60 Day Reports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24319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24063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159548"/>
              </p:ext>
            </p:extLst>
          </p:nvPr>
        </p:nvGraphicFramePr>
        <p:xfrm>
          <a:off x="159776" y="3670192"/>
          <a:ext cx="8839200" cy="190500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NPRR1231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RMGRRs: 168,169,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172,179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66718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67542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23934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25930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796132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162575"/>
            <a:ext cx="3705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62564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89297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4684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23934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1974062"/>
            <a:ext cx="15057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87144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79314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159196"/>
            <a:ext cx="416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0389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13919"/>
            <a:ext cx="1691639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NPRR1205(a) – Credit Limit %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NPRR1205(b) – Credit Rating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1009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41164"/>
            <a:ext cx="370549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66555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07" y="256640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CF5153-A1A9-DAD2-1FCA-FAAB1529DC19}"/>
              </a:ext>
            </a:extLst>
          </p:cNvPr>
          <p:cNvSpPr txBox="1"/>
          <p:nvPr/>
        </p:nvSpPr>
        <p:spPr>
          <a:xfrm>
            <a:off x="7201746" y="301799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74D5C7-DC37-56DF-C3AF-803FAFFB392D}"/>
              </a:ext>
            </a:extLst>
          </p:cNvPr>
          <p:cNvSpPr txBox="1"/>
          <p:nvPr/>
        </p:nvSpPr>
        <p:spPr>
          <a:xfrm>
            <a:off x="8631834" y="1257962"/>
            <a:ext cx="4169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DEEC5BC8-C281-5AF8-1265-E0AE6ED2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664" y="2961031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D2CF67-F07B-568A-D0BB-7A2889562F77}"/>
              </a:ext>
            </a:extLst>
          </p:cNvPr>
          <p:cNvSpPr txBox="1"/>
          <p:nvPr/>
        </p:nvSpPr>
        <p:spPr>
          <a:xfrm>
            <a:off x="8642031" y="3264212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AE71A6-6512-4BDA-BEA6-FF456F05BFEB}"/>
              </a:ext>
            </a:extLst>
          </p:cNvPr>
          <p:cNvSpPr txBox="1"/>
          <p:nvPr/>
        </p:nvSpPr>
        <p:spPr>
          <a:xfrm>
            <a:off x="4210460" y="4288453"/>
            <a:ext cx="4169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>
            <a:extLst>
              <a:ext uri="{FF2B5EF4-FFF2-40B4-BE49-F238E27FC236}">
                <a16:creationId xmlns:a16="http://schemas.microsoft.com/office/drawing/2014/main" id="{C81B08E2-611C-04EC-86EC-1CDBAAB8D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9982" y="5019713"/>
            <a:ext cx="15091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12/18</a:t>
            </a:r>
            <a:endParaRPr lang="en-US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3E1694A-7CEF-16A0-5EAA-913B607933F8}"/>
              </a:ext>
            </a:extLst>
          </p:cNvPr>
          <p:cNvSpPr txBox="1"/>
          <p:nvPr/>
        </p:nvSpPr>
        <p:spPr>
          <a:xfrm>
            <a:off x="7096755" y="4176258"/>
            <a:ext cx="41694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latin typeface="Wingdings" panose="05000000000000000000" pitchFamily="2" charset="2"/>
              </a:rPr>
              <a:t> </a:t>
            </a:r>
            <a:endParaRPr lang="en-US" sz="1000" b="1" dirty="0"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415DFD-53C9-A11C-3359-1D6CCA98E2B7}"/>
              </a:ext>
            </a:extLst>
          </p:cNvPr>
          <p:cNvSpPr txBox="1"/>
          <p:nvPr/>
        </p:nvSpPr>
        <p:spPr>
          <a:xfrm>
            <a:off x="5715000" y="46121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" name="TextBox 12">
            <a:extLst>
              <a:ext uri="{FF2B5EF4-FFF2-40B4-BE49-F238E27FC236}">
                <a16:creationId xmlns:a16="http://schemas.microsoft.com/office/drawing/2014/main" id="{715B52EF-387B-DAF9-1CEC-122A085A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589" y="3571540"/>
            <a:ext cx="1426464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>
                <a:latin typeface="Courier New" pitchFamily="49" charset="0"/>
              </a:rPr>
              <a:t>NPRR1217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100" b="0" dirty="0">
              <a:latin typeface="Courier New" pitchFamily="49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100" b="0" dirty="0">
              <a:latin typeface="Courier New" pitchFamily="49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>
                <a:latin typeface="Courier New" pitchFamily="49" charset="0"/>
              </a:rPr>
              <a:t>SCR799</a:t>
            </a:r>
            <a:endParaRPr lang="en-US" sz="1200" b="0" dirty="0">
              <a:latin typeface="Courier New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DA868B-78AD-0B6B-396C-B4C60A10D956}"/>
              </a:ext>
            </a:extLst>
          </p:cNvPr>
          <p:cNvSpPr txBox="1"/>
          <p:nvPr/>
        </p:nvSpPr>
        <p:spPr>
          <a:xfrm>
            <a:off x="5725739" y="35814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765" y="3830053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AF8AA6-BC69-3B66-C20D-90AC16654188}"/>
              </a:ext>
            </a:extLst>
          </p:cNvPr>
          <p:cNvSpPr txBox="1"/>
          <p:nvPr/>
        </p:nvSpPr>
        <p:spPr>
          <a:xfrm>
            <a:off x="5705684" y="407469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90A9C0B-703E-BCFE-7740-5FC17B46CB1A}"/>
              </a:ext>
            </a:extLst>
          </p:cNvPr>
          <p:cNvSpPr txBox="1"/>
          <p:nvPr/>
        </p:nvSpPr>
        <p:spPr>
          <a:xfrm>
            <a:off x="5714154" y="480622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:a16="http://schemas.microsoft.com/office/drawing/2014/main" id="{10DCC14A-BC41-DD4A-FC79-612C71C9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994" y="3276600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</a:p>
        </p:txBody>
      </p:sp>
      <p:sp>
        <p:nvSpPr>
          <p:cNvPr id="57" name="TextBox 12">
            <a:extLst>
              <a:ext uri="{FF2B5EF4-FFF2-40B4-BE49-F238E27FC236}">
                <a16:creationId xmlns:a16="http://schemas.microsoft.com/office/drawing/2014/main" id="{9CA54A33-C26F-FAEC-747D-536E025F5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766" y="5034303"/>
            <a:ext cx="144260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E99A7FD0-93C4-317A-1D17-9AD9C2987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495" y="4336224"/>
            <a:ext cx="144260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C57694-2139-F598-1A42-210C58633040}"/>
              </a:ext>
            </a:extLst>
          </p:cNvPr>
          <p:cNvSpPr txBox="1"/>
          <p:nvPr/>
        </p:nvSpPr>
        <p:spPr>
          <a:xfrm>
            <a:off x="5723238" y="531752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49ADC8E-92F3-5093-C170-1AEDFD133CBA}"/>
              </a:ext>
            </a:extLst>
          </p:cNvPr>
          <p:cNvCxnSpPr>
            <a:cxnSpLocks/>
          </p:cNvCxnSpPr>
          <p:nvPr/>
        </p:nvCxnSpPr>
        <p:spPr>
          <a:xfrm>
            <a:off x="8607691" y="5449112"/>
            <a:ext cx="2987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584598"/>
              </p:ext>
            </p:extLst>
          </p:nvPr>
        </p:nvGraphicFramePr>
        <p:xfrm>
          <a:off x="160280" y="739904"/>
          <a:ext cx="8839200" cy="2432564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42300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EE148-6B8D-CD45-C358-68A5C2C23D65}"/>
              </a:ext>
            </a:extLst>
          </p:cNvPr>
          <p:cNvSpPr txBox="1"/>
          <p:nvPr/>
        </p:nvSpPr>
        <p:spPr>
          <a:xfrm>
            <a:off x="4254547" y="1242389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631160" y="4173072"/>
            <a:ext cx="2372720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636271" y="4864287"/>
            <a:ext cx="2100058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499214" y="4173071"/>
            <a:ext cx="2009862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332260" y="4864286"/>
            <a:ext cx="217681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7576824" y="1676400"/>
            <a:ext cx="1421810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7570962" y="2369417"/>
            <a:ext cx="1435608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1F7035C-B54A-C4D7-618B-B21BF6D3D10C}"/>
              </a:ext>
            </a:extLst>
          </p:cNvPr>
          <p:cNvCxnSpPr>
            <a:cxnSpLocks/>
          </p:cNvCxnSpPr>
          <p:nvPr/>
        </p:nvCxnSpPr>
        <p:spPr>
          <a:xfrm>
            <a:off x="8686800" y="1919748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C5352D-EDBE-C91D-903F-4B02EC421D52}"/>
              </a:ext>
            </a:extLst>
          </p:cNvPr>
          <p:cNvCxnSpPr>
            <a:cxnSpLocks/>
          </p:cNvCxnSpPr>
          <p:nvPr/>
        </p:nvCxnSpPr>
        <p:spPr>
          <a:xfrm>
            <a:off x="8686800" y="2883667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B7AC61-A23E-666B-199A-0A157810EB90}"/>
              </a:ext>
            </a:extLst>
          </p:cNvPr>
          <p:cNvSpPr/>
          <p:nvPr/>
        </p:nvSpPr>
        <p:spPr>
          <a:xfrm>
            <a:off x="170460" y="4170056"/>
            <a:ext cx="1228875" cy="551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57DFE9C-A543-6223-A64A-F24A566BE525}"/>
              </a:ext>
            </a:extLst>
          </p:cNvPr>
          <p:cNvSpPr/>
          <p:nvPr/>
        </p:nvSpPr>
        <p:spPr>
          <a:xfrm>
            <a:off x="168116" y="4864286"/>
            <a:ext cx="1089537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0564177-8A7D-0D54-1CE8-2D651421C4FA}"/>
              </a:ext>
            </a:extLst>
          </p:cNvPr>
          <p:cNvCxnSpPr>
            <a:cxnSpLocks/>
          </p:cNvCxnSpPr>
          <p:nvPr/>
        </p:nvCxnSpPr>
        <p:spPr>
          <a:xfrm>
            <a:off x="76200" y="4401672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6C96097-8195-512A-9C55-542ED971519D}"/>
              </a:ext>
            </a:extLst>
          </p:cNvPr>
          <p:cNvCxnSpPr>
            <a:cxnSpLocks/>
          </p:cNvCxnSpPr>
          <p:nvPr/>
        </p:nvCxnSpPr>
        <p:spPr>
          <a:xfrm>
            <a:off x="76200" y="5217235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25664"/>
            <a:ext cx="1691639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34728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97F650-BA2A-6A7F-A8D7-1260E2126797}"/>
              </a:ext>
            </a:extLst>
          </p:cNvPr>
          <p:cNvCxnSpPr>
            <a:cxnSpLocks/>
          </p:cNvCxnSpPr>
          <p:nvPr/>
        </p:nvCxnSpPr>
        <p:spPr>
          <a:xfrm>
            <a:off x="160280" y="1355124"/>
            <a:ext cx="2987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BB6A1F1-B2FF-DA97-B93F-2E326E95D2F0}"/>
              </a:ext>
            </a:extLst>
          </p:cNvPr>
          <p:cNvCxnSpPr>
            <a:cxnSpLocks/>
          </p:cNvCxnSpPr>
          <p:nvPr/>
        </p:nvCxnSpPr>
        <p:spPr>
          <a:xfrm flipH="1">
            <a:off x="228600" y="1600200"/>
            <a:ext cx="3175762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705852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DF0B81-FCA3-88B0-AC04-ECB718E99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72" y="914400"/>
            <a:ext cx="8916828" cy="23701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A45106-B2AD-5406-2462-B94FE3B11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1" y="4205540"/>
            <a:ext cx="8916828" cy="147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990701"/>
              </p:ext>
            </p:extLst>
          </p:nvPr>
        </p:nvGraphicFramePr>
        <p:xfrm>
          <a:off x="89933" y="1215786"/>
          <a:ext cx="8955921" cy="114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 ESR Charging Load Information into ICCP</a:t>
                      </a: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More time needed to complete IA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32548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332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4550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4720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400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11/21/2024: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12/19/2024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BDB920-CF32-27E2-D5C0-E46F6D6F0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524000"/>
            <a:ext cx="6481101" cy="397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709913</TotalTime>
  <Words>1041</Words>
  <Application>Microsoft Office PowerPoint</Application>
  <PresentationFormat>On-screen Show (4:3)</PresentationFormat>
  <Paragraphs>537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2025 Release Targets – Approved NPRRs / SCRs / xGRRs </vt:lpstr>
      <vt:lpstr>Major Projects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3136</cp:revision>
  <cp:lastPrinted>2024-02-06T15:16:31Z</cp:lastPrinted>
  <dcterms:created xsi:type="dcterms:W3CDTF">2016-01-21T15:20:31Z</dcterms:created>
  <dcterms:modified xsi:type="dcterms:W3CDTF">2024-12-10T18:18:35Z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