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89DD24-1766-44BD-81C6-8BE5A0C2009A}" v="5" dt="2024-12-16T23:49:22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DC7D7A80-59C0-4482-B5FE-45239644054A}"/>
    <pc:docChg chg="custSel modSld">
      <pc:chgData name="Carswell, Cory" userId="c63747d5-e4be-47e4-a834-0d38b13ff3ae" providerId="ADAL" clId="{DC7D7A80-59C0-4482-B5FE-45239644054A}" dt="2024-11-18T21:25:16.772" v="33" actId="20577"/>
      <pc:docMkLst>
        <pc:docMk/>
      </pc:docMkLst>
      <pc:sldChg chg="modSp mod">
        <pc:chgData name="Carswell, Cory" userId="c63747d5-e4be-47e4-a834-0d38b13ff3ae" providerId="ADAL" clId="{DC7D7A80-59C0-4482-B5FE-45239644054A}" dt="2024-11-18T21:25:16.772" v="33" actId="20577"/>
        <pc:sldMkLst>
          <pc:docMk/>
          <pc:sldMk cId="730603795" sldId="260"/>
        </pc:sldMkLst>
        <pc:spChg chg="mod">
          <ac:chgData name="Carswell, Cory" userId="c63747d5-e4be-47e4-a834-0d38b13ff3ae" providerId="ADAL" clId="{DC7D7A80-59C0-4482-B5FE-45239644054A}" dt="2024-11-18T21:25:16.772" v="3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DC7D7A80-59C0-4482-B5FE-45239644054A}" dt="2024-11-18T21:25:06.387" v="17" actId="478"/>
        <pc:sldMkLst>
          <pc:docMk/>
          <pc:sldMk cId="2140123603" sldId="271"/>
        </pc:sldMkLst>
        <pc:spChg chg="del">
          <ac:chgData name="Carswell, Cory" userId="c63747d5-e4be-47e4-a834-0d38b13ff3ae" providerId="ADAL" clId="{DC7D7A80-59C0-4482-B5FE-45239644054A}" dt="2024-11-18T21:25:06.387" v="17" actId="478"/>
          <ac:spMkLst>
            <pc:docMk/>
            <pc:sldMk cId="2140123603" sldId="271"/>
            <ac:spMk id="9" creationId="{F4BAA2E9-0B32-4098-9C63-5BAAD28F8A66}"/>
          </ac:spMkLst>
        </pc:spChg>
        <pc:graphicFrameChg chg="add mod">
          <ac:chgData name="Carswell, Cory" userId="c63747d5-e4be-47e4-a834-0d38b13ff3ae" providerId="ADAL" clId="{DC7D7A80-59C0-4482-B5FE-45239644054A}" dt="2024-11-18T21:22:45.929" v="1"/>
          <ac:graphicFrameMkLst>
            <pc:docMk/>
            <pc:sldMk cId="2140123603" sldId="271"/>
            <ac:graphicFrameMk id="3" creationId="{9E34557D-6772-1444-98D6-E428E49CA143}"/>
          </ac:graphicFrameMkLst>
        </pc:graphicFrameChg>
        <pc:graphicFrameChg chg="del">
          <ac:chgData name="Carswell, Cory" userId="c63747d5-e4be-47e4-a834-0d38b13ff3ae" providerId="ADAL" clId="{DC7D7A80-59C0-4482-B5FE-45239644054A}" dt="2024-11-18T21:22:43.383" v="0" actId="478"/>
          <ac:graphicFrameMkLst>
            <pc:docMk/>
            <pc:sldMk cId="2140123603" sldId="271"/>
            <ac:graphicFrameMk id="4" creationId="{C076930D-3D7F-8992-E1CB-BFC9A4993DF5}"/>
          </ac:graphicFrameMkLst>
        </pc:graphicFrameChg>
        <pc:graphicFrameChg chg="add del mod modGraphic">
          <ac:chgData name="Carswell, Cory" userId="c63747d5-e4be-47e4-a834-0d38b13ff3ae" providerId="ADAL" clId="{DC7D7A80-59C0-4482-B5FE-45239644054A}" dt="2024-11-18T21:23:36.315" v="9" actId="478"/>
          <ac:graphicFrameMkLst>
            <pc:docMk/>
            <pc:sldMk cId="2140123603" sldId="271"/>
            <ac:graphicFrameMk id="5" creationId="{E5EB9534-FB37-7F47-E068-630F6B845240}"/>
          </ac:graphicFrameMkLst>
        </pc:graphicFrameChg>
        <pc:graphicFrameChg chg="add del mod modGraphic">
          <ac:chgData name="Carswell, Cory" userId="c63747d5-e4be-47e4-a834-0d38b13ff3ae" providerId="ADAL" clId="{DC7D7A80-59C0-4482-B5FE-45239644054A}" dt="2024-11-18T21:24:50.812" v="14" actId="478"/>
          <ac:graphicFrameMkLst>
            <pc:docMk/>
            <pc:sldMk cId="2140123603" sldId="271"/>
            <ac:graphicFrameMk id="7" creationId="{C9578E35-FDFE-5869-53C5-8081065AA46C}"/>
          </ac:graphicFrameMkLst>
        </pc:graphicFrameChg>
        <pc:graphicFrameChg chg="add mod">
          <ac:chgData name="Carswell, Cory" userId="c63747d5-e4be-47e4-a834-0d38b13ff3ae" providerId="ADAL" clId="{DC7D7A80-59C0-4482-B5FE-45239644054A}" dt="2024-11-18T21:24:32.092" v="12"/>
          <ac:graphicFrameMkLst>
            <pc:docMk/>
            <pc:sldMk cId="2140123603" sldId="271"/>
            <ac:graphicFrameMk id="8" creationId="{6120FBC9-106E-AAF5-2A02-904C4B48F312}"/>
          </ac:graphicFrameMkLst>
        </pc:graphicFrameChg>
        <pc:graphicFrameChg chg="add mod modGraphic">
          <ac:chgData name="Carswell, Cory" userId="c63747d5-e4be-47e4-a834-0d38b13ff3ae" providerId="ADAL" clId="{DC7D7A80-59C0-4482-B5FE-45239644054A}" dt="2024-11-18T21:24:56.244" v="16" actId="14100"/>
          <ac:graphicFrameMkLst>
            <pc:docMk/>
            <pc:sldMk cId="2140123603" sldId="271"/>
            <ac:graphicFrameMk id="10" creationId="{EBA119A0-6C04-C6C4-4E81-F2494039DF93}"/>
          </ac:graphicFrameMkLst>
        </pc:graphicFrameChg>
      </pc:sldChg>
    </pc:docChg>
  </pc:docChgLst>
  <pc:docChgLst>
    <pc:chgData name="Skiles, Matthew" userId="bb9b5f1e-7301-452e-a4f0-46a9b1f017c7" providerId="ADAL" clId="{B989DD24-1766-44BD-81C6-8BE5A0C2009A}"/>
    <pc:docChg chg="undo custSel modSld">
      <pc:chgData name="Skiles, Matthew" userId="bb9b5f1e-7301-452e-a4f0-46a9b1f017c7" providerId="ADAL" clId="{B989DD24-1766-44BD-81C6-8BE5A0C2009A}" dt="2024-12-16T23:51:09.267" v="26" actId="1076"/>
      <pc:docMkLst>
        <pc:docMk/>
      </pc:docMkLst>
      <pc:sldChg chg="modSp mod">
        <pc:chgData name="Skiles, Matthew" userId="bb9b5f1e-7301-452e-a4f0-46a9b1f017c7" providerId="ADAL" clId="{B989DD24-1766-44BD-81C6-8BE5A0C2009A}" dt="2024-12-16T23:39:21.723" v="4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B989DD24-1766-44BD-81C6-8BE5A0C2009A}" dt="2024-12-16T23:39:21.723" v="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B989DD24-1766-44BD-81C6-8BE5A0C2009A}" dt="2024-12-16T23:51:09.267" v="26" actId="1076"/>
        <pc:sldMkLst>
          <pc:docMk/>
          <pc:sldMk cId="2140123603" sldId="271"/>
        </pc:sldMkLst>
        <pc:graphicFrameChg chg="add mod">
          <ac:chgData name="Skiles, Matthew" userId="bb9b5f1e-7301-452e-a4f0-46a9b1f017c7" providerId="ADAL" clId="{B989DD24-1766-44BD-81C6-8BE5A0C2009A}" dt="2024-12-16T23:49:11.147" v="6"/>
          <ac:graphicFrameMkLst>
            <pc:docMk/>
            <pc:sldMk cId="2140123603" sldId="271"/>
            <ac:graphicFrameMk id="3" creationId="{CE2C01CE-43B9-0584-0B0A-0BB4F2474151}"/>
          </ac:graphicFrameMkLst>
        </pc:graphicFrameChg>
        <pc:graphicFrameChg chg="add mod">
          <ac:chgData name="Skiles, Matthew" userId="bb9b5f1e-7301-452e-a4f0-46a9b1f017c7" providerId="ADAL" clId="{B989DD24-1766-44BD-81C6-8BE5A0C2009A}" dt="2024-12-16T23:49:17.745" v="7"/>
          <ac:graphicFrameMkLst>
            <pc:docMk/>
            <pc:sldMk cId="2140123603" sldId="271"/>
            <ac:graphicFrameMk id="4" creationId="{A1FCCD23-6775-32DC-351D-92623B90F96A}"/>
          </ac:graphicFrameMkLst>
        </pc:graphicFrameChg>
        <pc:graphicFrameChg chg="add mod modGraphic">
          <ac:chgData name="Skiles, Matthew" userId="bb9b5f1e-7301-452e-a4f0-46a9b1f017c7" providerId="ADAL" clId="{B989DD24-1766-44BD-81C6-8BE5A0C2009A}" dt="2024-12-16T23:51:09.267" v="26" actId="1076"/>
          <ac:graphicFrameMkLst>
            <pc:docMk/>
            <pc:sldMk cId="2140123603" sldId="271"/>
            <ac:graphicFrameMk id="5" creationId="{096A7790-EDF7-48D4-F825-C357429C9794}"/>
          </ac:graphicFrameMkLst>
        </pc:graphicFrameChg>
        <pc:graphicFrameChg chg="add del">
          <ac:chgData name="Skiles, Matthew" userId="bb9b5f1e-7301-452e-a4f0-46a9b1f017c7" providerId="ADAL" clId="{B989DD24-1766-44BD-81C6-8BE5A0C2009A}" dt="2024-12-16T23:51:03.978" v="25" actId="478"/>
          <ac:graphicFrameMkLst>
            <pc:docMk/>
            <pc:sldMk cId="2140123603" sldId="271"/>
            <ac:graphicFrameMk id="10" creationId="{EBA119A0-6C04-C6C4-4E81-F2494039DF9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November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6A7790-EDF7-48D4-F825-C357429C9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37772"/>
              </p:ext>
            </p:extLst>
          </p:nvPr>
        </p:nvGraphicFramePr>
        <p:xfrm>
          <a:off x="381000" y="1288686"/>
          <a:ext cx="8458200" cy="1926495"/>
        </p:xfrm>
        <a:graphic>
          <a:graphicData uri="http://schemas.openxmlformats.org/drawingml/2006/table">
            <a:tbl>
              <a:tblPr/>
              <a:tblGrid>
                <a:gridCol w="1057275">
                  <a:extLst>
                    <a:ext uri="{9D8B030D-6E8A-4147-A177-3AD203B41FA5}">
                      <a16:colId xmlns:a16="http://schemas.microsoft.com/office/drawing/2014/main" val="109543768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1150912653"/>
                    </a:ext>
                  </a:extLst>
                </a:gridCol>
                <a:gridCol w="794497">
                  <a:extLst>
                    <a:ext uri="{9D8B030D-6E8A-4147-A177-3AD203B41FA5}">
                      <a16:colId xmlns:a16="http://schemas.microsoft.com/office/drawing/2014/main" val="2357220773"/>
                    </a:ext>
                  </a:extLst>
                </a:gridCol>
                <a:gridCol w="1515035">
                  <a:extLst>
                    <a:ext uri="{9D8B030D-6E8A-4147-A177-3AD203B41FA5}">
                      <a16:colId xmlns:a16="http://schemas.microsoft.com/office/drawing/2014/main" val="1385529046"/>
                    </a:ext>
                  </a:extLst>
                </a:gridCol>
                <a:gridCol w="862293">
                  <a:extLst>
                    <a:ext uri="{9D8B030D-6E8A-4147-A177-3AD203B41FA5}">
                      <a16:colId xmlns:a16="http://schemas.microsoft.com/office/drawing/2014/main" val="38934046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529129657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1425579908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4226377965"/>
                    </a:ext>
                  </a:extLst>
                </a:gridCol>
              </a:tblGrid>
              <a:tr h="4141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813660"/>
                  </a:ext>
                </a:extLst>
              </a:tr>
              <a:tr h="14528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11/5/2024 3:00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11/5 HE18, 21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4.90 - 10.00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79841"/>
                  </a:ext>
                </a:extLst>
              </a:tr>
              <a:tr h="145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NSPIN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11/5 HE7-17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10.00 - 50.00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003767"/>
                  </a:ext>
                </a:extLst>
              </a:tr>
              <a:tr h="145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11/5 HE7-10, 15-24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0.00 - 10.00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185783"/>
                  </a:ext>
                </a:extLst>
              </a:tr>
              <a:tr h="145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11/8/2024 14:35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11/8 HE17-24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4.90 - 10.00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805636"/>
                  </a:ext>
                </a:extLst>
              </a:tr>
              <a:tr h="14528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11/12/2024 9:50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11/12 HE13-17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0.99 - 9.99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899265"/>
                  </a:ext>
                </a:extLst>
              </a:tr>
              <a:tr h="145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11/12 HE14-16, 21-24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0.99 - 10.00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727346"/>
                  </a:ext>
                </a:extLst>
              </a:tr>
              <a:tr h="145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11/12 HE18-20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651746"/>
                  </a:ext>
                </a:extLst>
              </a:tr>
              <a:tr h="145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11/29/2024 18:45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6486" marR="6486" marT="6486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11/30 HE1-9, 11-16, 18, 20-24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226.6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6" marR="6486" marT="25943" marB="25943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187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154</Words>
  <Application>Microsoft Office PowerPoint</Application>
  <PresentationFormat>On-screen Show (4:3)</PresentationFormat>
  <Paragraphs>80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13</cp:revision>
  <cp:lastPrinted>2016-01-21T20:53:15Z</cp:lastPrinted>
  <dcterms:created xsi:type="dcterms:W3CDTF">2016-01-21T15:20:31Z</dcterms:created>
  <dcterms:modified xsi:type="dcterms:W3CDTF">2024-12-16T23:51:15Z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