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7" r:id="rId6"/>
    <p:sldId id="269" r:id="rId7"/>
    <p:sldId id="268" r:id="rId8"/>
    <p:sldId id="270"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120" d="100"/>
          <a:sy n="120" d="100"/>
        </p:scale>
        <p:origin x="5544" y="82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1/14/2025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1/14/2025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01611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669724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442470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1/22/25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777670006"/>
              </p:ext>
            </p:extLst>
          </p:nvPr>
        </p:nvGraphicFramePr>
        <p:xfrm>
          <a:off x="152400" y="838200"/>
          <a:ext cx="8839201" cy="5006190"/>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NPRR1246, Energy Storage Resource Terminology Alignment for the Single-Model Era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NPRR1246. ERCOT Staff has reviewed NPRR1246 and believes the market impact for NPRR1246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NPRR1246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NPRR1246.</a:t>
                      </a:r>
                    </a:p>
                  </a:txBody>
                  <a:tcPr marL="13681" marR="13681" marT="0" marB="0"/>
                </a:tc>
                <a:extLst>
                  <a:ext uri="{0D108BD9-81ED-4DB2-BD59-A6C34878D82A}">
                    <a16:rowId xmlns:a16="http://schemas.microsoft.com/office/drawing/2014/main" val="251877528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PGRR118,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PGRR beyond what was captured in the Impact Analysis for NPRR1246.)</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ERCOT supports approval of PGRR118. ERCOT Staff has reviewed PGRR118 and believes the market impact for PGRR118 provides clarity and additional transparency for stakeholders on the applicable provisions and requirements associated with ESRs as the market transitions from the combo model to the single model as part of the RTC+B project.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Not applicable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PGRR118.</a:t>
                      </a: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NOGRR268,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NOGRR beyond what was captured in the Impact Analysis for NPRR1246.)</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NOGRR268. ERCOT Staff has reviewed NOGRR268 and believes the market impact for NOGRR268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Not applicable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NOGRR268.</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1932930970"/>
                  </a:ext>
                </a:extLst>
              </a:tr>
              <a:tr h="803312">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OBDRR052,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PGRR beyond what was captured in the Impact Analysis for NPRR1246.)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OBDRR052. ERCOT Staff has reviewed NOGRR268 and believes the market impact for OBDRR052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Not applicable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PGRR116.</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53981712"/>
                  </a:ext>
                </a:extLst>
              </a:tr>
              <a:tr h="787414">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NPRR1190, High Dispatch Limit Override Provision for Increased Load Serving Entity Costs  </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No impact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ERCOT supports approval of NPRR1190. ERCOT Staff has reviewed NPRR1190 and believes the market impact for this NPRR provides QSEs an additional opportunity to recover demonstrable financial losses stemming from an HDL override under certain conditions that previously were not allowed.</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NPRR1190 and do not believe that it requires changes to credit monitoring activity or the calculation of liability.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supports NPRR1190.</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666525996"/>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1/22/25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2753785435"/>
              </p:ext>
            </p:extLst>
          </p:nvPr>
        </p:nvGraphicFramePr>
        <p:xfrm>
          <a:off x="152400" y="838200"/>
          <a:ext cx="8839201" cy="4797524"/>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1127050">
                  <a:extLst>
                    <a:ext uri="{9D8B030D-6E8A-4147-A177-3AD203B41FA5}">
                      <a16:colId xmlns:a16="http://schemas.microsoft.com/office/drawing/2014/main" val="637760182"/>
                    </a:ext>
                  </a:extLst>
                </a:gridCol>
                <a:gridCol w="28194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4478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2905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NOGRR beyond what was captured in the Impact Analysis for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extLst>
                  <a:ext uri="{0D108BD9-81ED-4DB2-BD59-A6C34878D82A}">
                    <a16:rowId xmlns:a16="http://schemas.microsoft.com/office/drawing/2014/main" val="2394009647"/>
                  </a:ext>
                </a:extLst>
              </a:tr>
              <a:tr h="82905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NPRR1243, Revision to Requirements for Notice and Release of Protected Information or ECEII to Certain Governmental Authorities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NPRR1243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18426137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NPRR1250, RPS Mandatory Program Termination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Board/PUCT Directive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NPRR1250.  ERCOT Staff has reviewed Nodal Protocol Revision Request (NPRR) 1250 and believes that it fulfills the Public Utility Commission of Texas’s (PUCT’s) directive to update the Protocols to comply with House Bill 1500 in the retiring of the Renewable Portfolio Standard (RPS) program.</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170436434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NPR1252, Pre-notice for Sharing of Some Information, Addition of Research and Innovation Partner, Clarifying Notice Requirements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NPRR1252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427807046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NPRR1258, TSP Performance Monitoring Update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NPRR1258. ERCOT Staff has reviewed Nodal Protocol Revision Request (NPRR) 1258 and believes that it provides a positive market impact through general system improvements by removing duplicative language regarding network data naming convention and formatting requirements.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NPRR1258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947670953"/>
                  </a:ext>
                </a:extLst>
              </a:tr>
            </a:tbl>
          </a:graphicData>
        </a:graphic>
      </p:graphicFrame>
    </p:spTree>
    <p:extLst>
      <p:ext uri="{BB962C8B-B14F-4D97-AF65-F5344CB8AC3E}">
        <p14:creationId xmlns:p14="http://schemas.microsoft.com/office/powerpoint/2010/main" val="3782832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1/22/25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2267284269"/>
              </p:ext>
            </p:extLst>
          </p:nvPr>
        </p:nvGraphicFramePr>
        <p:xfrm>
          <a:off x="152399" y="914400"/>
          <a:ext cx="8839201" cy="5001641"/>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2933974">
                  <a:extLst>
                    <a:ext uri="{9D8B030D-6E8A-4147-A177-3AD203B41FA5}">
                      <a16:colId xmlns:a16="http://schemas.microsoft.com/office/drawing/2014/main" val="1882817617"/>
                    </a:ext>
                  </a:extLst>
                </a:gridCol>
                <a:gridCol w="914400">
                  <a:extLst>
                    <a:ext uri="{9D8B030D-6E8A-4147-A177-3AD203B41FA5}">
                      <a16:colId xmlns:a16="http://schemas.microsoft.com/office/drawing/2014/main" val="3229123990"/>
                    </a:ext>
                  </a:extLst>
                </a:gridCol>
                <a:gridCol w="2209800">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Reason for Revision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PGRR117, Modeling Deadline for Initial Submission of Resource Registration Data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Between $360K and $440K (Annual Recurring O&amp;M ) – 2 FTEs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PGRR117.  ERCOT Staff has reviewed PGRR117 and believes the market impact of PGRR117 is it aligns the Planning Guide with subsection (b)(3)(E) to 16 Texas Administrative Code (TAC) § 25.101, Certification Criteria, which requires ERCOT to conduct a biennial assessment of the ERCOT power grid’s reliability and resiliency in extreme weather scenarios and permits ERCOT to recommend transmission projects to address resiliency issues identified in the assessment.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356351195"/>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NOGRR271, Related to NPRR1257, Limit on Amount of RRS a Resource can Provide Using Primary Frequency Response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NOGRR beyond what was captured in the Impact Analysis for NPRR1257.)</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3597208225"/>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NPRR1251, Updated FFSS Fuel Replacement Costs Recovery Process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760592681"/>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NPRR1253, Incorporate ESR Charging Load Information into ICCP</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2</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Between $50K and $70K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NPRR1253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1653602150"/>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NPRR1257, Limit on Amount of RRS a Resource can Provide Using Primary Frequency Response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Less than $10K (O&amp;M)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342316538"/>
                  </a:ext>
                </a:extLst>
              </a:tr>
            </a:tbl>
          </a:graphicData>
        </a:graphic>
      </p:graphicFrame>
    </p:spTree>
    <p:extLst>
      <p:ext uri="{BB962C8B-B14F-4D97-AF65-F5344CB8AC3E}">
        <p14:creationId xmlns:p14="http://schemas.microsoft.com/office/powerpoint/2010/main" val="2443067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1/22/25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545043585"/>
              </p:ext>
            </p:extLst>
          </p:nvPr>
        </p:nvGraphicFramePr>
        <p:xfrm>
          <a:off x="152399" y="914400"/>
          <a:ext cx="8839201" cy="2268347"/>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2933974">
                  <a:extLst>
                    <a:ext uri="{9D8B030D-6E8A-4147-A177-3AD203B41FA5}">
                      <a16:colId xmlns:a16="http://schemas.microsoft.com/office/drawing/2014/main" val="1882817617"/>
                    </a:ext>
                  </a:extLst>
                </a:gridCol>
                <a:gridCol w="914400">
                  <a:extLst>
                    <a:ext uri="{9D8B030D-6E8A-4147-A177-3AD203B41FA5}">
                      <a16:colId xmlns:a16="http://schemas.microsoft.com/office/drawing/2014/main" val="3229123990"/>
                    </a:ext>
                  </a:extLst>
                </a:gridCol>
                <a:gridCol w="2209800">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Reason for Revision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NPRR1259, Update Section 15 Level Response Language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NPRR1259.  ERCOT Staff has reviewed Nodal Protocol Revision Request (NPRR) 1259 and believes that it provides process improvements by clarifying that retail transaction response timing requirements will not include the duration of a planned and approved ERCOT retail system outage.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1717025942"/>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NPRR1260, Corrections for CLR Requirements Inadvertently Removed</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3173745225"/>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NPRR1261, Operational Flexibility for CRR Auction Transaction Limits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3533516408"/>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SCR828, Increase the Number of Resource Certificates Permitted for an Email Domain in RIOO</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Between $50K and $70K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1409969419"/>
                  </a:ext>
                </a:extLst>
              </a:tr>
            </a:tbl>
          </a:graphicData>
        </a:graphic>
      </p:graphicFrame>
    </p:spTree>
    <p:extLst>
      <p:ext uri="{BB962C8B-B14F-4D97-AF65-F5344CB8AC3E}">
        <p14:creationId xmlns:p14="http://schemas.microsoft.com/office/powerpoint/2010/main" val="241462235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8849</TotalTime>
  <Words>1457</Words>
  <Application>Microsoft Office PowerPoint</Application>
  <PresentationFormat>On-screen Show (4:3)</PresentationFormat>
  <Paragraphs>149</Paragraphs>
  <Slides>4</Slides>
  <Notes>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Revision Request Summary for 1/22/25 TAC</vt:lpstr>
      <vt:lpstr>Revision Request Summary for 1/22/25 TAC</vt:lpstr>
      <vt:lpstr>Revision Request Summary for 1/22/25 TAC</vt:lpstr>
      <vt:lpstr>Revision Request Summary for 1/22/25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Boren, Ann</cp:lastModifiedBy>
  <cp:revision>92</cp:revision>
  <cp:lastPrinted>2016-01-21T20:53:15Z</cp:lastPrinted>
  <dcterms:created xsi:type="dcterms:W3CDTF">2016-01-21T15:20:31Z</dcterms:created>
  <dcterms:modified xsi:type="dcterms:W3CDTF">2025-01-15T20:21:31Z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