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4" r:id="rId6"/>
    <p:sldId id="269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7710"/>
  </p:normalViewPr>
  <p:slideViewPr>
    <p:cSldViewPr snapToGrid="0" snapToObjects="1">
      <p:cViewPr varScale="1">
        <p:scale>
          <a:sx n="112" d="100"/>
          <a:sy n="112" d="100"/>
        </p:scale>
        <p:origin x="49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1/13/2025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January 22, 2025 </a:t>
            </a:r>
          </a:p>
          <a:p>
            <a:r>
              <a:rPr lang="en-US" dirty="0"/>
              <a:t>Blake Holt 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740459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</a:p>
          <a:p>
            <a:endParaRPr lang="en-US" sz="2400" u="sng" dirty="0"/>
          </a:p>
          <a:p>
            <a:r>
              <a:rPr lang="en-US" sz="2400" u="sng" dirty="0"/>
              <a:t>NPRR1264 overview - </a:t>
            </a:r>
            <a:r>
              <a:rPr lang="en-US" sz="1800" b="0" dirty="0"/>
              <a:t>Energy Attribute Certificate Program. WMS requested PRS to table the NPRR. WMS tabled companion revisions.</a:t>
            </a:r>
          </a:p>
          <a:p>
            <a:r>
              <a:rPr lang="en-US" sz="2400" u="sng" dirty="0"/>
              <a:t>Tabled NPRR discussion  </a:t>
            </a:r>
          </a:p>
          <a:p>
            <a:pPr lvl="1"/>
            <a:r>
              <a:rPr lang="en-US" sz="1800" b="0" dirty="0"/>
              <a:t>DRRS options (NPRR1235) </a:t>
            </a:r>
          </a:p>
          <a:p>
            <a:pPr lvl="1"/>
            <a:r>
              <a:rPr lang="en-US" sz="1800" b="0" dirty="0"/>
              <a:t>Upcoming comments on Planning Criteria for GTC Exit Solutions (NPRR1070)</a:t>
            </a:r>
          </a:p>
          <a:p>
            <a:pPr lvl="1"/>
            <a:r>
              <a:rPr lang="en-US" sz="1800" b="0" dirty="0"/>
              <a:t>LLIS fee updates (NPRR1202)</a:t>
            </a:r>
          </a:p>
          <a:p>
            <a:r>
              <a:rPr lang="en-US" sz="2400" u="sng" dirty="0"/>
              <a:t>HDL Override payment mitigation proposal -</a:t>
            </a:r>
            <a:r>
              <a:rPr lang="en-US" sz="2400" b="0" dirty="0"/>
              <a:t> </a:t>
            </a:r>
            <a:r>
              <a:rPr lang="en-US" sz="1800" b="0" dirty="0"/>
              <a:t>Consumers need additional time to consider proposed language (NPRR1190)  </a:t>
            </a:r>
            <a:endParaRPr lang="en-US" sz="2400" u="sng" dirty="0"/>
          </a:p>
          <a:p>
            <a:r>
              <a:rPr lang="en-US" sz="2400" u="sng" dirty="0"/>
              <a:t>Items approved - </a:t>
            </a:r>
            <a:r>
              <a:rPr lang="en-US" sz="1800" b="0" dirty="0"/>
              <a:t>NPRR1241, Firm Fuel Supply Service Availability and Hourly Standby Fee (WMWG)</a:t>
            </a:r>
            <a:endParaRPr lang="en-US" sz="1800" u="sng" dirty="0"/>
          </a:p>
          <a:p>
            <a:r>
              <a:rPr lang="en-US" sz="2400" u="sng" dirty="0"/>
              <a:t>Items withdrawn - </a:t>
            </a:r>
            <a:r>
              <a:rPr lang="en-US" sz="1800" b="0" dirty="0"/>
              <a:t>NPRR1200, Utilization of Calculated Values for Non-WSL for ESRs. SMOGRR028 will solve issue.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January 8, 2025</a:t>
            </a:r>
          </a:p>
        </p:txBody>
      </p:sp>
    </p:spTree>
    <p:extLst>
      <p:ext uri="{BB962C8B-B14F-4D97-AF65-F5344CB8AC3E}">
        <p14:creationId xmlns:p14="http://schemas.microsoft.com/office/powerpoint/2010/main" val="2670964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January 8, 2025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1132515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endParaRPr lang="en-US" sz="1200" b="0" dirty="0"/>
          </a:p>
          <a:p>
            <a:r>
              <a:rPr lang="en-US" sz="1200" b="0" dirty="0"/>
              <a:t>NPRR1070, Planning Criteria for GTC Exit Solutions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NPRR1200, Utilization of Calculated Values for Non-WSL for ESRs</a:t>
            </a:r>
            <a:endParaRPr lang="en-US" sz="1200" b="0" dirty="0"/>
          </a:p>
          <a:p>
            <a:r>
              <a:rPr lang="en-US" sz="1200" b="0" dirty="0"/>
              <a:t>NPRR1202, Refundable Deposits for Large Load Interconnection Studies</a:t>
            </a:r>
          </a:p>
          <a:p>
            <a:r>
              <a:rPr lang="en-US" sz="1200" b="0" dirty="0"/>
              <a:t>NPRR1214, Reliability Deployment Price Adder Fix to Provide Locational Price Signals, Reduce Uplift and Risk (WMWG)</a:t>
            </a:r>
          </a:p>
          <a:p>
            <a:r>
              <a:rPr lang="en-US" sz="1200" b="0" dirty="0"/>
              <a:t>NPRR1229, Real-Time Constraint Management Plan Energy Payment (WMWG)</a:t>
            </a:r>
          </a:p>
          <a:p>
            <a:r>
              <a:rPr lang="en-US" sz="1200" b="0" dirty="0"/>
              <a:t>NPRR1235 Dispatchable Reliability Reserve Service as a Stand-Alone Ancillary Service (SAWG)</a:t>
            </a:r>
          </a:p>
          <a:p>
            <a:r>
              <a:rPr lang="en-US" sz="1200" b="0" dirty="0"/>
              <a:t>NPRR1238, Voluntary Registration of Loads with Curtailable Load Capabilities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NPRR1241, Firm Fuel Supply Service Availability and Hourly Standby Fee (WMWG)</a:t>
            </a:r>
          </a:p>
          <a:p>
            <a:r>
              <a:rPr lang="en-US" sz="1200" b="0" dirty="0"/>
              <a:t>NPRR1256, Settlement of MRA of ESRs (WMWG)</a:t>
            </a:r>
          </a:p>
          <a:p>
            <a:r>
              <a:rPr lang="en-US" sz="1200" b="0" dirty="0"/>
              <a:t>NPRR1264, Creation of a New Energy Attribute Certificate Program</a:t>
            </a:r>
          </a:p>
          <a:p>
            <a:r>
              <a:rPr lang="en-US" sz="1200" b="0" dirty="0"/>
              <a:t>VCMRR042, SO2 and NOx Emission Index Prices Used in Verifiable Cost Calculations</a:t>
            </a:r>
          </a:p>
          <a:p>
            <a:r>
              <a:rPr lang="en-US" sz="1200" b="0" dirty="0"/>
              <a:t>VCMRR043, Related to NPRR1264, Creation of a New Energy Attribute Certificate Program</a:t>
            </a:r>
          </a:p>
          <a:p>
            <a:r>
              <a:rPr lang="en-US" sz="1200" b="0" dirty="0"/>
              <a:t>COPMGRR051, Related to NPRR1264, Creation of a New Energy Attribute Certificate Program</a:t>
            </a:r>
          </a:p>
          <a:p>
            <a:r>
              <a:rPr lang="en-US" sz="1200" b="0" dirty="0"/>
              <a:t>SMOGRR031, Related to NPRR1264, Creation of a New Energy Attribute Certificate Program</a:t>
            </a:r>
          </a:p>
          <a:p>
            <a:r>
              <a:rPr lang="en-US" sz="1200" b="0" dirty="0"/>
              <a:t>SMOGRR028 Add Series Reactor Compensation Factors (MWG)</a:t>
            </a:r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February 5, 2025</a:t>
            </a:r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128</TotalTime>
  <Words>312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LCRA</cp:lastModifiedBy>
  <cp:revision>9</cp:revision>
  <dcterms:created xsi:type="dcterms:W3CDTF">2023-04-25T18:57:27Z</dcterms:created>
  <dcterms:modified xsi:type="dcterms:W3CDTF">2025-01-13T21:22:42Z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