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60" r:id="rId7"/>
    <p:sldId id="771" r:id="rId8"/>
    <p:sldId id="772" r:id="rId9"/>
    <p:sldId id="77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67" d="100"/>
          <a:sy n="67" d="100"/>
        </p:scale>
        <p:origin x="122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Board Stakeholder Engagement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Rebecca Zerwas</a:t>
            </a:r>
          </a:p>
          <a:p>
            <a:r>
              <a:rPr lang="en-US" sz="1600" dirty="0">
                <a:solidFill>
                  <a:schemeClr val="tx2"/>
                </a:solidFill>
              </a:rPr>
              <a:t>Director, State Policy and PUC Relations, Board Liaison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January 22, 2025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continue opportunities for the Board of Directors to directly engage with ERCOT stakeholders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develop a better understanding of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pending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policy decisions and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key revision requests.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04800" y="2947987"/>
            <a:ext cx="8534400" cy="15388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Stakeholder engagement sessions will be expanded in 2025 to include all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Board Directors, including the four ex-officio Directors.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Additional opportunities for segments to present on high impact policy matters at Reliability and Markets (R&amp;M) Committee will be rolled out through 2025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685800"/>
            <a:ext cx="8509759" cy="7222490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ERCOT is expanding the in-person engagement sessions for 2025 to include all Board Directors, including the four ex-officio Directors. This will provide additional in person opportunities for </a:t>
            </a:r>
            <a:r>
              <a:rPr lang="en-US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Member Companies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  <a:p>
            <a:pPr marL="342900" indent="-3429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Participation survey was sent to WMS, ROS, and TAC in late December. If you are a seated member on one of these committees and have not done so, please respond affirming interest and providing availability so a schedule can be finalized.</a:t>
            </a:r>
          </a:p>
          <a:p>
            <a:pPr marL="342900" indent="-342900" algn="just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ERCOT will work with TAC leadership to coordinate briefings with the Board Chair and Vice Chair as well as the R&amp;M Committee Chair. </a:t>
            </a:r>
            <a:r>
              <a:rPr kumimoji="0" lang="en-US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TAC leadership will help identify additional stakeholders that may add value or additional perspective to briefing discussions on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high impact projects or revision requests.</a:t>
            </a:r>
            <a:endParaRPr kumimoji="0" lang="en-US" b="0" i="0" u="none" strike="noStrike" kern="1200" cap="none" spc="-1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algn="just">
              <a:spcAft>
                <a:spcPts val="1400"/>
              </a:spcAft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Board Stakeholder Engagement Update</a:t>
            </a:r>
            <a:br>
              <a:rPr lang="en-US" sz="2800" dirty="0"/>
            </a:br>
            <a:br>
              <a:rPr lang="en-US" sz="2800" dirty="0"/>
            </a:br>
            <a:br>
              <a:rPr lang="en-US" sz="2800" b="1" dirty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3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09EE-BB24-4F33-BBF1-4DBAC3B8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Expanded Engagement for 2025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B462-8685-45C9-8DA1-995560378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052221"/>
          </a:xfrm>
        </p:spPr>
        <p:txBody>
          <a:bodyPr/>
          <a:lstStyle/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 algn="just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ERCOT is working with the R&amp;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M Committee Chair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provide a new opportunity for Market Participants to discuss policy initiatives at the Board level.</a:t>
            </a:r>
          </a:p>
          <a:p>
            <a:pPr lvl="1" indent="-342900" algn="just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A cross section of TAC segments will be invited to present on high impact projects and policy matters at R&amp;M Committee. Anticipate 2-3 segments per meeting cycle. </a:t>
            </a:r>
          </a:p>
          <a:p>
            <a:pPr lvl="1" indent="-342900" algn="just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TAC representatives will coordinate the discussion on behalf of their segment.  The goal is to provide a better perspective on how the selected issues impact different types of Market Participants. Segment presentations can include a single speaker or a cross section of members. </a:t>
            </a:r>
          </a:p>
          <a:p>
            <a:pPr lvl="1" indent="-342900" algn="just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Proposed schedule: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Apr 07, 2025 – Transmission Planning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23, 2025 – Real-Time Co-optimization + Batteries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38DE3-72DF-4D34-BAD7-775049C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F92451-2D17-5BA5-296D-16063BC27F7C}"/>
              </a:ext>
            </a:extLst>
          </p:cNvPr>
          <p:cNvSpPr txBox="1"/>
          <p:nvPr/>
        </p:nvSpPr>
        <p:spPr>
          <a:xfrm>
            <a:off x="342472" y="5257800"/>
            <a:ext cx="8534400" cy="969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Expanded engagement efforts continue to focus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 on creating forums for the Board to hear stakeholder perspectives on high impact issues. </a:t>
            </a:r>
            <a:endParaRPr lang="en-US" sz="4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3200450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8d5ee879-813f-4fb9-b7c2-a59846c21aeb">Public</Audience>
    <Year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8d5ee879-813f-4fb9-b7c2-a59846c21aeb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40B4E5-0EE9-4848-B2C4-FED9712C1627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18821</TotalTime>
  <Words>393</Words>
  <Application>Microsoft Office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1_Office Theme</vt:lpstr>
      <vt:lpstr>PowerPoint Presentation</vt:lpstr>
      <vt:lpstr>Overview</vt:lpstr>
      <vt:lpstr>Board Stakeholder Engagement Update   </vt:lpstr>
      <vt:lpstr>Expanded Engagement for 2025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Zerwas, Rebecca</cp:lastModifiedBy>
  <cp:revision>44</cp:revision>
  <cp:lastPrinted>2016-01-21T20:53:15Z</cp:lastPrinted>
  <dcterms:created xsi:type="dcterms:W3CDTF">2016-01-21T15:20:31Z</dcterms:created>
  <dcterms:modified xsi:type="dcterms:W3CDTF">2025-01-22T04:16:42Z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