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68038" autoAdjust="0"/>
  </p:normalViewPr>
  <p:slideViewPr>
    <p:cSldViewPr showGuides="1">
      <p:cViewPr varScale="1">
        <p:scale>
          <a:sx n="77" d="100"/>
          <a:sy n="77" d="100"/>
        </p:scale>
        <p:origin x="2448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December 2023 and December 2024.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December 2022 and December 2024.</a:t>
            </a:r>
            <a:r>
              <a:rPr lang="en-US" strike="noStrike" dirty="0"/>
              <a:t>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average time error accumulation throughout the month of December.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35,297,482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9,236,413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26.17%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3,002,040</a:t>
            </a:r>
            <a:r>
              <a:rPr lang="en-US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8.50%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December 2024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162,482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December 30th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December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199,978</a:t>
            </a:r>
            <a:r>
              <a:rPr lang="en-US" sz="2800" b="1" strike="noStrike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strike="noStrike" baseline="0" dirty="0">
                <a:solidFill>
                  <a:schemeClr val="accent2"/>
                </a:solidFill>
              </a:rPr>
              <a:t>264,996</a:t>
            </a:r>
            <a:r>
              <a:rPr lang="en-US" sz="2400" strike="noStrike" dirty="0"/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December 6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162,482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December 30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December CPS1 Score is 178.36%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175.51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in line with expectations, and the CPS1 score for December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14.77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18.51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13.95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December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December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23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2" y="733580"/>
            <a:ext cx="7543792" cy="54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5601" y="848511"/>
            <a:ext cx="7368996" cy="53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4153" y="850290"/>
            <a:ext cx="7331892" cy="53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7612" y="767284"/>
            <a:ext cx="7328768" cy="53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December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178.36%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175.51%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14.77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11.54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18.51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35,297,482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9,236,413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26.17%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3,002,040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8.50%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199,978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264,996 MW*s  </a:t>
            </a:r>
            <a:r>
              <a:rPr lang="en-US" sz="1600" dirty="0">
                <a:solidFill>
                  <a:schemeClr val="tx2"/>
                </a:solidFill>
              </a:rPr>
              <a:t>on December 6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162,482 MW*s  </a:t>
            </a:r>
            <a:r>
              <a:rPr lang="en-US" sz="1600" dirty="0">
                <a:solidFill>
                  <a:schemeClr val="tx2"/>
                </a:solidFill>
              </a:rPr>
              <a:t>on December 30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7469" y="964617"/>
            <a:ext cx="7269057" cy="52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7298" y="1039005"/>
            <a:ext cx="6929400" cy="50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8070" y="1039834"/>
            <a:ext cx="7047856" cy="51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960" y="888943"/>
            <a:ext cx="7264076" cy="52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4850" y="964098"/>
            <a:ext cx="7114298" cy="51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5988" y="817539"/>
            <a:ext cx="7345531" cy="53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8261"/>
              </p:ext>
            </p:extLst>
          </p:nvPr>
        </p:nvGraphicFramePr>
        <p:xfrm>
          <a:off x="266700" y="4063650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7FFE52-39C3-12FB-34D7-9CE234F16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132" y="838200"/>
            <a:ext cx="5619736" cy="3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9246" y="745908"/>
            <a:ext cx="7558908" cy="5482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Dec-24 CPS1 (%): 178.36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December.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lvl="1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727" y="712161"/>
            <a:ext cx="7480542" cy="5433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Dec-24 CPS1 (%): 178.36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2" y="920074"/>
            <a:ext cx="7315193" cy="5305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175.51%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2" y="765176"/>
            <a:ext cx="7230112" cy="52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5" y="763697"/>
            <a:ext cx="7505386" cy="54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108151</TotalTime>
  <Words>927</Words>
  <Application>Microsoft Office PowerPoint</Application>
  <PresentationFormat>On-screen Show (4:3)</PresentationFormat>
  <Paragraphs>224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December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1814</cp:revision>
  <cp:lastPrinted>2016-01-21T20:53:15Z</cp:lastPrinted>
  <dcterms:created xsi:type="dcterms:W3CDTF">2016-01-21T15:20:31Z</dcterms:created>
  <dcterms:modified xsi:type="dcterms:W3CDTF">2025-01-22T19:12:42Z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