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20" r:id="rId4"/>
    <p:sldMasterId id="2147493522" r:id="rId5"/>
  </p:sldMasterIdLst>
  <p:notesMasterIdLst>
    <p:notesMasterId r:id="rId13"/>
  </p:notesMasterIdLst>
  <p:handoutMasterIdLst>
    <p:handoutMasterId r:id="rId14"/>
  </p:handoutMasterIdLst>
  <p:sldIdLst>
    <p:sldId id="533" r:id="rId6"/>
    <p:sldId id="718" r:id="rId7"/>
    <p:sldId id="719" r:id="rId8"/>
    <p:sldId id="720" r:id="rId9"/>
    <p:sldId id="721" r:id="rId10"/>
    <p:sldId id="722" r:id="rId11"/>
    <p:sldId id="29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B7"/>
    <a:srgbClr val="EDFF09"/>
    <a:srgbClr val="00385E"/>
    <a:srgbClr val="005386"/>
    <a:srgbClr val="92D050"/>
    <a:srgbClr val="72BFC5"/>
    <a:srgbClr val="333399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9" autoAdjust="0"/>
    <p:restoredTop sz="98693" autoAdjust="0"/>
  </p:normalViewPr>
  <p:slideViewPr>
    <p:cSldViewPr snapToGrid="0" snapToObjects="1">
      <p:cViewPr varScale="1">
        <p:scale>
          <a:sx n="66" d="100"/>
          <a:sy n="66" d="100"/>
        </p:scale>
        <p:origin x="1420" y="3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549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Load%20Forecasting%20And%20Analysis\ND%20Modeling\PWG\Coefficients%20Summa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Load%20Forecasting%20And%20Analysis\ND%20Modeling\PWG\Coefficients%20Summa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WRF - RESLOWR, NCENT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WRF_RESLOWR!$C$1</c:f>
              <c:strCache>
                <c:ptCount val="1"/>
                <c:pt idx="0">
                  <c:v>KW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WRF_RESLOWR!$B$2:$B$1277</c:f>
              <c:numCache>
                <c:formatCode>General</c:formatCode>
                <c:ptCount val="1276"/>
                <c:pt idx="0">
                  <c:v>69.5</c:v>
                </c:pt>
                <c:pt idx="1">
                  <c:v>55.825000000000003</c:v>
                </c:pt>
                <c:pt idx="2">
                  <c:v>52.412499999999994</c:v>
                </c:pt>
                <c:pt idx="3">
                  <c:v>68.425000000000011</c:v>
                </c:pt>
                <c:pt idx="4">
                  <c:v>69.5625</c:v>
                </c:pt>
                <c:pt idx="5">
                  <c:v>79.924999999999997</c:v>
                </c:pt>
                <c:pt idx="6">
                  <c:v>78.212500000000006</c:v>
                </c:pt>
                <c:pt idx="7">
                  <c:v>76.362499999999997</c:v>
                </c:pt>
                <c:pt idx="8">
                  <c:v>70.425000000000011</c:v>
                </c:pt>
                <c:pt idx="9">
                  <c:v>75</c:v>
                </c:pt>
                <c:pt idx="10">
                  <c:v>56.300000000000004</c:v>
                </c:pt>
                <c:pt idx="11">
                  <c:v>52.275000000000006</c:v>
                </c:pt>
                <c:pt idx="12">
                  <c:v>51.6875</c:v>
                </c:pt>
                <c:pt idx="13">
                  <c:v>50.524999999999999</c:v>
                </c:pt>
                <c:pt idx="14">
                  <c:v>61.062499999999993</c:v>
                </c:pt>
                <c:pt idx="15">
                  <c:v>67.6875</c:v>
                </c:pt>
                <c:pt idx="16">
                  <c:v>59.512500000000003</c:v>
                </c:pt>
                <c:pt idx="17">
                  <c:v>63.725000000000001</c:v>
                </c:pt>
                <c:pt idx="18">
                  <c:v>67.224999999999994</c:v>
                </c:pt>
                <c:pt idx="19">
                  <c:v>67.737500000000011</c:v>
                </c:pt>
                <c:pt idx="20">
                  <c:v>60.687500000000007</c:v>
                </c:pt>
                <c:pt idx="21">
                  <c:v>60.375</c:v>
                </c:pt>
                <c:pt idx="22">
                  <c:v>67.612500000000011</c:v>
                </c:pt>
                <c:pt idx="23">
                  <c:v>53.125</c:v>
                </c:pt>
                <c:pt idx="24">
                  <c:v>62.224999999999994</c:v>
                </c:pt>
                <c:pt idx="25">
                  <c:v>74</c:v>
                </c:pt>
                <c:pt idx="26">
                  <c:v>61.075000000000003</c:v>
                </c:pt>
                <c:pt idx="27">
                  <c:v>61.262500000000003</c:v>
                </c:pt>
                <c:pt idx="28">
                  <c:v>50.462499999999999</c:v>
                </c:pt>
                <c:pt idx="29">
                  <c:v>48.300000000000004</c:v>
                </c:pt>
                <c:pt idx="30">
                  <c:v>57.8</c:v>
                </c:pt>
                <c:pt idx="31">
                  <c:v>58.3</c:v>
                </c:pt>
                <c:pt idx="32">
                  <c:v>57.774999999999999</c:v>
                </c:pt>
                <c:pt idx="33">
                  <c:v>59.95</c:v>
                </c:pt>
                <c:pt idx="34">
                  <c:v>64.987500000000011</c:v>
                </c:pt>
                <c:pt idx="35">
                  <c:v>68.250000000000014</c:v>
                </c:pt>
                <c:pt idx="36">
                  <c:v>64.137500000000003</c:v>
                </c:pt>
                <c:pt idx="37">
                  <c:v>64.325000000000003</c:v>
                </c:pt>
                <c:pt idx="38">
                  <c:v>68.425000000000011</c:v>
                </c:pt>
                <c:pt idx="39">
                  <c:v>64.275000000000006</c:v>
                </c:pt>
                <c:pt idx="40">
                  <c:v>63.224999999999994</c:v>
                </c:pt>
                <c:pt idx="41">
                  <c:v>73.7</c:v>
                </c:pt>
                <c:pt idx="42">
                  <c:v>53.025000000000006</c:v>
                </c:pt>
                <c:pt idx="43">
                  <c:v>46.8125</c:v>
                </c:pt>
                <c:pt idx="44">
                  <c:v>48.850000000000009</c:v>
                </c:pt>
                <c:pt idx="45">
                  <c:v>56.5</c:v>
                </c:pt>
                <c:pt idx="46">
                  <c:v>59.8125</c:v>
                </c:pt>
                <c:pt idx="47">
                  <c:v>64.649999999999991</c:v>
                </c:pt>
                <c:pt idx="48">
                  <c:v>55.850000000000009</c:v>
                </c:pt>
                <c:pt idx="49">
                  <c:v>71.375</c:v>
                </c:pt>
                <c:pt idx="50">
                  <c:v>64.487499999999997</c:v>
                </c:pt>
                <c:pt idx="51">
                  <c:v>31.137500000000003</c:v>
                </c:pt>
                <c:pt idx="52">
                  <c:v>32.012500000000003</c:v>
                </c:pt>
                <c:pt idx="53">
                  <c:v>31.85</c:v>
                </c:pt>
                <c:pt idx="54">
                  <c:v>47.637499999999996</c:v>
                </c:pt>
                <c:pt idx="55">
                  <c:v>63.650000000000006</c:v>
                </c:pt>
                <c:pt idx="56">
                  <c:v>59.075000000000003</c:v>
                </c:pt>
                <c:pt idx="57">
                  <c:v>64.412500000000009</c:v>
                </c:pt>
                <c:pt idx="58">
                  <c:v>66</c:v>
                </c:pt>
                <c:pt idx="59">
                  <c:v>71.975000000000009</c:v>
                </c:pt>
                <c:pt idx="60">
                  <c:v>72.537500000000009</c:v>
                </c:pt>
                <c:pt idx="61">
                  <c:v>71.774999999999991</c:v>
                </c:pt>
                <c:pt idx="62">
                  <c:v>68.637500000000003</c:v>
                </c:pt>
                <c:pt idx="63">
                  <c:v>71.75</c:v>
                </c:pt>
                <c:pt idx="64">
                  <c:v>69.849999999999994</c:v>
                </c:pt>
                <c:pt idx="65">
                  <c:v>35.25</c:v>
                </c:pt>
                <c:pt idx="66">
                  <c:v>34.725000000000001</c:v>
                </c:pt>
                <c:pt idx="67">
                  <c:v>56.462499999999999</c:v>
                </c:pt>
                <c:pt idx="68">
                  <c:v>50.8</c:v>
                </c:pt>
                <c:pt idx="69">
                  <c:v>72.412500000000009</c:v>
                </c:pt>
                <c:pt idx="70">
                  <c:v>71.724999999999994</c:v>
                </c:pt>
                <c:pt idx="71">
                  <c:v>73.25</c:v>
                </c:pt>
                <c:pt idx="72">
                  <c:v>68.887500000000003</c:v>
                </c:pt>
                <c:pt idx="73">
                  <c:v>53.225000000000009</c:v>
                </c:pt>
                <c:pt idx="74">
                  <c:v>52.425000000000004</c:v>
                </c:pt>
                <c:pt idx="75">
                  <c:v>50.487499999999997</c:v>
                </c:pt>
                <c:pt idx="76">
                  <c:v>38.1875</c:v>
                </c:pt>
                <c:pt idx="77">
                  <c:v>45.825000000000003</c:v>
                </c:pt>
                <c:pt idx="78">
                  <c:v>44.15</c:v>
                </c:pt>
                <c:pt idx="79">
                  <c:v>65.95</c:v>
                </c:pt>
                <c:pt idx="80">
                  <c:v>72.325000000000003</c:v>
                </c:pt>
                <c:pt idx="81">
                  <c:v>76.037499999999994</c:v>
                </c:pt>
                <c:pt idx="82">
                  <c:v>52.400000000000006</c:v>
                </c:pt>
                <c:pt idx="83">
                  <c:v>42.175000000000004</c:v>
                </c:pt>
                <c:pt idx="84">
                  <c:v>60.487500000000004</c:v>
                </c:pt>
                <c:pt idx="85">
                  <c:v>79.412500000000009</c:v>
                </c:pt>
                <c:pt idx="86">
                  <c:v>68.300000000000011</c:v>
                </c:pt>
                <c:pt idx="87">
                  <c:v>41.662500000000001</c:v>
                </c:pt>
                <c:pt idx="88">
                  <c:v>43.4375</c:v>
                </c:pt>
                <c:pt idx="89">
                  <c:v>46.887500000000003</c:v>
                </c:pt>
                <c:pt idx="90">
                  <c:v>40.087499999999999</c:v>
                </c:pt>
                <c:pt idx="91">
                  <c:v>43.5</c:v>
                </c:pt>
                <c:pt idx="92">
                  <c:v>40.424999999999997</c:v>
                </c:pt>
                <c:pt idx="93">
                  <c:v>42.462499999999999</c:v>
                </c:pt>
                <c:pt idx="94">
                  <c:v>55.075000000000003</c:v>
                </c:pt>
                <c:pt idx="95">
                  <c:v>56.387500000000003</c:v>
                </c:pt>
                <c:pt idx="96">
                  <c:v>58.225000000000001</c:v>
                </c:pt>
                <c:pt idx="97">
                  <c:v>65.025000000000006</c:v>
                </c:pt>
                <c:pt idx="98">
                  <c:v>54.424999999999997</c:v>
                </c:pt>
                <c:pt idx="99">
                  <c:v>49.5625</c:v>
                </c:pt>
                <c:pt idx="100">
                  <c:v>47.787500000000001</c:v>
                </c:pt>
                <c:pt idx="101">
                  <c:v>55.037500000000009</c:v>
                </c:pt>
                <c:pt idx="102">
                  <c:v>56.424999999999997</c:v>
                </c:pt>
                <c:pt idx="103">
                  <c:v>54.949999999999996</c:v>
                </c:pt>
                <c:pt idx="104">
                  <c:v>75.487499999999997</c:v>
                </c:pt>
                <c:pt idx="105">
                  <c:v>78.225000000000009</c:v>
                </c:pt>
                <c:pt idx="106">
                  <c:v>81.525000000000006</c:v>
                </c:pt>
                <c:pt idx="107">
                  <c:v>57.7</c:v>
                </c:pt>
                <c:pt idx="108">
                  <c:v>54.112499999999997</c:v>
                </c:pt>
                <c:pt idx="109">
                  <c:v>54.324999999999996</c:v>
                </c:pt>
                <c:pt idx="110">
                  <c:v>58.362500000000004</c:v>
                </c:pt>
                <c:pt idx="111">
                  <c:v>80.775000000000006</c:v>
                </c:pt>
                <c:pt idx="112">
                  <c:v>81.112499999999997</c:v>
                </c:pt>
                <c:pt idx="113">
                  <c:v>76.537500000000009</c:v>
                </c:pt>
                <c:pt idx="114">
                  <c:v>66.850000000000009</c:v>
                </c:pt>
                <c:pt idx="115">
                  <c:v>51.300000000000004</c:v>
                </c:pt>
                <c:pt idx="116">
                  <c:v>56.699999999999996</c:v>
                </c:pt>
                <c:pt idx="117">
                  <c:v>48.074999999999996</c:v>
                </c:pt>
                <c:pt idx="118">
                  <c:v>55.050000000000004</c:v>
                </c:pt>
                <c:pt idx="119">
                  <c:v>61.25</c:v>
                </c:pt>
                <c:pt idx="120">
                  <c:v>54.787500000000001</c:v>
                </c:pt>
                <c:pt idx="121">
                  <c:v>54.5625</c:v>
                </c:pt>
                <c:pt idx="122">
                  <c:v>58.312500000000007</c:v>
                </c:pt>
                <c:pt idx="123">
                  <c:v>59.362500000000004</c:v>
                </c:pt>
                <c:pt idx="124">
                  <c:v>62.787500000000009</c:v>
                </c:pt>
                <c:pt idx="125">
                  <c:v>63.037500000000001</c:v>
                </c:pt>
                <c:pt idx="126">
                  <c:v>71.100000000000009</c:v>
                </c:pt>
                <c:pt idx="127">
                  <c:v>64.362499999999997</c:v>
                </c:pt>
                <c:pt idx="128">
                  <c:v>66.150000000000006</c:v>
                </c:pt>
                <c:pt idx="129">
                  <c:v>81.1875</c:v>
                </c:pt>
                <c:pt idx="130">
                  <c:v>70.875</c:v>
                </c:pt>
                <c:pt idx="131">
                  <c:v>86.125</c:v>
                </c:pt>
                <c:pt idx="132">
                  <c:v>62.4375</c:v>
                </c:pt>
                <c:pt idx="133">
                  <c:v>60.65</c:v>
                </c:pt>
                <c:pt idx="134">
                  <c:v>46.8</c:v>
                </c:pt>
                <c:pt idx="135">
                  <c:v>48.725000000000001</c:v>
                </c:pt>
                <c:pt idx="136">
                  <c:v>60.025000000000006</c:v>
                </c:pt>
                <c:pt idx="137">
                  <c:v>77.1875</c:v>
                </c:pt>
                <c:pt idx="138">
                  <c:v>68.575000000000003</c:v>
                </c:pt>
                <c:pt idx="139">
                  <c:v>76</c:v>
                </c:pt>
                <c:pt idx="140">
                  <c:v>78.575000000000003</c:v>
                </c:pt>
                <c:pt idx="141">
                  <c:v>63.125</c:v>
                </c:pt>
                <c:pt idx="142">
                  <c:v>64.512500000000003</c:v>
                </c:pt>
                <c:pt idx="143">
                  <c:v>80</c:v>
                </c:pt>
                <c:pt idx="144">
                  <c:v>69.2</c:v>
                </c:pt>
                <c:pt idx="145">
                  <c:v>50.762500000000003</c:v>
                </c:pt>
                <c:pt idx="146">
                  <c:v>55.325000000000003</c:v>
                </c:pt>
                <c:pt idx="147">
                  <c:v>76.55</c:v>
                </c:pt>
                <c:pt idx="148">
                  <c:v>70.625</c:v>
                </c:pt>
                <c:pt idx="149">
                  <c:v>80.6875</c:v>
                </c:pt>
                <c:pt idx="150">
                  <c:v>77.912499999999994</c:v>
                </c:pt>
                <c:pt idx="151">
                  <c:v>65.612499999999997</c:v>
                </c:pt>
                <c:pt idx="152">
                  <c:v>74.237499999999997</c:v>
                </c:pt>
                <c:pt idx="153">
                  <c:v>76.112500000000011</c:v>
                </c:pt>
                <c:pt idx="154">
                  <c:v>74.55</c:v>
                </c:pt>
                <c:pt idx="155">
                  <c:v>81.400000000000006</c:v>
                </c:pt>
                <c:pt idx="156">
                  <c:v>63.85</c:v>
                </c:pt>
                <c:pt idx="157">
                  <c:v>75.337499999999991</c:v>
                </c:pt>
                <c:pt idx="158">
                  <c:v>75.887500000000003</c:v>
                </c:pt>
                <c:pt idx="159">
                  <c:v>81.2</c:v>
                </c:pt>
                <c:pt idx="160">
                  <c:v>74.637500000000003</c:v>
                </c:pt>
                <c:pt idx="161">
                  <c:v>72.45</c:v>
                </c:pt>
                <c:pt idx="162">
                  <c:v>75.3</c:v>
                </c:pt>
                <c:pt idx="163">
                  <c:v>75.2</c:v>
                </c:pt>
                <c:pt idx="164">
                  <c:v>73.462500000000006</c:v>
                </c:pt>
                <c:pt idx="165">
                  <c:v>73.474999999999994</c:v>
                </c:pt>
                <c:pt idx="166">
                  <c:v>77.224999999999994</c:v>
                </c:pt>
                <c:pt idx="167">
                  <c:v>77.312500000000014</c:v>
                </c:pt>
                <c:pt idx="168">
                  <c:v>72.724999999999994</c:v>
                </c:pt>
                <c:pt idx="169">
                  <c:v>74.8125</c:v>
                </c:pt>
                <c:pt idx="170">
                  <c:v>75.537500000000009</c:v>
                </c:pt>
                <c:pt idx="171">
                  <c:v>79.425000000000011</c:v>
                </c:pt>
                <c:pt idx="172">
                  <c:v>79.712500000000006</c:v>
                </c:pt>
                <c:pt idx="173">
                  <c:v>67.362499999999997</c:v>
                </c:pt>
                <c:pt idx="174">
                  <c:v>66.849999999999994</c:v>
                </c:pt>
                <c:pt idx="175">
                  <c:v>72.487500000000011</c:v>
                </c:pt>
                <c:pt idx="176">
                  <c:v>75.337500000000006</c:v>
                </c:pt>
                <c:pt idx="177">
                  <c:v>83.887500000000003</c:v>
                </c:pt>
                <c:pt idx="178">
                  <c:v>90.875000000000014</c:v>
                </c:pt>
                <c:pt idx="179">
                  <c:v>75.125</c:v>
                </c:pt>
                <c:pt idx="180">
                  <c:v>66.75</c:v>
                </c:pt>
                <c:pt idx="181">
                  <c:v>72.237499999999997</c:v>
                </c:pt>
                <c:pt idx="182">
                  <c:v>64.512500000000003</c:v>
                </c:pt>
                <c:pt idx="183">
                  <c:v>66.762500000000003</c:v>
                </c:pt>
                <c:pt idx="184">
                  <c:v>58.987499999999997</c:v>
                </c:pt>
                <c:pt idx="185">
                  <c:v>72.537500000000009</c:v>
                </c:pt>
                <c:pt idx="186">
                  <c:v>80.812500000000014</c:v>
                </c:pt>
                <c:pt idx="187">
                  <c:v>76.712500000000006</c:v>
                </c:pt>
                <c:pt idx="188">
                  <c:v>76.750000000000014</c:v>
                </c:pt>
                <c:pt idx="189">
                  <c:v>80.412500000000009</c:v>
                </c:pt>
                <c:pt idx="190">
                  <c:v>84.587500000000006</c:v>
                </c:pt>
                <c:pt idx="191">
                  <c:v>83.1875</c:v>
                </c:pt>
                <c:pt idx="192">
                  <c:v>80.412499999999994</c:v>
                </c:pt>
                <c:pt idx="193">
                  <c:v>82.712499999999991</c:v>
                </c:pt>
                <c:pt idx="194">
                  <c:v>82.137500000000017</c:v>
                </c:pt>
                <c:pt idx="195">
                  <c:v>78.262500000000003</c:v>
                </c:pt>
                <c:pt idx="196">
                  <c:v>79.537500000000009</c:v>
                </c:pt>
                <c:pt idx="197">
                  <c:v>83.862499999999997</c:v>
                </c:pt>
                <c:pt idx="198">
                  <c:v>82.212500000000006</c:v>
                </c:pt>
                <c:pt idx="199">
                  <c:v>85.5625</c:v>
                </c:pt>
                <c:pt idx="200">
                  <c:v>92.625000000000014</c:v>
                </c:pt>
                <c:pt idx="201">
                  <c:v>96.762500000000003</c:v>
                </c:pt>
                <c:pt idx="202">
                  <c:v>97.3125</c:v>
                </c:pt>
                <c:pt idx="203">
                  <c:v>91.112500000000011</c:v>
                </c:pt>
                <c:pt idx="204">
                  <c:v>93.112499999999997</c:v>
                </c:pt>
                <c:pt idx="205">
                  <c:v>84.724999999999994</c:v>
                </c:pt>
                <c:pt idx="206">
                  <c:v>80.375</c:v>
                </c:pt>
                <c:pt idx="207">
                  <c:v>84.162499999999994</c:v>
                </c:pt>
                <c:pt idx="208">
                  <c:v>69.600000000000009</c:v>
                </c:pt>
                <c:pt idx="209">
                  <c:v>75.300000000000011</c:v>
                </c:pt>
                <c:pt idx="210">
                  <c:v>78.212500000000006</c:v>
                </c:pt>
                <c:pt idx="211">
                  <c:v>82.4375</c:v>
                </c:pt>
                <c:pt idx="212">
                  <c:v>82.45</c:v>
                </c:pt>
                <c:pt idx="213">
                  <c:v>88.899999999999991</c:v>
                </c:pt>
                <c:pt idx="214">
                  <c:v>79</c:v>
                </c:pt>
                <c:pt idx="215">
                  <c:v>88.300000000000011</c:v>
                </c:pt>
                <c:pt idx="216">
                  <c:v>89.550000000000011</c:v>
                </c:pt>
                <c:pt idx="217">
                  <c:v>89.075000000000003</c:v>
                </c:pt>
                <c:pt idx="218">
                  <c:v>91.337500000000006</c:v>
                </c:pt>
                <c:pt idx="219">
                  <c:v>91.075000000000003</c:v>
                </c:pt>
                <c:pt idx="220">
                  <c:v>89.95</c:v>
                </c:pt>
                <c:pt idx="221">
                  <c:v>89.712500000000006</c:v>
                </c:pt>
                <c:pt idx="222">
                  <c:v>89.825000000000003</c:v>
                </c:pt>
                <c:pt idx="223">
                  <c:v>90.525000000000006</c:v>
                </c:pt>
                <c:pt idx="224">
                  <c:v>89.5</c:v>
                </c:pt>
                <c:pt idx="225">
                  <c:v>91.4375</c:v>
                </c:pt>
                <c:pt idx="226">
                  <c:v>95.212500000000006</c:v>
                </c:pt>
                <c:pt idx="227">
                  <c:v>97.137500000000003</c:v>
                </c:pt>
                <c:pt idx="228">
                  <c:v>95.037500000000009</c:v>
                </c:pt>
                <c:pt idx="229">
                  <c:v>90.974999999999994</c:v>
                </c:pt>
                <c:pt idx="230">
                  <c:v>89.775000000000006</c:v>
                </c:pt>
                <c:pt idx="231">
                  <c:v>90.825000000000003</c:v>
                </c:pt>
                <c:pt idx="232">
                  <c:v>90.9</c:v>
                </c:pt>
                <c:pt idx="233">
                  <c:v>92.637499999999989</c:v>
                </c:pt>
                <c:pt idx="234">
                  <c:v>94.287500000000009</c:v>
                </c:pt>
                <c:pt idx="235">
                  <c:v>94.262500000000003</c:v>
                </c:pt>
                <c:pt idx="236">
                  <c:v>93.787499999999994</c:v>
                </c:pt>
                <c:pt idx="237">
                  <c:v>93.762500000000003</c:v>
                </c:pt>
                <c:pt idx="238">
                  <c:v>95.487500000000011</c:v>
                </c:pt>
                <c:pt idx="239">
                  <c:v>95.412499999999994</c:v>
                </c:pt>
                <c:pt idx="240">
                  <c:v>97.237500000000011</c:v>
                </c:pt>
                <c:pt idx="241">
                  <c:v>98</c:v>
                </c:pt>
                <c:pt idx="242">
                  <c:v>84.537500000000009</c:v>
                </c:pt>
                <c:pt idx="243">
                  <c:v>94.287499999999994</c:v>
                </c:pt>
                <c:pt idx="244">
                  <c:v>100.5625</c:v>
                </c:pt>
                <c:pt idx="245">
                  <c:v>95.075000000000003</c:v>
                </c:pt>
                <c:pt idx="246">
                  <c:v>91.837500000000006</c:v>
                </c:pt>
                <c:pt idx="247">
                  <c:v>93.112500000000011</c:v>
                </c:pt>
                <c:pt idx="248">
                  <c:v>82.887500000000003</c:v>
                </c:pt>
                <c:pt idx="249">
                  <c:v>93.237500000000011</c:v>
                </c:pt>
                <c:pt idx="250">
                  <c:v>93.024999999999991</c:v>
                </c:pt>
                <c:pt idx="251">
                  <c:v>94.162499999999994</c:v>
                </c:pt>
                <c:pt idx="252">
                  <c:v>95.787500000000009</c:v>
                </c:pt>
                <c:pt idx="253">
                  <c:v>95.212499999999991</c:v>
                </c:pt>
                <c:pt idx="254">
                  <c:v>90.162500000000009</c:v>
                </c:pt>
                <c:pt idx="255">
                  <c:v>96.100000000000009</c:v>
                </c:pt>
                <c:pt idx="256">
                  <c:v>88.925000000000011</c:v>
                </c:pt>
                <c:pt idx="257">
                  <c:v>87.237499999999997</c:v>
                </c:pt>
                <c:pt idx="258">
                  <c:v>87.637500000000017</c:v>
                </c:pt>
                <c:pt idx="259">
                  <c:v>92.8</c:v>
                </c:pt>
                <c:pt idx="260">
                  <c:v>96.512500000000003</c:v>
                </c:pt>
                <c:pt idx="261">
                  <c:v>91.412500000000009</c:v>
                </c:pt>
                <c:pt idx="262">
                  <c:v>94.6875</c:v>
                </c:pt>
                <c:pt idx="263">
                  <c:v>98.712500000000006</c:v>
                </c:pt>
                <c:pt idx="264">
                  <c:v>94.412499999999994</c:v>
                </c:pt>
                <c:pt idx="265">
                  <c:v>97.537499999999994</c:v>
                </c:pt>
                <c:pt idx="266">
                  <c:v>95.700000000000017</c:v>
                </c:pt>
                <c:pt idx="267">
                  <c:v>97.787499999999994</c:v>
                </c:pt>
                <c:pt idx="268">
                  <c:v>77.212500000000006</c:v>
                </c:pt>
                <c:pt idx="269">
                  <c:v>84.6875</c:v>
                </c:pt>
                <c:pt idx="270">
                  <c:v>91.65</c:v>
                </c:pt>
                <c:pt idx="271">
                  <c:v>94.587500000000006</c:v>
                </c:pt>
                <c:pt idx="272">
                  <c:v>95.412499999999994</c:v>
                </c:pt>
                <c:pt idx="273">
                  <c:v>96.825000000000003</c:v>
                </c:pt>
                <c:pt idx="274">
                  <c:v>95.462500000000006</c:v>
                </c:pt>
                <c:pt idx="275">
                  <c:v>96.487500000000011</c:v>
                </c:pt>
                <c:pt idx="276">
                  <c:v>86.637499999999989</c:v>
                </c:pt>
                <c:pt idx="277">
                  <c:v>87.137500000000003</c:v>
                </c:pt>
                <c:pt idx="278">
                  <c:v>93.825000000000003</c:v>
                </c:pt>
                <c:pt idx="279">
                  <c:v>86.65</c:v>
                </c:pt>
                <c:pt idx="280">
                  <c:v>84.9</c:v>
                </c:pt>
                <c:pt idx="281">
                  <c:v>83.962500000000006</c:v>
                </c:pt>
                <c:pt idx="282">
                  <c:v>84.237499999999997</c:v>
                </c:pt>
                <c:pt idx="283">
                  <c:v>92.350000000000009</c:v>
                </c:pt>
                <c:pt idx="284">
                  <c:v>95.325000000000017</c:v>
                </c:pt>
                <c:pt idx="285">
                  <c:v>90.925000000000011</c:v>
                </c:pt>
                <c:pt idx="286">
                  <c:v>93.037500000000009</c:v>
                </c:pt>
                <c:pt idx="287">
                  <c:v>91.787499999999994</c:v>
                </c:pt>
                <c:pt idx="288">
                  <c:v>85.887500000000003</c:v>
                </c:pt>
                <c:pt idx="289">
                  <c:v>95.037500000000009</c:v>
                </c:pt>
                <c:pt idx="290">
                  <c:v>96.2</c:v>
                </c:pt>
                <c:pt idx="291">
                  <c:v>96.1875</c:v>
                </c:pt>
                <c:pt idx="292">
                  <c:v>96.100000000000009</c:v>
                </c:pt>
                <c:pt idx="293">
                  <c:v>95.9375</c:v>
                </c:pt>
                <c:pt idx="294">
                  <c:v>98.174999999999997</c:v>
                </c:pt>
                <c:pt idx="295">
                  <c:v>100.41249999999999</c:v>
                </c:pt>
                <c:pt idx="296">
                  <c:v>98.287500000000009</c:v>
                </c:pt>
                <c:pt idx="297">
                  <c:v>98.1</c:v>
                </c:pt>
                <c:pt idx="298">
                  <c:v>98.125</c:v>
                </c:pt>
                <c:pt idx="299">
                  <c:v>95.1</c:v>
                </c:pt>
                <c:pt idx="300">
                  <c:v>89.262500000000003</c:v>
                </c:pt>
                <c:pt idx="301">
                  <c:v>91.937500000000014</c:v>
                </c:pt>
                <c:pt idx="302">
                  <c:v>94.787500000000009</c:v>
                </c:pt>
                <c:pt idx="303">
                  <c:v>97.1875</c:v>
                </c:pt>
                <c:pt idx="304">
                  <c:v>97.2</c:v>
                </c:pt>
                <c:pt idx="305">
                  <c:v>95.025000000000006</c:v>
                </c:pt>
                <c:pt idx="306">
                  <c:v>93.7</c:v>
                </c:pt>
                <c:pt idx="307">
                  <c:v>93.112499999999997</c:v>
                </c:pt>
                <c:pt idx="308">
                  <c:v>94.037500000000009</c:v>
                </c:pt>
                <c:pt idx="309">
                  <c:v>93.462500000000006</c:v>
                </c:pt>
                <c:pt idx="310">
                  <c:v>92.45</c:v>
                </c:pt>
                <c:pt idx="311">
                  <c:v>91.0625</c:v>
                </c:pt>
                <c:pt idx="312">
                  <c:v>93.787499999999994</c:v>
                </c:pt>
                <c:pt idx="313">
                  <c:v>91.762500000000003</c:v>
                </c:pt>
                <c:pt idx="314">
                  <c:v>85.325000000000003</c:v>
                </c:pt>
                <c:pt idx="315">
                  <c:v>89.699999999999989</c:v>
                </c:pt>
                <c:pt idx="316">
                  <c:v>95.0625</c:v>
                </c:pt>
                <c:pt idx="317">
                  <c:v>96.125</c:v>
                </c:pt>
                <c:pt idx="318">
                  <c:v>86.112500000000011</c:v>
                </c:pt>
                <c:pt idx="319">
                  <c:v>81.174999999999997</c:v>
                </c:pt>
                <c:pt idx="320">
                  <c:v>95.200000000000017</c:v>
                </c:pt>
                <c:pt idx="321">
                  <c:v>97.362499999999997</c:v>
                </c:pt>
                <c:pt idx="322">
                  <c:v>95.75</c:v>
                </c:pt>
                <c:pt idx="323">
                  <c:v>96.9</c:v>
                </c:pt>
                <c:pt idx="324">
                  <c:v>97.012500000000003</c:v>
                </c:pt>
                <c:pt idx="325">
                  <c:v>98.912500000000009</c:v>
                </c:pt>
                <c:pt idx="326">
                  <c:v>97.512500000000003</c:v>
                </c:pt>
                <c:pt idx="327">
                  <c:v>89.862500000000011</c:v>
                </c:pt>
                <c:pt idx="328">
                  <c:v>99.7</c:v>
                </c:pt>
                <c:pt idx="329">
                  <c:v>98.662499999999994</c:v>
                </c:pt>
                <c:pt idx="330">
                  <c:v>96.9375</c:v>
                </c:pt>
                <c:pt idx="331">
                  <c:v>102.47499999999999</c:v>
                </c:pt>
                <c:pt idx="332">
                  <c:v>74.212500000000006</c:v>
                </c:pt>
                <c:pt idx="333">
                  <c:v>82.412500000000009</c:v>
                </c:pt>
                <c:pt idx="334">
                  <c:v>90.912500000000009</c:v>
                </c:pt>
                <c:pt idx="335">
                  <c:v>91.975000000000009</c:v>
                </c:pt>
                <c:pt idx="336">
                  <c:v>91.962500000000006</c:v>
                </c:pt>
                <c:pt idx="337">
                  <c:v>91.012500000000003</c:v>
                </c:pt>
                <c:pt idx="338">
                  <c:v>90.100000000000009</c:v>
                </c:pt>
                <c:pt idx="339">
                  <c:v>63.987500000000004</c:v>
                </c:pt>
                <c:pt idx="340">
                  <c:v>63.0625</c:v>
                </c:pt>
                <c:pt idx="341">
                  <c:v>72.212500000000006</c:v>
                </c:pt>
                <c:pt idx="342">
                  <c:v>78.9375</c:v>
                </c:pt>
                <c:pt idx="343">
                  <c:v>73.5625</c:v>
                </c:pt>
                <c:pt idx="344">
                  <c:v>76.337500000000006</c:v>
                </c:pt>
                <c:pt idx="345">
                  <c:v>84.350000000000009</c:v>
                </c:pt>
                <c:pt idx="346">
                  <c:v>82.525000000000006</c:v>
                </c:pt>
                <c:pt idx="347">
                  <c:v>85.525000000000006</c:v>
                </c:pt>
                <c:pt idx="348">
                  <c:v>83.287499999999994</c:v>
                </c:pt>
                <c:pt idx="349">
                  <c:v>84.3125</c:v>
                </c:pt>
                <c:pt idx="350">
                  <c:v>89.075000000000003</c:v>
                </c:pt>
                <c:pt idx="351">
                  <c:v>91.562500000000014</c:v>
                </c:pt>
                <c:pt idx="352">
                  <c:v>91.375</c:v>
                </c:pt>
                <c:pt idx="353">
                  <c:v>83.737499999999997</c:v>
                </c:pt>
                <c:pt idx="354">
                  <c:v>76.425000000000011</c:v>
                </c:pt>
                <c:pt idx="355">
                  <c:v>75.900000000000006</c:v>
                </c:pt>
                <c:pt idx="356">
                  <c:v>52.287500000000001</c:v>
                </c:pt>
                <c:pt idx="357">
                  <c:v>62.787500000000001</c:v>
                </c:pt>
                <c:pt idx="358">
                  <c:v>69.112500000000011</c:v>
                </c:pt>
                <c:pt idx="359">
                  <c:v>75.025000000000006</c:v>
                </c:pt>
                <c:pt idx="360">
                  <c:v>74.837500000000006</c:v>
                </c:pt>
                <c:pt idx="361">
                  <c:v>72.975000000000009</c:v>
                </c:pt>
                <c:pt idx="362">
                  <c:v>71.55</c:v>
                </c:pt>
                <c:pt idx="363">
                  <c:v>76.099999999999994</c:v>
                </c:pt>
                <c:pt idx="364">
                  <c:v>58.1875</c:v>
                </c:pt>
                <c:pt idx="365">
                  <c:v>71.412500000000009</c:v>
                </c:pt>
                <c:pt idx="366">
                  <c:v>79.274999999999991</c:v>
                </c:pt>
                <c:pt idx="367">
                  <c:v>81.1875</c:v>
                </c:pt>
                <c:pt idx="368">
                  <c:v>80.375</c:v>
                </c:pt>
                <c:pt idx="369">
                  <c:v>88.087500000000006</c:v>
                </c:pt>
                <c:pt idx="370">
                  <c:v>79.837500000000006</c:v>
                </c:pt>
                <c:pt idx="371">
                  <c:v>86.162499999999994</c:v>
                </c:pt>
                <c:pt idx="372">
                  <c:v>86.425000000000011</c:v>
                </c:pt>
                <c:pt idx="373">
                  <c:v>85.312500000000014</c:v>
                </c:pt>
                <c:pt idx="374">
                  <c:v>71.487500000000011</c:v>
                </c:pt>
                <c:pt idx="375">
                  <c:v>76.362500000000011</c:v>
                </c:pt>
                <c:pt idx="376">
                  <c:v>82.812500000000014</c:v>
                </c:pt>
                <c:pt idx="377">
                  <c:v>76.95</c:v>
                </c:pt>
                <c:pt idx="378">
                  <c:v>79.862499999999997</c:v>
                </c:pt>
                <c:pt idx="379">
                  <c:v>59.724999999999994</c:v>
                </c:pt>
                <c:pt idx="380">
                  <c:v>52.924999999999997</c:v>
                </c:pt>
                <c:pt idx="381">
                  <c:v>58.712500000000006</c:v>
                </c:pt>
                <c:pt idx="382">
                  <c:v>60.262500000000003</c:v>
                </c:pt>
                <c:pt idx="383">
                  <c:v>65.8125</c:v>
                </c:pt>
                <c:pt idx="384">
                  <c:v>58.325000000000003</c:v>
                </c:pt>
                <c:pt idx="385">
                  <c:v>65.650000000000006</c:v>
                </c:pt>
                <c:pt idx="386">
                  <c:v>68.45</c:v>
                </c:pt>
                <c:pt idx="387">
                  <c:v>82.412500000000009</c:v>
                </c:pt>
                <c:pt idx="388">
                  <c:v>69.875</c:v>
                </c:pt>
                <c:pt idx="389">
                  <c:v>66.087500000000006</c:v>
                </c:pt>
                <c:pt idx="390">
                  <c:v>69</c:v>
                </c:pt>
                <c:pt idx="391">
                  <c:v>75.125</c:v>
                </c:pt>
                <c:pt idx="392">
                  <c:v>58.612499999999997</c:v>
                </c:pt>
                <c:pt idx="393">
                  <c:v>55.787500000000001</c:v>
                </c:pt>
                <c:pt idx="394">
                  <c:v>67.8125</c:v>
                </c:pt>
                <c:pt idx="395">
                  <c:v>52.2</c:v>
                </c:pt>
                <c:pt idx="396">
                  <c:v>68.012500000000003</c:v>
                </c:pt>
                <c:pt idx="397">
                  <c:v>86.825000000000003</c:v>
                </c:pt>
                <c:pt idx="398">
                  <c:v>49.05</c:v>
                </c:pt>
                <c:pt idx="399">
                  <c:v>47.587500000000006</c:v>
                </c:pt>
                <c:pt idx="400">
                  <c:v>58.512499999999996</c:v>
                </c:pt>
                <c:pt idx="401">
                  <c:v>24.162500000000001</c:v>
                </c:pt>
                <c:pt idx="402">
                  <c:v>31.574999999999999</c:v>
                </c:pt>
                <c:pt idx="403">
                  <c:v>42.024999999999999</c:v>
                </c:pt>
                <c:pt idx="404">
                  <c:v>58.862499999999997</c:v>
                </c:pt>
                <c:pt idx="405">
                  <c:v>63.387500000000003</c:v>
                </c:pt>
                <c:pt idx="406">
                  <c:v>65.400000000000006</c:v>
                </c:pt>
                <c:pt idx="407">
                  <c:v>67.1875</c:v>
                </c:pt>
                <c:pt idx="408">
                  <c:v>48.625</c:v>
                </c:pt>
                <c:pt idx="409">
                  <c:v>54.55</c:v>
                </c:pt>
                <c:pt idx="410">
                  <c:v>48.875</c:v>
                </c:pt>
                <c:pt idx="411">
                  <c:v>46.025000000000006</c:v>
                </c:pt>
                <c:pt idx="412">
                  <c:v>54.500000000000007</c:v>
                </c:pt>
                <c:pt idx="413">
                  <c:v>44.775000000000006</c:v>
                </c:pt>
                <c:pt idx="414">
                  <c:v>42.275000000000006</c:v>
                </c:pt>
                <c:pt idx="415">
                  <c:v>53.125</c:v>
                </c:pt>
                <c:pt idx="416">
                  <c:v>64.087500000000006</c:v>
                </c:pt>
                <c:pt idx="417">
                  <c:v>71.962500000000006</c:v>
                </c:pt>
                <c:pt idx="418">
                  <c:v>65.112499999999997</c:v>
                </c:pt>
                <c:pt idx="419">
                  <c:v>65.625</c:v>
                </c:pt>
                <c:pt idx="420">
                  <c:v>78.875</c:v>
                </c:pt>
                <c:pt idx="421">
                  <c:v>79.474999999999994</c:v>
                </c:pt>
                <c:pt idx="422">
                  <c:v>66.349999999999994</c:v>
                </c:pt>
                <c:pt idx="423">
                  <c:v>71.037500000000009</c:v>
                </c:pt>
                <c:pt idx="424">
                  <c:v>66.5</c:v>
                </c:pt>
                <c:pt idx="425">
                  <c:v>74.412500000000009</c:v>
                </c:pt>
                <c:pt idx="426">
                  <c:v>82.462499999999991</c:v>
                </c:pt>
                <c:pt idx="427">
                  <c:v>73.25</c:v>
                </c:pt>
                <c:pt idx="428">
                  <c:v>84.225000000000009</c:v>
                </c:pt>
                <c:pt idx="429">
                  <c:v>65.625</c:v>
                </c:pt>
                <c:pt idx="430">
                  <c:v>63.45000000000001</c:v>
                </c:pt>
                <c:pt idx="431">
                  <c:v>60.087500000000006</c:v>
                </c:pt>
                <c:pt idx="432">
                  <c:v>81.575000000000003</c:v>
                </c:pt>
                <c:pt idx="433">
                  <c:v>77.899999999999991</c:v>
                </c:pt>
                <c:pt idx="434">
                  <c:v>68.225000000000009</c:v>
                </c:pt>
                <c:pt idx="435">
                  <c:v>55.424999999999997</c:v>
                </c:pt>
                <c:pt idx="436">
                  <c:v>71.150000000000006</c:v>
                </c:pt>
                <c:pt idx="437">
                  <c:v>77.400000000000006</c:v>
                </c:pt>
                <c:pt idx="438">
                  <c:v>61.6875</c:v>
                </c:pt>
                <c:pt idx="439">
                  <c:v>66.012500000000003</c:v>
                </c:pt>
                <c:pt idx="440">
                  <c:v>65.087500000000006</c:v>
                </c:pt>
                <c:pt idx="441">
                  <c:v>69.650000000000006</c:v>
                </c:pt>
                <c:pt idx="442">
                  <c:v>53.95</c:v>
                </c:pt>
                <c:pt idx="443">
                  <c:v>73.5625</c:v>
                </c:pt>
                <c:pt idx="444">
                  <c:v>72.8</c:v>
                </c:pt>
                <c:pt idx="445">
                  <c:v>69.599999999999994</c:v>
                </c:pt>
                <c:pt idx="446">
                  <c:v>57.525000000000006</c:v>
                </c:pt>
                <c:pt idx="447">
                  <c:v>46.037499999999994</c:v>
                </c:pt>
                <c:pt idx="448">
                  <c:v>58.012500000000003</c:v>
                </c:pt>
                <c:pt idx="449">
                  <c:v>68.800000000000011</c:v>
                </c:pt>
                <c:pt idx="450">
                  <c:v>66.849999999999994</c:v>
                </c:pt>
                <c:pt idx="451">
                  <c:v>56.825000000000003</c:v>
                </c:pt>
                <c:pt idx="452">
                  <c:v>57.349999999999994</c:v>
                </c:pt>
                <c:pt idx="453">
                  <c:v>66.2</c:v>
                </c:pt>
                <c:pt idx="454">
                  <c:v>74.0625</c:v>
                </c:pt>
                <c:pt idx="455">
                  <c:v>65.424999999999997</c:v>
                </c:pt>
                <c:pt idx="456">
                  <c:v>69.600000000000009</c:v>
                </c:pt>
                <c:pt idx="457">
                  <c:v>69.8</c:v>
                </c:pt>
                <c:pt idx="458">
                  <c:v>72.5625</c:v>
                </c:pt>
                <c:pt idx="459">
                  <c:v>62.737500000000004</c:v>
                </c:pt>
                <c:pt idx="460">
                  <c:v>61.274999999999999</c:v>
                </c:pt>
                <c:pt idx="461">
                  <c:v>74.525000000000006</c:v>
                </c:pt>
                <c:pt idx="462">
                  <c:v>56.962500000000006</c:v>
                </c:pt>
                <c:pt idx="463">
                  <c:v>60.512500000000003</c:v>
                </c:pt>
                <c:pt idx="464">
                  <c:v>71.150000000000006</c:v>
                </c:pt>
                <c:pt idx="465">
                  <c:v>63.412499999999994</c:v>
                </c:pt>
                <c:pt idx="466">
                  <c:v>48.825000000000003</c:v>
                </c:pt>
                <c:pt idx="467">
                  <c:v>45.962499999999999</c:v>
                </c:pt>
                <c:pt idx="468">
                  <c:v>59.087499999999999</c:v>
                </c:pt>
                <c:pt idx="469">
                  <c:v>61.512499999999996</c:v>
                </c:pt>
                <c:pt idx="470">
                  <c:v>72.612499999999997</c:v>
                </c:pt>
                <c:pt idx="471">
                  <c:v>77.987499999999997</c:v>
                </c:pt>
                <c:pt idx="472">
                  <c:v>84.137500000000003</c:v>
                </c:pt>
                <c:pt idx="473">
                  <c:v>39.862499999999997</c:v>
                </c:pt>
                <c:pt idx="474">
                  <c:v>26.112500000000001</c:v>
                </c:pt>
                <c:pt idx="475">
                  <c:v>30.412500000000001</c:v>
                </c:pt>
                <c:pt idx="476">
                  <c:v>43.862499999999997</c:v>
                </c:pt>
                <c:pt idx="477">
                  <c:v>44.587499999999999</c:v>
                </c:pt>
                <c:pt idx="478">
                  <c:v>48.212500000000006</c:v>
                </c:pt>
                <c:pt idx="479">
                  <c:v>57.7</c:v>
                </c:pt>
                <c:pt idx="480">
                  <c:v>49.337499999999999</c:v>
                </c:pt>
                <c:pt idx="481">
                  <c:v>52.275000000000006</c:v>
                </c:pt>
                <c:pt idx="482">
                  <c:v>60.6875</c:v>
                </c:pt>
                <c:pt idx="483">
                  <c:v>72.012500000000003</c:v>
                </c:pt>
                <c:pt idx="484">
                  <c:v>81.05</c:v>
                </c:pt>
                <c:pt idx="485">
                  <c:v>91.112499999999997</c:v>
                </c:pt>
                <c:pt idx="486">
                  <c:v>79.362499999999997</c:v>
                </c:pt>
                <c:pt idx="487">
                  <c:v>68.075000000000003</c:v>
                </c:pt>
                <c:pt idx="488">
                  <c:v>70.012500000000003</c:v>
                </c:pt>
                <c:pt idx="489">
                  <c:v>75.825000000000003</c:v>
                </c:pt>
                <c:pt idx="490">
                  <c:v>78.924999999999997</c:v>
                </c:pt>
                <c:pt idx="491">
                  <c:v>79.112500000000011</c:v>
                </c:pt>
                <c:pt idx="492">
                  <c:v>75.9375</c:v>
                </c:pt>
                <c:pt idx="493">
                  <c:v>70.650000000000006</c:v>
                </c:pt>
                <c:pt idx="494">
                  <c:v>84.9375</c:v>
                </c:pt>
                <c:pt idx="495">
                  <c:v>83.662500000000009</c:v>
                </c:pt>
                <c:pt idx="496">
                  <c:v>87.35</c:v>
                </c:pt>
                <c:pt idx="497">
                  <c:v>68.350000000000009</c:v>
                </c:pt>
                <c:pt idx="498">
                  <c:v>66.800000000000011</c:v>
                </c:pt>
                <c:pt idx="499">
                  <c:v>67.837500000000006</c:v>
                </c:pt>
                <c:pt idx="500">
                  <c:v>77.3</c:v>
                </c:pt>
                <c:pt idx="501">
                  <c:v>62.850000000000009</c:v>
                </c:pt>
                <c:pt idx="502">
                  <c:v>51.65</c:v>
                </c:pt>
                <c:pt idx="503">
                  <c:v>53.900000000000006</c:v>
                </c:pt>
                <c:pt idx="504">
                  <c:v>72.375</c:v>
                </c:pt>
                <c:pt idx="505">
                  <c:v>57.225000000000001</c:v>
                </c:pt>
                <c:pt idx="506">
                  <c:v>49.462499999999999</c:v>
                </c:pt>
                <c:pt idx="507">
                  <c:v>44.65</c:v>
                </c:pt>
                <c:pt idx="508">
                  <c:v>56.75</c:v>
                </c:pt>
                <c:pt idx="509">
                  <c:v>67.412499999999994</c:v>
                </c:pt>
                <c:pt idx="510">
                  <c:v>73.162500000000009</c:v>
                </c:pt>
                <c:pt idx="511">
                  <c:v>72.112499999999997</c:v>
                </c:pt>
                <c:pt idx="512">
                  <c:v>72.900000000000006</c:v>
                </c:pt>
                <c:pt idx="513">
                  <c:v>72.087500000000006</c:v>
                </c:pt>
                <c:pt idx="514">
                  <c:v>80.899999999999991</c:v>
                </c:pt>
                <c:pt idx="515">
                  <c:v>86.675000000000011</c:v>
                </c:pt>
                <c:pt idx="516">
                  <c:v>80.400000000000006</c:v>
                </c:pt>
                <c:pt idx="517">
                  <c:v>88.800000000000011</c:v>
                </c:pt>
                <c:pt idx="518">
                  <c:v>77.724999999999994</c:v>
                </c:pt>
                <c:pt idx="519">
                  <c:v>77.375</c:v>
                </c:pt>
                <c:pt idx="520">
                  <c:v>85.0625</c:v>
                </c:pt>
                <c:pt idx="521">
                  <c:v>83.275000000000006</c:v>
                </c:pt>
                <c:pt idx="522">
                  <c:v>87</c:v>
                </c:pt>
                <c:pt idx="523">
                  <c:v>71.125</c:v>
                </c:pt>
                <c:pt idx="524">
                  <c:v>76.512500000000003</c:v>
                </c:pt>
                <c:pt idx="525">
                  <c:v>79.6875</c:v>
                </c:pt>
                <c:pt idx="526">
                  <c:v>80.150000000000006</c:v>
                </c:pt>
                <c:pt idx="527">
                  <c:v>83.612499999999997</c:v>
                </c:pt>
                <c:pt idx="528">
                  <c:v>85.1875</c:v>
                </c:pt>
                <c:pt idx="529">
                  <c:v>85.612500000000011</c:v>
                </c:pt>
                <c:pt idx="530">
                  <c:v>88.837500000000006</c:v>
                </c:pt>
                <c:pt idx="531">
                  <c:v>94.025000000000006</c:v>
                </c:pt>
                <c:pt idx="532">
                  <c:v>98.474999999999994</c:v>
                </c:pt>
                <c:pt idx="533">
                  <c:v>97.475000000000009</c:v>
                </c:pt>
                <c:pt idx="534">
                  <c:v>81.775000000000006</c:v>
                </c:pt>
                <c:pt idx="535">
                  <c:v>72.224999999999994</c:v>
                </c:pt>
                <c:pt idx="536">
                  <c:v>79.037500000000009</c:v>
                </c:pt>
                <c:pt idx="537">
                  <c:v>83.9</c:v>
                </c:pt>
                <c:pt idx="538">
                  <c:v>85.662500000000009</c:v>
                </c:pt>
                <c:pt idx="539">
                  <c:v>82.087500000000006</c:v>
                </c:pt>
                <c:pt idx="540">
                  <c:v>63.712499999999999</c:v>
                </c:pt>
                <c:pt idx="541">
                  <c:v>68.4375</c:v>
                </c:pt>
                <c:pt idx="542">
                  <c:v>76.337500000000006</c:v>
                </c:pt>
                <c:pt idx="543">
                  <c:v>71.0625</c:v>
                </c:pt>
                <c:pt idx="544">
                  <c:v>71.275000000000006</c:v>
                </c:pt>
                <c:pt idx="545">
                  <c:v>83.362499999999997</c:v>
                </c:pt>
                <c:pt idx="546">
                  <c:v>87.974999999999994</c:v>
                </c:pt>
                <c:pt idx="547">
                  <c:v>85.537500000000009</c:v>
                </c:pt>
                <c:pt idx="548">
                  <c:v>86.3125</c:v>
                </c:pt>
                <c:pt idx="549">
                  <c:v>84</c:v>
                </c:pt>
                <c:pt idx="550">
                  <c:v>79.162499999999994</c:v>
                </c:pt>
                <c:pt idx="551">
                  <c:v>71.975000000000009</c:v>
                </c:pt>
                <c:pt idx="552">
                  <c:v>74.912500000000009</c:v>
                </c:pt>
                <c:pt idx="553">
                  <c:v>83.275000000000006</c:v>
                </c:pt>
                <c:pt idx="554">
                  <c:v>94.362499999999997</c:v>
                </c:pt>
                <c:pt idx="555">
                  <c:v>77.825000000000003</c:v>
                </c:pt>
                <c:pt idx="556">
                  <c:v>75.725000000000009</c:v>
                </c:pt>
                <c:pt idx="557">
                  <c:v>85.237500000000011</c:v>
                </c:pt>
                <c:pt idx="558">
                  <c:v>88.95</c:v>
                </c:pt>
                <c:pt idx="559">
                  <c:v>83.137500000000003</c:v>
                </c:pt>
                <c:pt idx="560">
                  <c:v>76.075000000000017</c:v>
                </c:pt>
                <c:pt idx="561">
                  <c:v>81.375</c:v>
                </c:pt>
                <c:pt idx="562">
                  <c:v>83.862499999999997</c:v>
                </c:pt>
                <c:pt idx="563">
                  <c:v>91.112500000000011</c:v>
                </c:pt>
                <c:pt idx="564">
                  <c:v>96.3</c:v>
                </c:pt>
                <c:pt idx="565">
                  <c:v>93.825000000000003</c:v>
                </c:pt>
                <c:pt idx="566">
                  <c:v>90.0625</c:v>
                </c:pt>
                <c:pt idx="567">
                  <c:v>89.45</c:v>
                </c:pt>
                <c:pt idx="568">
                  <c:v>89.9375</c:v>
                </c:pt>
                <c:pt idx="569">
                  <c:v>91.212500000000006</c:v>
                </c:pt>
                <c:pt idx="570">
                  <c:v>93.087500000000006</c:v>
                </c:pt>
                <c:pt idx="571">
                  <c:v>92.512500000000003</c:v>
                </c:pt>
                <c:pt idx="572">
                  <c:v>93.187500000000014</c:v>
                </c:pt>
                <c:pt idx="573">
                  <c:v>87.837500000000006</c:v>
                </c:pt>
                <c:pt idx="574">
                  <c:v>87.45</c:v>
                </c:pt>
                <c:pt idx="575">
                  <c:v>88.15</c:v>
                </c:pt>
                <c:pt idx="576">
                  <c:v>82.3</c:v>
                </c:pt>
                <c:pt idx="577">
                  <c:v>85.212500000000006</c:v>
                </c:pt>
                <c:pt idx="578">
                  <c:v>90.212500000000006</c:v>
                </c:pt>
                <c:pt idx="579">
                  <c:v>89.862499999999997</c:v>
                </c:pt>
                <c:pt idx="580">
                  <c:v>95.162500000000009</c:v>
                </c:pt>
                <c:pt idx="581">
                  <c:v>94.712500000000006</c:v>
                </c:pt>
                <c:pt idx="582">
                  <c:v>96.75</c:v>
                </c:pt>
                <c:pt idx="583">
                  <c:v>95.737499999999997</c:v>
                </c:pt>
                <c:pt idx="584">
                  <c:v>94.087499999999991</c:v>
                </c:pt>
                <c:pt idx="585">
                  <c:v>96.300000000000011</c:v>
                </c:pt>
                <c:pt idx="586">
                  <c:v>98.112499999999997</c:v>
                </c:pt>
                <c:pt idx="587">
                  <c:v>96.15</c:v>
                </c:pt>
                <c:pt idx="588">
                  <c:v>96.75</c:v>
                </c:pt>
                <c:pt idx="589">
                  <c:v>97.1875</c:v>
                </c:pt>
                <c:pt idx="590">
                  <c:v>91.612500000000011</c:v>
                </c:pt>
                <c:pt idx="591">
                  <c:v>94.45</c:v>
                </c:pt>
                <c:pt idx="592">
                  <c:v>93.950000000000017</c:v>
                </c:pt>
                <c:pt idx="593">
                  <c:v>88.837500000000006</c:v>
                </c:pt>
                <c:pt idx="594">
                  <c:v>89.787500000000009</c:v>
                </c:pt>
                <c:pt idx="595">
                  <c:v>91.687500000000014</c:v>
                </c:pt>
                <c:pt idx="596">
                  <c:v>87.675000000000011</c:v>
                </c:pt>
                <c:pt idx="597">
                  <c:v>92.5</c:v>
                </c:pt>
                <c:pt idx="598">
                  <c:v>89.925000000000011</c:v>
                </c:pt>
                <c:pt idx="599">
                  <c:v>88.112500000000011</c:v>
                </c:pt>
                <c:pt idx="600">
                  <c:v>90.4</c:v>
                </c:pt>
                <c:pt idx="601">
                  <c:v>94.512500000000003</c:v>
                </c:pt>
                <c:pt idx="602">
                  <c:v>86.962500000000006</c:v>
                </c:pt>
                <c:pt idx="603">
                  <c:v>89.5</c:v>
                </c:pt>
                <c:pt idx="604">
                  <c:v>92.337500000000006</c:v>
                </c:pt>
                <c:pt idx="605">
                  <c:v>92.2</c:v>
                </c:pt>
                <c:pt idx="606">
                  <c:v>93.05</c:v>
                </c:pt>
                <c:pt idx="607">
                  <c:v>92.3</c:v>
                </c:pt>
                <c:pt idx="608">
                  <c:v>90.200000000000017</c:v>
                </c:pt>
                <c:pt idx="609">
                  <c:v>89.350000000000009</c:v>
                </c:pt>
                <c:pt idx="610">
                  <c:v>83.350000000000009</c:v>
                </c:pt>
                <c:pt idx="611">
                  <c:v>86.700000000000017</c:v>
                </c:pt>
                <c:pt idx="612">
                  <c:v>89.5</c:v>
                </c:pt>
                <c:pt idx="613">
                  <c:v>89.962500000000006</c:v>
                </c:pt>
                <c:pt idx="614">
                  <c:v>91.225000000000009</c:v>
                </c:pt>
                <c:pt idx="615">
                  <c:v>93.537500000000009</c:v>
                </c:pt>
                <c:pt idx="616">
                  <c:v>95.75</c:v>
                </c:pt>
                <c:pt idx="617">
                  <c:v>96.962500000000006</c:v>
                </c:pt>
                <c:pt idx="618">
                  <c:v>99.237500000000011</c:v>
                </c:pt>
                <c:pt idx="619">
                  <c:v>98.987500000000011</c:v>
                </c:pt>
                <c:pt idx="620">
                  <c:v>98.262500000000003</c:v>
                </c:pt>
                <c:pt idx="621">
                  <c:v>97.412499999999994</c:v>
                </c:pt>
                <c:pt idx="622">
                  <c:v>100.80000000000001</c:v>
                </c:pt>
                <c:pt idx="623">
                  <c:v>102.17500000000001</c:v>
                </c:pt>
                <c:pt idx="624">
                  <c:v>103.78750000000001</c:v>
                </c:pt>
                <c:pt idx="625">
                  <c:v>100.80000000000001</c:v>
                </c:pt>
                <c:pt idx="626">
                  <c:v>99.649999999999991</c:v>
                </c:pt>
                <c:pt idx="627">
                  <c:v>98.8125</c:v>
                </c:pt>
                <c:pt idx="628">
                  <c:v>95.550000000000011</c:v>
                </c:pt>
                <c:pt idx="629">
                  <c:v>93.125</c:v>
                </c:pt>
                <c:pt idx="630">
                  <c:v>95.387500000000017</c:v>
                </c:pt>
                <c:pt idx="631">
                  <c:v>95.1875</c:v>
                </c:pt>
                <c:pt idx="632">
                  <c:v>91.962500000000006</c:v>
                </c:pt>
                <c:pt idx="633">
                  <c:v>99.45</c:v>
                </c:pt>
                <c:pt idx="634">
                  <c:v>93.662500000000009</c:v>
                </c:pt>
                <c:pt idx="635">
                  <c:v>97.987499999999997</c:v>
                </c:pt>
                <c:pt idx="636">
                  <c:v>99.600000000000009</c:v>
                </c:pt>
                <c:pt idx="637">
                  <c:v>98.212499999999991</c:v>
                </c:pt>
                <c:pt idx="638">
                  <c:v>75.241499999999988</c:v>
                </c:pt>
                <c:pt idx="639">
                  <c:v>72.694500000000005</c:v>
                </c:pt>
                <c:pt idx="640">
                  <c:v>78.977500000000006</c:v>
                </c:pt>
                <c:pt idx="641">
                  <c:v>76.251999999999995</c:v>
                </c:pt>
                <c:pt idx="642">
                  <c:v>65.783000000000001</c:v>
                </c:pt>
                <c:pt idx="643">
                  <c:v>81.796000000000006</c:v>
                </c:pt>
                <c:pt idx="644">
                  <c:v>74.723500000000001</c:v>
                </c:pt>
                <c:pt idx="645">
                  <c:v>77.394499999999994</c:v>
                </c:pt>
                <c:pt idx="646">
                  <c:v>79.676999999999992</c:v>
                </c:pt>
                <c:pt idx="647">
                  <c:v>73.621500000000012</c:v>
                </c:pt>
                <c:pt idx="648">
                  <c:v>44.539500000000004</c:v>
                </c:pt>
                <c:pt idx="649">
                  <c:v>52.000999999999998</c:v>
                </c:pt>
                <c:pt idx="650">
                  <c:v>52.802500000000002</c:v>
                </c:pt>
                <c:pt idx="651">
                  <c:v>43.847999999999999</c:v>
                </c:pt>
                <c:pt idx="652">
                  <c:v>45.75</c:v>
                </c:pt>
                <c:pt idx="653">
                  <c:v>52.978000000000002</c:v>
                </c:pt>
                <c:pt idx="654">
                  <c:v>58.622</c:v>
                </c:pt>
                <c:pt idx="655">
                  <c:v>48.32</c:v>
                </c:pt>
                <c:pt idx="656">
                  <c:v>41.442</c:v>
                </c:pt>
                <c:pt idx="657">
                  <c:v>48.630499999999998</c:v>
                </c:pt>
                <c:pt idx="658">
                  <c:v>49.365000000000002</c:v>
                </c:pt>
                <c:pt idx="659">
                  <c:v>57.555500000000009</c:v>
                </c:pt>
                <c:pt idx="660">
                  <c:v>56.608499999999999</c:v>
                </c:pt>
                <c:pt idx="661">
                  <c:v>57.911000000000001</c:v>
                </c:pt>
                <c:pt idx="662">
                  <c:v>56.02</c:v>
                </c:pt>
                <c:pt idx="663">
                  <c:v>49.792000000000002</c:v>
                </c:pt>
                <c:pt idx="664">
                  <c:v>63.07</c:v>
                </c:pt>
                <c:pt idx="665">
                  <c:v>68.881999999999991</c:v>
                </c:pt>
                <c:pt idx="666">
                  <c:v>79.893999999999991</c:v>
                </c:pt>
                <c:pt idx="667">
                  <c:v>50.713000000000001</c:v>
                </c:pt>
                <c:pt idx="668">
                  <c:v>51.287500000000001</c:v>
                </c:pt>
                <c:pt idx="669">
                  <c:v>66.468500000000006</c:v>
                </c:pt>
                <c:pt idx="670">
                  <c:v>54.900500000000001</c:v>
                </c:pt>
                <c:pt idx="671">
                  <c:v>55.440000000000005</c:v>
                </c:pt>
                <c:pt idx="672">
                  <c:v>78.47999999999999</c:v>
                </c:pt>
                <c:pt idx="673">
                  <c:v>74.887</c:v>
                </c:pt>
                <c:pt idx="674">
                  <c:v>69.874499999999998</c:v>
                </c:pt>
                <c:pt idx="675">
                  <c:v>74.264499999999998</c:v>
                </c:pt>
                <c:pt idx="676">
                  <c:v>66.306000000000012</c:v>
                </c:pt>
                <c:pt idx="677">
                  <c:v>63.813500000000005</c:v>
                </c:pt>
                <c:pt idx="678">
                  <c:v>58.119</c:v>
                </c:pt>
                <c:pt idx="679">
                  <c:v>62.037500000000001</c:v>
                </c:pt>
                <c:pt idx="680">
                  <c:v>65.499499999999998</c:v>
                </c:pt>
                <c:pt idx="681">
                  <c:v>55.458500000000008</c:v>
                </c:pt>
                <c:pt idx="682">
                  <c:v>54.967999999999996</c:v>
                </c:pt>
                <c:pt idx="683">
                  <c:v>46.505000000000003</c:v>
                </c:pt>
                <c:pt idx="684">
                  <c:v>51.762499999999996</c:v>
                </c:pt>
                <c:pt idx="685">
                  <c:v>53.6815</c:v>
                </c:pt>
                <c:pt idx="686">
                  <c:v>45.115500000000004</c:v>
                </c:pt>
                <c:pt idx="687">
                  <c:v>53.075999999999993</c:v>
                </c:pt>
                <c:pt idx="688">
                  <c:v>48.853000000000002</c:v>
                </c:pt>
                <c:pt idx="689">
                  <c:v>17.031000000000002</c:v>
                </c:pt>
                <c:pt idx="690">
                  <c:v>24.39</c:v>
                </c:pt>
                <c:pt idx="691">
                  <c:v>35.599000000000004</c:v>
                </c:pt>
                <c:pt idx="692">
                  <c:v>50.207999999999998</c:v>
                </c:pt>
                <c:pt idx="693">
                  <c:v>56.915500000000002</c:v>
                </c:pt>
                <c:pt idx="694">
                  <c:v>51.338500000000003</c:v>
                </c:pt>
                <c:pt idx="695">
                  <c:v>70.843000000000004</c:v>
                </c:pt>
                <c:pt idx="696">
                  <c:v>69.469000000000008</c:v>
                </c:pt>
                <c:pt idx="697">
                  <c:v>60.866000000000007</c:v>
                </c:pt>
                <c:pt idx="698">
                  <c:v>72.680999999999997</c:v>
                </c:pt>
                <c:pt idx="699">
                  <c:v>76.44</c:v>
                </c:pt>
                <c:pt idx="700">
                  <c:v>77.132499999999993</c:v>
                </c:pt>
                <c:pt idx="701">
                  <c:v>67.275500000000008</c:v>
                </c:pt>
                <c:pt idx="702">
                  <c:v>60.465000000000003</c:v>
                </c:pt>
                <c:pt idx="703">
                  <c:v>61.37700000000001</c:v>
                </c:pt>
                <c:pt idx="704">
                  <c:v>69.863</c:v>
                </c:pt>
                <c:pt idx="705">
                  <c:v>60.122</c:v>
                </c:pt>
                <c:pt idx="706">
                  <c:v>61.858500000000006</c:v>
                </c:pt>
                <c:pt idx="707">
                  <c:v>69.158000000000001</c:v>
                </c:pt>
                <c:pt idx="708">
                  <c:v>81.576499999999996</c:v>
                </c:pt>
                <c:pt idx="709">
                  <c:v>82.256</c:v>
                </c:pt>
                <c:pt idx="710">
                  <c:v>57.851500000000001</c:v>
                </c:pt>
                <c:pt idx="711">
                  <c:v>57.769500000000001</c:v>
                </c:pt>
                <c:pt idx="712">
                  <c:v>62.241500000000002</c:v>
                </c:pt>
                <c:pt idx="713">
                  <c:v>68.525499999999994</c:v>
                </c:pt>
                <c:pt idx="714">
                  <c:v>74.743499999999997</c:v>
                </c:pt>
                <c:pt idx="715">
                  <c:v>77.253</c:v>
                </c:pt>
                <c:pt idx="716">
                  <c:v>70.646000000000001</c:v>
                </c:pt>
                <c:pt idx="717">
                  <c:v>60.195</c:v>
                </c:pt>
                <c:pt idx="718">
                  <c:v>58.923000000000002</c:v>
                </c:pt>
                <c:pt idx="719">
                  <c:v>59.941499999999998</c:v>
                </c:pt>
                <c:pt idx="720">
                  <c:v>54.282499999999999</c:v>
                </c:pt>
                <c:pt idx="721">
                  <c:v>53.131500000000003</c:v>
                </c:pt>
                <c:pt idx="722">
                  <c:v>42.101500000000001</c:v>
                </c:pt>
                <c:pt idx="723">
                  <c:v>44.3185</c:v>
                </c:pt>
                <c:pt idx="724">
                  <c:v>53.524000000000001</c:v>
                </c:pt>
                <c:pt idx="725">
                  <c:v>60.395999999999994</c:v>
                </c:pt>
                <c:pt idx="726">
                  <c:v>65.821000000000012</c:v>
                </c:pt>
                <c:pt idx="727">
                  <c:v>35.649000000000001</c:v>
                </c:pt>
                <c:pt idx="728">
                  <c:v>27.386000000000003</c:v>
                </c:pt>
                <c:pt idx="729">
                  <c:v>26.499500000000001</c:v>
                </c:pt>
                <c:pt idx="730">
                  <c:v>28.779499999999999</c:v>
                </c:pt>
                <c:pt idx="731">
                  <c:v>32.957500000000003</c:v>
                </c:pt>
                <c:pt idx="732">
                  <c:v>50.521000000000001</c:v>
                </c:pt>
                <c:pt idx="733">
                  <c:v>57.466000000000001</c:v>
                </c:pt>
                <c:pt idx="734">
                  <c:v>70.047000000000011</c:v>
                </c:pt>
                <c:pt idx="735">
                  <c:v>72.269000000000005</c:v>
                </c:pt>
                <c:pt idx="736">
                  <c:v>55.408499999999997</c:v>
                </c:pt>
                <c:pt idx="737">
                  <c:v>45.890000000000008</c:v>
                </c:pt>
                <c:pt idx="738">
                  <c:v>64.354500000000002</c:v>
                </c:pt>
                <c:pt idx="739">
                  <c:v>44.89</c:v>
                </c:pt>
                <c:pt idx="740">
                  <c:v>54.042999999999999</c:v>
                </c:pt>
                <c:pt idx="741">
                  <c:v>66.047499999999999</c:v>
                </c:pt>
                <c:pt idx="742">
                  <c:v>64.231000000000009</c:v>
                </c:pt>
                <c:pt idx="743">
                  <c:v>70.868499999999997</c:v>
                </c:pt>
                <c:pt idx="744">
                  <c:v>75.69</c:v>
                </c:pt>
                <c:pt idx="745">
                  <c:v>45.924000000000007</c:v>
                </c:pt>
                <c:pt idx="746">
                  <c:v>49.573</c:v>
                </c:pt>
                <c:pt idx="747">
                  <c:v>51.589000000000006</c:v>
                </c:pt>
                <c:pt idx="748">
                  <c:v>69.672000000000011</c:v>
                </c:pt>
                <c:pt idx="749">
                  <c:v>79.138000000000005</c:v>
                </c:pt>
                <c:pt idx="750">
                  <c:v>85.408999999999992</c:v>
                </c:pt>
                <c:pt idx="751">
                  <c:v>79.328000000000003</c:v>
                </c:pt>
                <c:pt idx="752">
                  <c:v>56.207499999999996</c:v>
                </c:pt>
                <c:pt idx="753">
                  <c:v>47.371499999999997</c:v>
                </c:pt>
                <c:pt idx="754">
                  <c:v>47.908999999999999</c:v>
                </c:pt>
                <c:pt idx="755">
                  <c:v>73.838999999999999</c:v>
                </c:pt>
                <c:pt idx="756">
                  <c:v>74.115499999999997</c:v>
                </c:pt>
                <c:pt idx="757">
                  <c:v>83.580500000000001</c:v>
                </c:pt>
                <c:pt idx="758">
                  <c:v>69.6995</c:v>
                </c:pt>
                <c:pt idx="759">
                  <c:v>78.608499999999992</c:v>
                </c:pt>
                <c:pt idx="760">
                  <c:v>64.033000000000001</c:v>
                </c:pt>
                <c:pt idx="761">
                  <c:v>75.302000000000007</c:v>
                </c:pt>
                <c:pt idx="762">
                  <c:v>76.692499999999995</c:v>
                </c:pt>
                <c:pt idx="763">
                  <c:v>80.136500000000012</c:v>
                </c:pt>
                <c:pt idx="764">
                  <c:v>73.405000000000001</c:v>
                </c:pt>
                <c:pt idx="765">
                  <c:v>57.276999999999994</c:v>
                </c:pt>
                <c:pt idx="766">
                  <c:v>66.579499999999996</c:v>
                </c:pt>
                <c:pt idx="767">
                  <c:v>64.603000000000009</c:v>
                </c:pt>
                <c:pt idx="768">
                  <c:v>85.627499999999998</c:v>
                </c:pt>
                <c:pt idx="769">
                  <c:v>64.697500000000005</c:v>
                </c:pt>
                <c:pt idx="770">
                  <c:v>59.016000000000005</c:v>
                </c:pt>
                <c:pt idx="771">
                  <c:v>58.298999999999999</c:v>
                </c:pt>
                <c:pt idx="772">
                  <c:v>66.673000000000002</c:v>
                </c:pt>
                <c:pt idx="773">
                  <c:v>71.385500000000008</c:v>
                </c:pt>
                <c:pt idx="774">
                  <c:v>53.122999999999998</c:v>
                </c:pt>
                <c:pt idx="775">
                  <c:v>53.9985</c:v>
                </c:pt>
                <c:pt idx="776">
                  <c:v>51.302</c:v>
                </c:pt>
                <c:pt idx="777">
                  <c:v>53.579499999999996</c:v>
                </c:pt>
                <c:pt idx="778">
                  <c:v>64.232500000000002</c:v>
                </c:pt>
                <c:pt idx="779">
                  <c:v>80.264499999999998</c:v>
                </c:pt>
                <c:pt idx="780">
                  <c:v>81.134</c:v>
                </c:pt>
                <c:pt idx="781">
                  <c:v>69.029499999999999</c:v>
                </c:pt>
                <c:pt idx="782">
                  <c:v>74.797499999999999</c:v>
                </c:pt>
                <c:pt idx="783">
                  <c:v>76.06450000000001</c:v>
                </c:pt>
                <c:pt idx="784">
                  <c:v>70.168000000000006</c:v>
                </c:pt>
                <c:pt idx="785">
                  <c:v>62.853999999999999</c:v>
                </c:pt>
                <c:pt idx="786">
                  <c:v>63.280000000000008</c:v>
                </c:pt>
                <c:pt idx="787">
                  <c:v>68.869500000000002</c:v>
                </c:pt>
                <c:pt idx="788">
                  <c:v>83.795000000000002</c:v>
                </c:pt>
                <c:pt idx="789">
                  <c:v>73.703500000000005</c:v>
                </c:pt>
                <c:pt idx="790">
                  <c:v>74.176500000000004</c:v>
                </c:pt>
                <c:pt idx="791">
                  <c:v>90.35</c:v>
                </c:pt>
                <c:pt idx="792">
                  <c:v>79.786999999999992</c:v>
                </c:pt>
                <c:pt idx="793">
                  <c:v>65.023999999999987</c:v>
                </c:pt>
                <c:pt idx="794">
                  <c:v>55.817500000000003</c:v>
                </c:pt>
                <c:pt idx="795">
                  <c:v>59.015499999999996</c:v>
                </c:pt>
                <c:pt idx="796">
                  <c:v>68.631</c:v>
                </c:pt>
                <c:pt idx="797">
                  <c:v>69.971000000000004</c:v>
                </c:pt>
                <c:pt idx="798">
                  <c:v>71.947999999999993</c:v>
                </c:pt>
                <c:pt idx="799">
                  <c:v>73.786500000000004</c:v>
                </c:pt>
                <c:pt idx="800">
                  <c:v>76.07050000000001</c:v>
                </c:pt>
                <c:pt idx="801">
                  <c:v>77.570499999999996</c:v>
                </c:pt>
                <c:pt idx="802">
                  <c:v>76.257499999999993</c:v>
                </c:pt>
                <c:pt idx="803">
                  <c:v>78.027000000000001</c:v>
                </c:pt>
                <c:pt idx="804">
                  <c:v>71.037000000000006</c:v>
                </c:pt>
                <c:pt idx="805">
                  <c:v>78.688500000000005</c:v>
                </c:pt>
                <c:pt idx="806">
                  <c:v>72.013000000000005</c:v>
                </c:pt>
                <c:pt idx="807">
                  <c:v>82.259500000000003</c:v>
                </c:pt>
                <c:pt idx="808">
                  <c:v>80.126500000000007</c:v>
                </c:pt>
                <c:pt idx="809">
                  <c:v>75.253500000000003</c:v>
                </c:pt>
                <c:pt idx="810">
                  <c:v>71.643000000000015</c:v>
                </c:pt>
                <c:pt idx="811">
                  <c:v>53.972000000000008</c:v>
                </c:pt>
                <c:pt idx="812">
                  <c:v>67.019499999999994</c:v>
                </c:pt>
                <c:pt idx="813">
                  <c:v>69.163000000000011</c:v>
                </c:pt>
                <c:pt idx="815">
                  <c:v>66.804500000000004</c:v>
                </c:pt>
                <c:pt idx="816">
                  <c:v>70.408000000000001</c:v>
                </c:pt>
                <c:pt idx="817">
                  <c:v>69.614499999999992</c:v>
                </c:pt>
                <c:pt idx="818">
                  <c:v>82.775499999999994</c:v>
                </c:pt>
                <c:pt idx="819">
                  <c:v>75.766499999999994</c:v>
                </c:pt>
                <c:pt idx="820">
                  <c:v>79.619</c:v>
                </c:pt>
                <c:pt idx="821">
                  <c:v>80.712500000000006</c:v>
                </c:pt>
                <c:pt idx="822">
                  <c:v>79.990000000000009</c:v>
                </c:pt>
                <c:pt idx="823">
                  <c:v>92.944999999999993</c:v>
                </c:pt>
                <c:pt idx="824">
                  <c:v>85.890500000000003</c:v>
                </c:pt>
                <c:pt idx="825">
                  <c:v>83.255499999999998</c:v>
                </c:pt>
                <c:pt idx="826">
                  <c:v>86.293000000000006</c:v>
                </c:pt>
                <c:pt idx="827">
                  <c:v>81.032499999999999</c:v>
                </c:pt>
                <c:pt idx="828">
                  <c:v>71.371000000000009</c:v>
                </c:pt>
                <c:pt idx="829">
                  <c:v>86.149000000000001</c:v>
                </c:pt>
                <c:pt idx="830">
                  <c:v>86.207000000000008</c:v>
                </c:pt>
                <c:pt idx="831">
                  <c:v>79.422000000000011</c:v>
                </c:pt>
                <c:pt idx="832">
                  <c:v>73.492500000000007</c:v>
                </c:pt>
                <c:pt idx="833">
                  <c:v>80.636499999999998</c:v>
                </c:pt>
                <c:pt idx="834">
                  <c:v>76.665999999999997</c:v>
                </c:pt>
                <c:pt idx="835">
                  <c:v>82.908500000000004</c:v>
                </c:pt>
                <c:pt idx="836">
                  <c:v>85.943500000000014</c:v>
                </c:pt>
                <c:pt idx="837">
                  <c:v>87.108500000000006</c:v>
                </c:pt>
                <c:pt idx="838">
                  <c:v>76.795500000000004</c:v>
                </c:pt>
                <c:pt idx="839">
                  <c:v>73.938499999999991</c:v>
                </c:pt>
                <c:pt idx="840">
                  <c:v>81.263000000000005</c:v>
                </c:pt>
                <c:pt idx="841">
                  <c:v>83.715000000000003</c:v>
                </c:pt>
                <c:pt idx="842">
                  <c:v>82.979000000000013</c:v>
                </c:pt>
                <c:pt idx="843">
                  <c:v>81.72999999999999</c:v>
                </c:pt>
                <c:pt idx="844">
                  <c:v>83.95750000000001</c:v>
                </c:pt>
                <c:pt idx="845">
                  <c:v>82.378500000000003</c:v>
                </c:pt>
                <c:pt idx="846">
                  <c:v>83.441499999999991</c:v>
                </c:pt>
                <c:pt idx="847">
                  <c:v>85.591999999999999</c:v>
                </c:pt>
                <c:pt idx="848">
                  <c:v>84.194499999999991</c:v>
                </c:pt>
                <c:pt idx="849">
                  <c:v>87.481499999999997</c:v>
                </c:pt>
                <c:pt idx="850">
                  <c:v>86.587000000000003</c:v>
                </c:pt>
                <c:pt idx="851">
                  <c:v>88.521999999999991</c:v>
                </c:pt>
                <c:pt idx="852">
                  <c:v>88.795500000000018</c:v>
                </c:pt>
                <c:pt idx="853">
                  <c:v>84.618499999999997</c:v>
                </c:pt>
                <c:pt idx="854">
                  <c:v>83.225500000000011</c:v>
                </c:pt>
                <c:pt idx="855">
                  <c:v>82.268500000000003</c:v>
                </c:pt>
                <c:pt idx="856">
                  <c:v>88.777500000000003</c:v>
                </c:pt>
                <c:pt idx="857">
                  <c:v>87.301500000000004</c:v>
                </c:pt>
                <c:pt idx="858">
                  <c:v>93.223500000000016</c:v>
                </c:pt>
                <c:pt idx="859">
                  <c:v>94.003500000000003</c:v>
                </c:pt>
                <c:pt idx="860">
                  <c:v>95.551000000000002</c:v>
                </c:pt>
                <c:pt idx="861">
                  <c:v>84.607500000000016</c:v>
                </c:pt>
                <c:pt idx="862">
                  <c:v>79.582000000000008</c:v>
                </c:pt>
                <c:pt idx="863">
                  <c:v>89.505499999999998</c:v>
                </c:pt>
                <c:pt idx="864">
                  <c:v>92.095000000000013</c:v>
                </c:pt>
                <c:pt idx="865">
                  <c:v>94.85250000000002</c:v>
                </c:pt>
                <c:pt idx="866">
                  <c:v>93.069500000000005</c:v>
                </c:pt>
                <c:pt idx="867">
                  <c:v>91.856999999999999</c:v>
                </c:pt>
                <c:pt idx="868">
                  <c:v>97.770500000000013</c:v>
                </c:pt>
                <c:pt idx="869">
                  <c:v>97.521500000000017</c:v>
                </c:pt>
                <c:pt idx="870">
                  <c:v>89.503</c:v>
                </c:pt>
                <c:pt idx="871">
                  <c:v>88.437000000000012</c:v>
                </c:pt>
                <c:pt idx="872">
                  <c:v>89.811499999999995</c:v>
                </c:pt>
                <c:pt idx="873">
                  <c:v>97.839499999999987</c:v>
                </c:pt>
                <c:pt idx="874">
                  <c:v>98.863500000000002</c:v>
                </c:pt>
                <c:pt idx="875">
                  <c:v>100.0655</c:v>
                </c:pt>
                <c:pt idx="876">
                  <c:v>100.9465</c:v>
                </c:pt>
                <c:pt idx="877">
                  <c:v>99.844499999999996</c:v>
                </c:pt>
                <c:pt idx="878">
                  <c:v>99.303000000000011</c:v>
                </c:pt>
                <c:pt idx="879">
                  <c:v>95.201999999999998</c:v>
                </c:pt>
                <c:pt idx="880">
                  <c:v>84.823999999999984</c:v>
                </c:pt>
                <c:pt idx="881">
                  <c:v>88.150500000000008</c:v>
                </c:pt>
                <c:pt idx="882">
                  <c:v>96.717500000000001</c:v>
                </c:pt>
                <c:pt idx="883">
                  <c:v>96.48</c:v>
                </c:pt>
                <c:pt idx="884">
                  <c:v>96.118499999999997</c:v>
                </c:pt>
                <c:pt idx="885">
                  <c:v>94.297499999999999</c:v>
                </c:pt>
                <c:pt idx="886">
                  <c:v>92.812500000000014</c:v>
                </c:pt>
                <c:pt idx="887">
                  <c:v>95.494</c:v>
                </c:pt>
                <c:pt idx="888">
                  <c:v>91.941000000000003</c:v>
                </c:pt>
                <c:pt idx="889">
                  <c:v>97.061000000000007</c:v>
                </c:pt>
                <c:pt idx="890">
                  <c:v>93.491</c:v>
                </c:pt>
                <c:pt idx="891">
                  <c:v>103.3775</c:v>
                </c:pt>
                <c:pt idx="892">
                  <c:v>102.008</c:v>
                </c:pt>
                <c:pt idx="893">
                  <c:v>101.6455</c:v>
                </c:pt>
                <c:pt idx="894">
                  <c:v>98.19</c:v>
                </c:pt>
                <c:pt idx="895">
                  <c:v>88.869</c:v>
                </c:pt>
                <c:pt idx="896">
                  <c:v>104.617</c:v>
                </c:pt>
                <c:pt idx="897">
                  <c:v>106.3095</c:v>
                </c:pt>
                <c:pt idx="898">
                  <c:v>103.72600000000001</c:v>
                </c:pt>
                <c:pt idx="899">
                  <c:v>101.28200000000001</c:v>
                </c:pt>
                <c:pt idx="900">
                  <c:v>100.285</c:v>
                </c:pt>
                <c:pt idx="901">
                  <c:v>94.672499999999999</c:v>
                </c:pt>
                <c:pt idx="902">
                  <c:v>96.975500000000011</c:v>
                </c:pt>
                <c:pt idx="903">
                  <c:v>101.09</c:v>
                </c:pt>
                <c:pt idx="904">
                  <c:v>101.9795</c:v>
                </c:pt>
                <c:pt idx="905">
                  <c:v>100.313</c:v>
                </c:pt>
                <c:pt idx="906">
                  <c:v>99.674000000000007</c:v>
                </c:pt>
                <c:pt idx="907">
                  <c:v>99.25200000000001</c:v>
                </c:pt>
                <c:pt idx="908">
                  <c:v>99.748499999999993</c:v>
                </c:pt>
                <c:pt idx="909">
                  <c:v>102.28149999999999</c:v>
                </c:pt>
                <c:pt idx="910">
                  <c:v>103.51500000000001</c:v>
                </c:pt>
                <c:pt idx="911">
                  <c:v>104.569</c:v>
                </c:pt>
                <c:pt idx="912">
                  <c:v>104.6635</c:v>
                </c:pt>
                <c:pt idx="913">
                  <c:v>102.75400000000002</c:v>
                </c:pt>
                <c:pt idx="914">
                  <c:v>102.732</c:v>
                </c:pt>
                <c:pt idx="915">
                  <c:v>104.15350000000001</c:v>
                </c:pt>
                <c:pt idx="916">
                  <c:v>102.28600000000002</c:v>
                </c:pt>
                <c:pt idx="917">
                  <c:v>102.1925</c:v>
                </c:pt>
                <c:pt idx="918">
                  <c:v>100.32300000000001</c:v>
                </c:pt>
                <c:pt idx="919">
                  <c:v>104.6315</c:v>
                </c:pt>
                <c:pt idx="920">
                  <c:v>104.557</c:v>
                </c:pt>
                <c:pt idx="921">
                  <c:v>104.79349999999999</c:v>
                </c:pt>
                <c:pt idx="922">
                  <c:v>104.7775</c:v>
                </c:pt>
                <c:pt idx="923">
                  <c:v>103.86150000000001</c:v>
                </c:pt>
                <c:pt idx="924">
                  <c:v>99.6995</c:v>
                </c:pt>
                <c:pt idx="925">
                  <c:v>94.040500000000009</c:v>
                </c:pt>
                <c:pt idx="926">
                  <c:v>95.456000000000003</c:v>
                </c:pt>
                <c:pt idx="927">
                  <c:v>107.0265</c:v>
                </c:pt>
                <c:pt idx="928">
                  <c:v>107.96199999999999</c:v>
                </c:pt>
                <c:pt idx="929">
                  <c:v>105.24300000000001</c:v>
                </c:pt>
                <c:pt idx="930">
                  <c:v>107.19750000000001</c:v>
                </c:pt>
                <c:pt idx="931">
                  <c:v>103.895</c:v>
                </c:pt>
                <c:pt idx="932">
                  <c:v>101.527</c:v>
                </c:pt>
                <c:pt idx="933">
                  <c:v>101.018</c:v>
                </c:pt>
                <c:pt idx="934">
                  <c:v>104.241</c:v>
                </c:pt>
                <c:pt idx="935">
                  <c:v>106.47000000000001</c:v>
                </c:pt>
                <c:pt idx="936">
                  <c:v>106.36500000000001</c:v>
                </c:pt>
                <c:pt idx="937">
                  <c:v>96.01100000000001</c:v>
                </c:pt>
                <c:pt idx="938">
                  <c:v>94.476500000000001</c:v>
                </c:pt>
                <c:pt idx="939">
                  <c:v>95.805000000000007</c:v>
                </c:pt>
                <c:pt idx="940">
                  <c:v>97.139499999999998</c:v>
                </c:pt>
                <c:pt idx="941">
                  <c:v>96.872500000000002</c:v>
                </c:pt>
                <c:pt idx="942">
                  <c:v>96.813500000000005</c:v>
                </c:pt>
                <c:pt idx="943">
                  <c:v>97.063499999999991</c:v>
                </c:pt>
                <c:pt idx="944">
                  <c:v>98.435000000000002</c:v>
                </c:pt>
                <c:pt idx="945">
                  <c:v>98.638500000000008</c:v>
                </c:pt>
                <c:pt idx="946">
                  <c:v>101.21199999999999</c:v>
                </c:pt>
                <c:pt idx="947">
                  <c:v>101.45050000000001</c:v>
                </c:pt>
                <c:pt idx="948">
                  <c:v>105.277</c:v>
                </c:pt>
                <c:pt idx="949">
                  <c:v>107.20949999999999</c:v>
                </c:pt>
                <c:pt idx="950">
                  <c:v>96.48</c:v>
                </c:pt>
                <c:pt idx="951">
                  <c:v>92.358000000000004</c:v>
                </c:pt>
                <c:pt idx="952">
                  <c:v>88.813000000000002</c:v>
                </c:pt>
                <c:pt idx="953">
                  <c:v>83.985000000000014</c:v>
                </c:pt>
                <c:pt idx="954">
                  <c:v>80.110500000000002</c:v>
                </c:pt>
                <c:pt idx="955">
                  <c:v>75.311500000000009</c:v>
                </c:pt>
                <c:pt idx="956">
                  <c:v>79.686999999999998</c:v>
                </c:pt>
                <c:pt idx="957">
                  <c:v>82.356000000000009</c:v>
                </c:pt>
                <c:pt idx="958">
                  <c:v>89.659499999999994</c:v>
                </c:pt>
                <c:pt idx="959">
                  <c:v>91.816000000000003</c:v>
                </c:pt>
                <c:pt idx="960">
                  <c:v>94.273499999999999</c:v>
                </c:pt>
                <c:pt idx="961">
                  <c:v>92.98299999999999</c:v>
                </c:pt>
                <c:pt idx="962">
                  <c:v>92.704000000000008</c:v>
                </c:pt>
                <c:pt idx="963">
                  <c:v>95.996000000000009</c:v>
                </c:pt>
                <c:pt idx="964">
                  <c:v>98.1995</c:v>
                </c:pt>
                <c:pt idx="965">
                  <c:v>99.606499999999997</c:v>
                </c:pt>
                <c:pt idx="966">
                  <c:v>89.222999999999999</c:v>
                </c:pt>
                <c:pt idx="967">
                  <c:v>92.189000000000007</c:v>
                </c:pt>
                <c:pt idx="968">
                  <c:v>93.608500000000006</c:v>
                </c:pt>
                <c:pt idx="969">
                  <c:v>94.073000000000008</c:v>
                </c:pt>
                <c:pt idx="970">
                  <c:v>93.5715</c:v>
                </c:pt>
                <c:pt idx="971">
                  <c:v>92.664000000000016</c:v>
                </c:pt>
                <c:pt idx="972">
                  <c:v>90.262500000000003</c:v>
                </c:pt>
                <c:pt idx="973">
                  <c:v>89.558499999999995</c:v>
                </c:pt>
                <c:pt idx="974">
                  <c:v>89.919000000000011</c:v>
                </c:pt>
                <c:pt idx="975">
                  <c:v>92.417000000000002</c:v>
                </c:pt>
                <c:pt idx="976">
                  <c:v>80.61</c:v>
                </c:pt>
                <c:pt idx="977">
                  <c:v>85.304000000000002</c:v>
                </c:pt>
                <c:pt idx="978">
                  <c:v>70.387</c:v>
                </c:pt>
                <c:pt idx="979">
                  <c:v>77.078000000000003</c:v>
                </c:pt>
                <c:pt idx="980">
                  <c:v>86.651499999999999</c:v>
                </c:pt>
                <c:pt idx="981">
                  <c:v>81.570000000000007</c:v>
                </c:pt>
                <c:pt idx="982">
                  <c:v>72.838999999999999</c:v>
                </c:pt>
                <c:pt idx="983">
                  <c:v>79.461500000000001</c:v>
                </c:pt>
                <c:pt idx="984">
                  <c:v>79.282499999999999</c:v>
                </c:pt>
                <c:pt idx="985">
                  <c:v>70.4405</c:v>
                </c:pt>
                <c:pt idx="986">
                  <c:v>67.259999999999991</c:v>
                </c:pt>
                <c:pt idx="987">
                  <c:v>66.134</c:v>
                </c:pt>
                <c:pt idx="988">
                  <c:v>72.893000000000001</c:v>
                </c:pt>
                <c:pt idx="989">
                  <c:v>80.776499999999999</c:v>
                </c:pt>
                <c:pt idx="990">
                  <c:v>85.025000000000006</c:v>
                </c:pt>
                <c:pt idx="991">
                  <c:v>91.772499999999994</c:v>
                </c:pt>
                <c:pt idx="992">
                  <c:v>90.028500000000008</c:v>
                </c:pt>
                <c:pt idx="993">
                  <c:v>83.242999999999995</c:v>
                </c:pt>
                <c:pt idx="994">
                  <c:v>78.198999999999998</c:v>
                </c:pt>
                <c:pt idx="995">
                  <c:v>73.448999999999998</c:v>
                </c:pt>
                <c:pt idx="996">
                  <c:v>78.105000000000004</c:v>
                </c:pt>
                <c:pt idx="997">
                  <c:v>80.319000000000003</c:v>
                </c:pt>
                <c:pt idx="998">
                  <c:v>81.956999999999994</c:v>
                </c:pt>
                <c:pt idx="999">
                  <c:v>65.002499999999998</c:v>
                </c:pt>
                <c:pt idx="1000">
                  <c:v>45.417999999999999</c:v>
                </c:pt>
                <c:pt idx="1001">
                  <c:v>48.506500000000003</c:v>
                </c:pt>
                <c:pt idx="1002">
                  <c:v>59.019500000000008</c:v>
                </c:pt>
                <c:pt idx="1003">
                  <c:v>54.552500000000002</c:v>
                </c:pt>
                <c:pt idx="1004">
                  <c:v>62.660500000000006</c:v>
                </c:pt>
                <c:pt idx="1005">
                  <c:v>71.645499999999998</c:v>
                </c:pt>
                <c:pt idx="1006">
                  <c:v>73.523499999999999</c:v>
                </c:pt>
                <c:pt idx="1007">
                  <c:v>77.677499999999995</c:v>
                </c:pt>
                <c:pt idx="1008">
                  <c:v>81.186499999999995</c:v>
                </c:pt>
                <c:pt idx="1009">
                  <c:v>84.166500000000013</c:v>
                </c:pt>
                <c:pt idx="1010">
                  <c:v>83.596499999999992</c:v>
                </c:pt>
                <c:pt idx="1011">
                  <c:v>55.5745</c:v>
                </c:pt>
                <c:pt idx="1012">
                  <c:v>58.996000000000002</c:v>
                </c:pt>
                <c:pt idx="1013">
                  <c:v>63.875500000000002</c:v>
                </c:pt>
                <c:pt idx="1014">
                  <c:v>63.267499999999998</c:v>
                </c:pt>
                <c:pt idx="1015">
                  <c:v>64.716000000000008</c:v>
                </c:pt>
                <c:pt idx="1016">
                  <c:v>68.579000000000008</c:v>
                </c:pt>
                <c:pt idx="1017">
                  <c:v>71.6785</c:v>
                </c:pt>
                <c:pt idx="1018">
                  <c:v>61.00200000000001</c:v>
                </c:pt>
                <c:pt idx="1019">
                  <c:v>63.250500000000009</c:v>
                </c:pt>
                <c:pt idx="1020">
                  <c:v>68.31</c:v>
                </c:pt>
                <c:pt idx="1021">
                  <c:v>63.251500000000007</c:v>
                </c:pt>
                <c:pt idx="1022">
                  <c:v>70.015500000000003</c:v>
                </c:pt>
                <c:pt idx="1023">
                  <c:v>57.446500000000007</c:v>
                </c:pt>
                <c:pt idx="1024">
                  <c:v>61.566999999999993</c:v>
                </c:pt>
                <c:pt idx="1025">
                  <c:v>60.830500000000001</c:v>
                </c:pt>
                <c:pt idx="1026">
                  <c:v>63.006500000000003</c:v>
                </c:pt>
                <c:pt idx="1027">
                  <c:v>59.022999999999996</c:v>
                </c:pt>
                <c:pt idx="1028">
                  <c:v>50.824500000000008</c:v>
                </c:pt>
                <c:pt idx="1029">
                  <c:v>52.731999999999999</c:v>
                </c:pt>
                <c:pt idx="1030">
                  <c:v>60.387</c:v>
                </c:pt>
                <c:pt idx="1031">
                  <c:v>62.796500000000002</c:v>
                </c:pt>
                <c:pt idx="1032">
                  <c:v>64.805500000000009</c:v>
                </c:pt>
                <c:pt idx="1033">
                  <c:v>60.983499999999999</c:v>
                </c:pt>
                <c:pt idx="1034">
                  <c:v>66.926999999999992</c:v>
                </c:pt>
                <c:pt idx="1035">
                  <c:v>72.299500000000009</c:v>
                </c:pt>
                <c:pt idx="1036">
                  <c:v>62.967000000000006</c:v>
                </c:pt>
                <c:pt idx="1037">
                  <c:v>70.203500000000005</c:v>
                </c:pt>
                <c:pt idx="1038">
                  <c:v>65.421000000000006</c:v>
                </c:pt>
                <c:pt idx="1039">
                  <c:v>69.454000000000008</c:v>
                </c:pt>
                <c:pt idx="1040">
                  <c:v>77.913000000000011</c:v>
                </c:pt>
                <c:pt idx="1041">
                  <c:v>63.378500000000003</c:v>
                </c:pt>
                <c:pt idx="1042">
                  <c:v>53.5715</c:v>
                </c:pt>
                <c:pt idx="1043">
                  <c:v>64.194500000000005</c:v>
                </c:pt>
                <c:pt idx="1044">
                  <c:v>63.807500000000005</c:v>
                </c:pt>
                <c:pt idx="1045">
                  <c:v>58.257999999999996</c:v>
                </c:pt>
                <c:pt idx="1046">
                  <c:v>63.3215</c:v>
                </c:pt>
                <c:pt idx="1047">
                  <c:v>53.844999999999999</c:v>
                </c:pt>
                <c:pt idx="1048">
                  <c:v>59.615500000000004</c:v>
                </c:pt>
                <c:pt idx="1049">
                  <c:v>69.734499999999997</c:v>
                </c:pt>
                <c:pt idx="1050">
                  <c:v>62.966500000000003</c:v>
                </c:pt>
                <c:pt idx="1051">
                  <c:v>60.102000000000004</c:v>
                </c:pt>
                <c:pt idx="1052">
                  <c:v>65.908000000000015</c:v>
                </c:pt>
                <c:pt idx="1053">
                  <c:v>58.283000000000001</c:v>
                </c:pt>
                <c:pt idx="1054">
                  <c:v>68.480499999999992</c:v>
                </c:pt>
                <c:pt idx="1055">
                  <c:v>64.12700000000001</c:v>
                </c:pt>
                <c:pt idx="1056">
                  <c:v>65.648499999999999</c:v>
                </c:pt>
                <c:pt idx="1057">
                  <c:v>50.5715</c:v>
                </c:pt>
                <c:pt idx="1058">
                  <c:v>55.6905</c:v>
                </c:pt>
                <c:pt idx="1059">
                  <c:v>51.971499999999999</c:v>
                </c:pt>
                <c:pt idx="1060">
                  <c:v>50.369</c:v>
                </c:pt>
                <c:pt idx="1061">
                  <c:v>56.206000000000003</c:v>
                </c:pt>
                <c:pt idx="1062">
                  <c:v>64.614499999999992</c:v>
                </c:pt>
                <c:pt idx="1063">
                  <c:v>66.163000000000011</c:v>
                </c:pt>
                <c:pt idx="1064">
                  <c:v>47.3795</c:v>
                </c:pt>
                <c:pt idx="1065">
                  <c:v>46.416499999999999</c:v>
                </c:pt>
                <c:pt idx="1066">
                  <c:v>52.549500000000002</c:v>
                </c:pt>
                <c:pt idx="1067">
                  <c:v>56.073000000000008</c:v>
                </c:pt>
                <c:pt idx="1068">
                  <c:v>53.980499999999999</c:v>
                </c:pt>
                <c:pt idx="1069">
                  <c:v>50.228000000000002</c:v>
                </c:pt>
                <c:pt idx="1070">
                  <c:v>59.216000000000001</c:v>
                </c:pt>
                <c:pt idx="1071">
                  <c:v>55.762999999999998</c:v>
                </c:pt>
                <c:pt idx="1072">
                  <c:v>50.005999999999993</c:v>
                </c:pt>
                <c:pt idx="1073">
                  <c:v>66.423500000000004</c:v>
                </c:pt>
                <c:pt idx="1074">
                  <c:v>69.565000000000012</c:v>
                </c:pt>
                <c:pt idx="1075">
                  <c:v>45.635000000000005</c:v>
                </c:pt>
                <c:pt idx="1076">
                  <c:v>54.521500000000003</c:v>
                </c:pt>
                <c:pt idx="1077">
                  <c:v>15.827500000000001</c:v>
                </c:pt>
                <c:pt idx="1078">
                  <c:v>23.910499999999999</c:v>
                </c:pt>
                <c:pt idx="1079">
                  <c:v>26.544</c:v>
                </c:pt>
                <c:pt idx="1080">
                  <c:v>43.084500000000006</c:v>
                </c:pt>
                <c:pt idx="1081">
                  <c:v>62.385000000000005</c:v>
                </c:pt>
                <c:pt idx="1082">
                  <c:v>35.072500000000005</c:v>
                </c:pt>
                <c:pt idx="1083">
                  <c:v>36.506</c:v>
                </c:pt>
                <c:pt idx="1084">
                  <c:v>39.579000000000001</c:v>
                </c:pt>
                <c:pt idx="1085">
                  <c:v>41.244</c:v>
                </c:pt>
                <c:pt idx="1086">
                  <c:v>50.023999999999994</c:v>
                </c:pt>
                <c:pt idx="1087">
                  <c:v>51.183000000000007</c:v>
                </c:pt>
                <c:pt idx="1088">
                  <c:v>53.662500000000001</c:v>
                </c:pt>
                <c:pt idx="1089">
                  <c:v>51.274500000000003</c:v>
                </c:pt>
                <c:pt idx="1090">
                  <c:v>52.279500000000006</c:v>
                </c:pt>
                <c:pt idx="1091">
                  <c:v>62.878</c:v>
                </c:pt>
                <c:pt idx="1092">
                  <c:v>71.888999999999996</c:v>
                </c:pt>
                <c:pt idx="1093">
                  <c:v>74.639500000000012</c:v>
                </c:pt>
                <c:pt idx="1094">
                  <c:v>73.954499999999996</c:v>
                </c:pt>
                <c:pt idx="1095">
                  <c:v>71.491</c:v>
                </c:pt>
                <c:pt idx="1096">
                  <c:v>64.478499999999997</c:v>
                </c:pt>
                <c:pt idx="1097">
                  <c:v>66.913499999999999</c:v>
                </c:pt>
                <c:pt idx="1098">
                  <c:v>60.789000000000009</c:v>
                </c:pt>
                <c:pt idx="1099">
                  <c:v>61.66749999999999</c:v>
                </c:pt>
                <c:pt idx="1100">
                  <c:v>65.939000000000007</c:v>
                </c:pt>
                <c:pt idx="1101">
                  <c:v>65.21350000000001</c:v>
                </c:pt>
                <c:pt idx="1102">
                  <c:v>67.505499999999998</c:v>
                </c:pt>
                <c:pt idx="1103">
                  <c:v>71.489000000000004</c:v>
                </c:pt>
                <c:pt idx="1104">
                  <c:v>56.962000000000003</c:v>
                </c:pt>
                <c:pt idx="1105">
                  <c:v>47.282499999999999</c:v>
                </c:pt>
                <c:pt idx="1106">
                  <c:v>55.724000000000004</c:v>
                </c:pt>
                <c:pt idx="1107">
                  <c:v>63.154499999999999</c:v>
                </c:pt>
                <c:pt idx="1108">
                  <c:v>66.389499999999998</c:v>
                </c:pt>
                <c:pt idx="1109">
                  <c:v>69.367499999999993</c:v>
                </c:pt>
                <c:pt idx="1110">
                  <c:v>62.339999999999996</c:v>
                </c:pt>
                <c:pt idx="1111">
                  <c:v>43.920500000000004</c:v>
                </c:pt>
                <c:pt idx="1112">
                  <c:v>51.967499999999994</c:v>
                </c:pt>
                <c:pt idx="1113">
                  <c:v>67.267499999999998</c:v>
                </c:pt>
                <c:pt idx="1114">
                  <c:v>79.963000000000008</c:v>
                </c:pt>
                <c:pt idx="1115">
                  <c:v>78.917999999999992</c:v>
                </c:pt>
                <c:pt idx="1116">
                  <c:v>79.766000000000005</c:v>
                </c:pt>
                <c:pt idx="1117">
                  <c:v>71.897999999999996</c:v>
                </c:pt>
                <c:pt idx="1118">
                  <c:v>76.8035</c:v>
                </c:pt>
                <c:pt idx="1119">
                  <c:v>83.483500000000006</c:v>
                </c:pt>
                <c:pt idx="1120">
                  <c:v>90.305000000000007</c:v>
                </c:pt>
                <c:pt idx="1121">
                  <c:v>76.873000000000005</c:v>
                </c:pt>
                <c:pt idx="1122">
                  <c:v>47.154000000000003</c:v>
                </c:pt>
                <c:pt idx="1123">
                  <c:v>49.453000000000003</c:v>
                </c:pt>
                <c:pt idx="1124">
                  <c:v>67.813999999999993</c:v>
                </c:pt>
                <c:pt idx="1125">
                  <c:v>81.988</c:v>
                </c:pt>
                <c:pt idx="1126">
                  <c:v>79.466000000000008</c:v>
                </c:pt>
                <c:pt idx="1127">
                  <c:v>81.849500000000006</c:v>
                </c:pt>
                <c:pt idx="1128">
                  <c:v>80.106500000000011</c:v>
                </c:pt>
                <c:pt idx="1129">
                  <c:v>76.062000000000012</c:v>
                </c:pt>
                <c:pt idx="1130">
                  <c:v>64.753500000000003</c:v>
                </c:pt>
                <c:pt idx="1131">
                  <c:v>67.767499999999998</c:v>
                </c:pt>
                <c:pt idx="1132">
                  <c:v>58.741</c:v>
                </c:pt>
                <c:pt idx="1133">
                  <c:v>62.865000000000002</c:v>
                </c:pt>
                <c:pt idx="1134">
                  <c:v>68.9435</c:v>
                </c:pt>
                <c:pt idx="1135">
                  <c:v>73.222999999999999</c:v>
                </c:pt>
                <c:pt idx="1136">
                  <c:v>78.825999999999993</c:v>
                </c:pt>
                <c:pt idx="1137">
                  <c:v>78.847000000000008</c:v>
                </c:pt>
                <c:pt idx="1138">
                  <c:v>62.572500000000005</c:v>
                </c:pt>
                <c:pt idx="1139">
                  <c:v>61.41</c:v>
                </c:pt>
                <c:pt idx="1140">
                  <c:v>64.331000000000017</c:v>
                </c:pt>
                <c:pt idx="1141">
                  <c:v>58.995500000000007</c:v>
                </c:pt>
                <c:pt idx="1142">
                  <c:v>65.287000000000006</c:v>
                </c:pt>
                <c:pt idx="1143">
                  <c:v>69.302000000000007</c:v>
                </c:pt>
                <c:pt idx="1144">
                  <c:v>61.146500000000003</c:v>
                </c:pt>
                <c:pt idx="1145">
                  <c:v>66.118499999999997</c:v>
                </c:pt>
                <c:pt idx="1146">
                  <c:v>66.027500000000003</c:v>
                </c:pt>
                <c:pt idx="1147">
                  <c:v>66.644000000000005</c:v>
                </c:pt>
                <c:pt idx="1148">
                  <c:v>71.764499999999998</c:v>
                </c:pt>
                <c:pt idx="1149">
                  <c:v>57.691500000000005</c:v>
                </c:pt>
                <c:pt idx="1150">
                  <c:v>64.458500000000001</c:v>
                </c:pt>
                <c:pt idx="1151">
                  <c:v>71.31</c:v>
                </c:pt>
                <c:pt idx="1152">
                  <c:v>75.586500000000001</c:v>
                </c:pt>
                <c:pt idx="1153">
                  <c:v>77.135500000000008</c:v>
                </c:pt>
                <c:pt idx="1154">
                  <c:v>75.88000000000001</c:v>
                </c:pt>
                <c:pt idx="1155">
                  <c:v>79.180999999999997</c:v>
                </c:pt>
                <c:pt idx="1156">
                  <c:v>62.794499999999999</c:v>
                </c:pt>
                <c:pt idx="1157">
                  <c:v>72.627499999999998</c:v>
                </c:pt>
                <c:pt idx="1158">
                  <c:v>81.641000000000005</c:v>
                </c:pt>
                <c:pt idx="1159">
                  <c:v>84.512</c:v>
                </c:pt>
                <c:pt idx="1160">
                  <c:v>74.384</c:v>
                </c:pt>
                <c:pt idx="1161">
                  <c:v>77.352999999999994</c:v>
                </c:pt>
                <c:pt idx="1162">
                  <c:v>78.647999999999996</c:v>
                </c:pt>
                <c:pt idx="1163">
                  <c:v>65.561499999999995</c:v>
                </c:pt>
                <c:pt idx="1164">
                  <c:v>60.384500000000003</c:v>
                </c:pt>
                <c:pt idx="1165">
                  <c:v>72.766999999999996</c:v>
                </c:pt>
                <c:pt idx="1166">
                  <c:v>78.44850000000001</c:v>
                </c:pt>
                <c:pt idx="1167">
                  <c:v>80.091499999999996</c:v>
                </c:pt>
                <c:pt idx="1168">
                  <c:v>80.418500000000009</c:v>
                </c:pt>
                <c:pt idx="1169">
                  <c:v>76.837500000000006</c:v>
                </c:pt>
                <c:pt idx="1170">
                  <c:v>84.031500000000008</c:v>
                </c:pt>
                <c:pt idx="1171">
                  <c:v>83.274500000000003</c:v>
                </c:pt>
                <c:pt idx="1172">
                  <c:v>84.102500000000006</c:v>
                </c:pt>
                <c:pt idx="1173">
                  <c:v>67.824000000000012</c:v>
                </c:pt>
                <c:pt idx="1174">
                  <c:v>53.777000000000008</c:v>
                </c:pt>
                <c:pt idx="1175">
                  <c:v>65.284499999999994</c:v>
                </c:pt>
                <c:pt idx="1176">
                  <c:v>69.811000000000007</c:v>
                </c:pt>
                <c:pt idx="1177">
                  <c:v>74.466000000000008</c:v>
                </c:pt>
                <c:pt idx="1178">
                  <c:v>79.673000000000002</c:v>
                </c:pt>
                <c:pt idx="1179">
                  <c:v>76.19</c:v>
                </c:pt>
                <c:pt idx="1180">
                  <c:v>73.897999999999996</c:v>
                </c:pt>
                <c:pt idx="1181">
                  <c:v>80.633499999999998</c:v>
                </c:pt>
                <c:pt idx="1182">
                  <c:v>75.218500000000006</c:v>
                </c:pt>
                <c:pt idx="1183">
                  <c:v>83.243500000000012</c:v>
                </c:pt>
                <c:pt idx="1184">
                  <c:v>82.244000000000014</c:v>
                </c:pt>
                <c:pt idx="1185">
                  <c:v>78.635500000000008</c:v>
                </c:pt>
                <c:pt idx="1186">
                  <c:v>76.959499999999991</c:v>
                </c:pt>
                <c:pt idx="1187">
                  <c:v>78.656000000000006</c:v>
                </c:pt>
                <c:pt idx="1188">
                  <c:v>77.409000000000006</c:v>
                </c:pt>
                <c:pt idx="1189">
                  <c:v>79.067499999999995</c:v>
                </c:pt>
                <c:pt idx="1190">
                  <c:v>82.262500000000003</c:v>
                </c:pt>
                <c:pt idx="1191">
                  <c:v>88.622</c:v>
                </c:pt>
                <c:pt idx="1192">
                  <c:v>91.156500000000008</c:v>
                </c:pt>
                <c:pt idx="1193">
                  <c:v>80.486500000000007</c:v>
                </c:pt>
                <c:pt idx="1194">
                  <c:v>81.521000000000001</c:v>
                </c:pt>
                <c:pt idx="1195">
                  <c:v>79.164000000000001</c:v>
                </c:pt>
                <c:pt idx="1196">
                  <c:v>66.772000000000006</c:v>
                </c:pt>
                <c:pt idx="1197">
                  <c:v>79.243000000000009</c:v>
                </c:pt>
                <c:pt idx="1198">
                  <c:v>84.261500000000012</c:v>
                </c:pt>
                <c:pt idx="1199">
                  <c:v>88.979500000000002</c:v>
                </c:pt>
                <c:pt idx="1200">
                  <c:v>65.547499999999999</c:v>
                </c:pt>
                <c:pt idx="1201">
                  <c:v>82.692999999999998</c:v>
                </c:pt>
                <c:pt idx="1202">
                  <c:v>89.262</c:v>
                </c:pt>
                <c:pt idx="1203">
                  <c:v>89.478499999999997</c:v>
                </c:pt>
                <c:pt idx="1204">
                  <c:v>89.290500000000009</c:v>
                </c:pt>
                <c:pt idx="1205">
                  <c:v>87.419499999999999</c:v>
                </c:pt>
                <c:pt idx="1206">
                  <c:v>80.807000000000002</c:v>
                </c:pt>
                <c:pt idx="1207">
                  <c:v>84.70450000000001</c:v>
                </c:pt>
                <c:pt idx="1208">
                  <c:v>88.872500000000002</c:v>
                </c:pt>
                <c:pt idx="1209">
                  <c:v>91.419000000000011</c:v>
                </c:pt>
                <c:pt idx="1210">
                  <c:v>94.1935</c:v>
                </c:pt>
                <c:pt idx="1211">
                  <c:v>94.171499999999995</c:v>
                </c:pt>
                <c:pt idx="1212">
                  <c:v>81.135999999999996</c:v>
                </c:pt>
                <c:pt idx="1213">
                  <c:v>85.254999999999995</c:v>
                </c:pt>
                <c:pt idx="1214">
                  <c:v>73.183499999999995</c:v>
                </c:pt>
                <c:pt idx="1215">
                  <c:v>82.427000000000007</c:v>
                </c:pt>
                <c:pt idx="1216">
                  <c:v>78.707499999999996</c:v>
                </c:pt>
                <c:pt idx="1217">
                  <c:v>87.102500000000006</c:v>
                </c:pt>
                <c:pt idx="1218">
                  <c:v>86.143000000000001</c:v>
                </c:pt>
                <c:pt idx="1219">
                  <c:v>91.444999999999993</c:v>
                </c:pt>
                <c:pt idx="1220">
                  <c:v>89.2</c:v>
                </c:pt>
                <c:pt idx="1221">
                  <c:v>93.866</c:v>
                </c:pt>
                <c:pt idx="1222">
                  <c:v>93.350999999999999</c:v>
                </c:pt>
                <c:pt idx="1223">
                  <c:v>94.822999999999993</c:v>
                </c:pt>
                <c:pt idx="1224">
                  <c:v>92.122500000000002</c:v>
                </c:pt>
                <c:pt idx="1225">
                  <c:v>84.41749999999999</c:v>
                </c:pt>
                <c:pt idx="1226">
                  <c:v>75.784000000000006</c:v>
                </c:pt>
                <c:pt idx="1227">
                  <c:v>87.39100000000002</c:v>
                </c:pt>
                <c:pt idx="1228">
                  <c:v>90.968000000000004</c:v>
                </c:pt>
                <c:pt idx="1229">
                  <c:v>93.266499999999994</c:v>
                </c:pt>
                <c:pt idx="1230">
                  <c:v>91.591499999999996</c:v>
                </c:pt>
                <c:pt idx="1231">
                  <c:v>91.969000000000008</c:v>
                </c:pt>
                <c:pt idx="1232">
                  <c:v>92.658000000000001</c:v>
                </c:pt>
                <c:pt idx="1233">
                  <c:v>90.339500000000015</c:v>
                </c:pt>
                <c:pt idx="1234">
                  <c:v>84.778500000000008</c:v>
                </c:pt>
                <c:pt idx="1235">
                  <c:v>89.489000000000004</c:v>
                </c:pt>
                <c:pt idx="1236">
                  <c:v>90.866500000000002</c:v>
                </c:pt>
                <c:pt idx="1237">
                  <c:v>92.973000000000013</c:v>
                </c:pt>
                <c:pt idx="1238">
                  <c:v>94.902500000000018</c:v>
                </c:pt>
                <c:pt idx="1239">
                  <c:v>95.334500000000006</c:v>
                </c:pt>
                <c:pt idx="1240">
                  <c:v>95.051500000000004</c:v>
                </c:pt>
                <c:pt idx="1241">
                  <c:v>96.613500000000002</c:v>
                </c:pt>
                <c:pt idx="1242">
                  <c:v>96.733500000000006</c:v>
                </c:pt>
                <c:pt idx="1243">
                  <c:v>98.91449999999999</c:v>
                </c:pt>
                <c:pt idx="1244">
                  <c:v>96.674999999999997</c:v>
                </c:pt>
                <c:pt idx="1245">
                  <c:v>97.355000000000004</c:v>
                </c:pt>
                <c:pt idx="1246">
                  <c:v>98.288000000000011</c:v>
                </c:pt>
                <c:pt idx="1247">
                  <c:v>99.722500000000011</c:v>
                </c:pt>
                <c:pt idx="1248">
                  <c:v>98.164000000000001</c:v>
                </c:pt>
                <c:pt idx="1249">
                  <c:v>97.378000000000014</c:v>
                </c:pt>
                <c:pt idx="1250">
                  <c:v>84.125500000000002</c:v>
                </c:pt>
                <c:pt idx="1251">
                  <c:v>93.693500000000014</c:v>
                </c:pt>
                <c:pt idx="1252">
                  <c:v>94.860000000000014</c:v>
                </c:pt>
                <c:pt idx="1253">
                  <c:v>85.427500000000009</c:v>
                </c:pt>
                <c:pt idx="1254">
                  <c:v>93.381000000000014</c:v>
                </c:pt>
                <c:pt idx="1255">
                  <c:v>95.619000000000014</c:v>
                </c:pt>
                <c:pt idx="1256">
                  <c:v>96.417500000000004</c:v>
                </c:pt>
                <c:pt idx="1257">
                  <c:v>93.648499999999999</c:v>
                </c:pt>
                <c:pt idx="1258">
                  <c:v>92.260500000000008</c:v>
                </c:pt>
                <c:pt idx="1259">
                  <c:v>96.991000000000014</c:v>
                </c:pt>
                <c:pt idx="1260">
                  <c:v>98.156499999999994</c:v>
                </c:pt>
                <c:pt idx="1261">
                  <c:v>99.152000000000001</c:v>
                </c:pt>
                <c:pt idx="1262">
                  <c:v>88.219499999999996</c:v>
                </c:pt>
                <c:pt idx="1263">
                  <c:v>89.382000000000005</c:v>
                </c:pt>
                <c:pt idx="1264">
                  <c:v>91.241500000000002</c:v>
                </c:pt>
                <c:pt idx="1265">
                  <c:v>92.646500000000003</c:v>
                </c:pt>
                <c:pt idx="1266">
                  <c:v>82.433999999999997</c:v>
                </c:pt>
                <c:pt idx="1267">
                  <c:v>83.987000000000009</c:v>
                </c:pt>
                <c:pt idx="1268">
                  <c:v>83.641500000000008</c:v>
                </c:pt>
                <c:pt idx="1269">
                  <c:v>89.214500000000015</c:v>
                </c:pt>
                <c:pt idx="1270">
                  <c:v>89.073000000000008</c:v>
                </c:pt>
                <c:pt idx="1271">
                  <c:v>84.488500000000002</c:v>
                </c:pt>
                <c:pt idx="1272">
                  <c:v>89.582499999999996</c:v>
                </c:pt>
                <c:pt idx="1273">
                  <c:v>91.570999999999998</c:v>
                </c:pt>
                <c:pt idx="1274">
                  <c:v>94.93</c:v>
                </c:pt>
                <c:pt idx="1275">
                  <c:v>95.204000000000008</c:v>
                </c:pt>
              </c:numCache>
            </c:numRef>
          </c:xVal>
          <c:yVal>
            <c:numRef>
              <c:f>WRF_RESLOWR!$C$2:$C$1277</c:f>
              <c:numCache>
                <c:formatCode>General</c:formatCode>
                <c:ptCount val="1276"/>
                <c:pt idx="0">
                  <c:v>1.3022499999999999</c:v>
                </c:pt>
                <c:pt idx="1">
                  <c:v>1.2524999999999999</c:v>
                </c:pt>
                <c:pt idx="2">
                  <c:v>1.2737499999999999</c:v>
                </c:pt>
                <c:pt idx="3">
                  <c:v>1.0594999999999999</c:v>
                </c:pt>
                <c:pt idx="4">
                  <c:v>1.0285</c:v>
                </c:pt>
                <c:pt idx="5">
                  <c:v>1.2367499999999998</c:v>
                </c:pt>
                <c:pt idx="6">
                  <c:v>1.5350000000000001</c:v>
                </c:pt>
                <c:pt idx="7">
                  <c:v>1.2685</c:v>
                </c:pt>
                <c:pt idx="8">
                  <c:v>1.0545</c:v>
                </c:pt>
                <c:pt idx="9">
                  <c:v>0.94825000000000004</c:v>
                </c:pt>
                <c:pt idx="10">
                  <c:v>1.0507500000000001</c:v>
                </c:pt>
                <c:pt idx="11">
                  <c:v>1.12975</c:v>
                </c:pt>
                <c:pt idx="12">
                  <c:v>1.3315000000000001</c:v>
                </c:pt>
                <c:pt idx="13">
                  <c:v>1.54575</c:v>
                </c:pt>
                <c:pt idx="14">
                  <c:v>1.3460000000000001</c:v>
                </c:pt>
                <c:pt idx="15">
                  <c:v>0.99550000000000005</c:v>
                </c:pt>
                <c:pt idx="16">
                  <c:v>1.111</c:v>
                </c:pt>
                <c:pt idx="17">
                  <c:v>1.0985</c:v>
                </c:pt>
                <c:pt idx="18">
                  <c:v>0.97825000000000006</c:v>
                </c:pt>
                <c:pt idx="19">
                  <c:v>1.2402500000000001</c:v>
                </c:pt>
                <c:pt idx="20">
                  <c:v>1.3322500000000002</c:v>
                </c:pt>
                <c:pt idx="21">
                  <c:v>1.3960000000000001</c:v>
                </c:pt>
                <c:pt idx="22">
                  <c:v>1.0189999999999999</c:v>
                </c:pt>
                <c:pt idx="23">
                  <c:v>1.32375</c:v>
                </c:pt>
                <c:pt idx="24">
                  <c:v>1.0217499999999999</c:v>
                </c:pt>
                <c:pt idx="25">
                  <c:v>1.1105</c:v>
                </c:pt>
                <c:pt idx="26">
                  <c:v>1.2124999999999999</c:v>
                </c:pt>
                <c:pt idx="27">
                  <c:v>1.3137500000000002</c:v>
                </c:pt>
                <c:pt idx="28">
                  <c:v>1.1895</c:v>
                </c:pt>
                <c:pt idx="29">
                  <c:v>1.2614999999999998</c:v>
                </c:pt>
                <c:pt idx="30">
                  <c:v>0.92674999999999996</c:v>
                </c:pt>
                <c:pt idx="31">
                  <c:v>1.123</c:v>
                </c:pt>
                <c:pt idx="32">
                  <c:v>1.0102500000000001</c:v>
                </c:pt>
                <c:pt idx="33">
                  <c:v>1.2012499999999999</c:v>
                </c:pt>
                <c:pt idx="34">
                  <c:v>1.419</c:v>
                </c:pt>
                <c:pt idx="35">
                  <c:v>1.1725000000000001</c:v>
                </c:pt>
                <c:pt idx="36">
                  <c:v>0.84850000000000003</c:v>
                </c:pt>
                <c:pt idx="37">
                  <c:v>1.0044999999999999</c:v>
                </c:pt>
                <c:pt idx="38">
                  <c:v>0.80549999999999999</c:v>
                </c:pt>
                <c:pt idx="39">
                  <c:v>1.0262500000000001</c:v>
                </c:pt>
                <c:pt idx="40">
                  <c:v>1.0727500000000001</c:v>
                </c:pt>
                <c:pt idx="41">
                  <c:v>1.50875</c:v>
                </c:pt>
                <c:pt idx="42">
                  <c:v>1.1175000000000002</c:v>
                </c:pt>
                <c:pt idx="43">
                  <c:v>1.1849999999999998</c:v>
                </c:pt>
                <c:pt idx="44">
                  <c:v>1.0874999999999999</c:v>
                </c:pt>
                <c:pt idx="45">
                  <c:v>1.0594999999999999</c:v>
                </c:pt>
                <c:pt idx="46">
                  <c:v>0.94799999999999995</c:v>
                </c:pt>
                <c:pt idx="47">
                  <c:v>1.25325</c:v>
                </c:pt>
                <c:pt idx="48">
                  <c:v>1.4104999999999999</c:v>
                </c:pt>
                <c:pt idx="49">
                  <c:v>1.14975</c:v>
                </c:pt>
                <c:pt idx="50">
                  <c:v>0.97624999999999995</c:v>
                </c:pt>
                <c:pt idx="51">
                  <c:v>1.6910000000000003</c:v>
                </c:pt>
                <c:pt idx="52">
                  <c:v>1.5017499999999999</c:v>
                </c:pt>
                <c:pt idx="53">
                  <c:v>1.66025</c:v>
                </c:pt>
                <c:pt idx="54">
                  <c:v>1.38625</c:v>
                </c:pt>
                <c:pt idx="55">
                  <c:v>1.3559999999999999</c:v>
                </c:pt>
                <c:pt idx="56">
                  <c:v>1.3365</c:v>
                </c:pt>
                <c:pt idx="57">
                  <c:v>1.0720000000000001</c:v>
                </c:pt>
                <c:pt idx="58">
                  <c:v>1.1664999999999999</c:v>
                </c:pt>
                <c:pt idx="59">
                  <c:v>1.1452499999999999</c:v>
                </c:pt>
                <c:pt idx="60">
                  <c:v>1.2355</c:v>
                </c:pt>
                <c:pt idx="61">
                  <c:v>1.3347499999999999</c:v>
                </c:pt>
                <c:pt idx="62">
                  <c:v>1.2577500000000001</c:v>
                </c:pt>
                <c:pt idx="63">
                  <c:v>1.16875</c:v>
                </c:pt>
                <c:pt idx="64">
                  <c:v>1.1327500000000001</c:v>
                </c:pt>
                <c:pt idx="65">
                  <c:v>1.3374999999999999</c:v>
                </c:pt>
                <c:pt idx="66">
                  <c:v>1.35625</c:v>
                </c:pt>
                <c:pt idx="67">
                  <c:v>1.0842499999999999</c:v>
                </c:pt>
                <c:pt idx="68">
                  <c:v>1.0895000000000001</c:v>
                </c:pt>
                <c:pt idx="69">
                  <c:v>1.2947499999999998</c:v>
                </c:pt>
                <c:pt idx="70">
                  <c:v>1.05525</c:v>
                </c:pt>
                <c:pt idx="71">
                  <c:v>0.92074999999999996</c:v>
                </c:pt>
                <c:pt idx="72">
                  <c:v>1.103</c:v>
                </c:pt>
                <c:pt idx="73">
                  <c:v>1.03</c:v>
                </c:pt>
                <c:pt idx="74">
                  <c:v>1.077</c:v>
                </c:pt>
                <c:pt idx="75">
                  <c:v>1.2690000000000001</c:v>
                </c:pt>
                <c:pt idx="76">
                  <c:v>1.3467499999999999</c:v>
                </c:pt>
                <c:pt idx="77">
                  <c:v>1.20825</c:v>
                </c:pt>
                <c:pt idx="78">
                  <c:v>1.379</c:v>
                </c:pt>
                <c:pt idx="79">
                  <c:v>0.999</c:v>
                </c:pt>
                <c:pt idx="80">
                  <c:v>0.97399999999999998</c:v>
                </c:pt>
                <c:pt idx="81">
                  <c:v>0.96899999999999997</c:v>
                </c:pt>
                <c:pt idx="82">
                  <c:v>1.0907499999999999</c:v>
                </c:pt>
                <c:pt idx="83">
                  <c:v>1.3034999999999999</c:v>
                </c:pt>
                <c:pt idx="84">
                  <c:v>1.1305000000000001</c:v>
                </c:pt>
                <c:pt idx="85">
                  <c:v>0.86124999999999996</c:v>
                </c:pt>
                <c:pt idx="86">
                  <c:v>0.86450000000000005</c:v>
                </c:pt>
                <c:pt idx="87">
                  <c:v>1.2665</c:v>
                </c:pt>
                <c:pt idx="88">
                  <c:v>1.1804999999999999</c:v>
                </c:pt>
                <c:pt idx="89">
                  <c:v>1.12825</c:v>
                </c:pt>
                <c:pt idx="90">
                  <c:v>1.8605</c:v>
                </c:pt>
                <c:pt idx="91">
                  <c:v>1.3835</c:v>
                </c:pt>
                <c:pt idx="92">
                  <c:v>1.4465000000000001</c:v>
                </c:pt>
                <c:pt idx="93">
                  <c:v>1.37025</c:v>
                </c:pt>
                <c:pt idx="94">
                  <c:v>0.99874999999999992</c:v>
                </c:pt>
                <c:pt idx="95">
                  <c:v>0.99574999999999991</c:v>
                </c:pt>
                <c:pt idx="96">
                  <c:v>1.0125</c:v>
                </c:pt>
                <c:pt idx="97">
                  <c:v>1.391</c:v>
                </c:pt>
                <c:pt idx="98">
                  <c:v>1.2085000000000001</c:v>
                </c:pt>
                <c:pt idx="99">
                  <c:v>1.2115</c:v>
                </c:pt>
                <c:pt idx="100">
                  <c:v>0.99574999999999991</c:v>
                </c:pt>
                <c:pt idx="101">
                  <c:v>1.236</c:v>
                </c:pt>
                <c:pt idx="102">
                  <c:v>1.1332499999999999</c:v>
                </c:pt>
                <c:pt idx="103">
                  <c:v>1.4400000000000002</c:v>
                </c:pt>
                <c:pt idx="104">
                  <c:v>1.165</c:v>
                </c:pt>
                <c:pt idx="105">
                  <c:v>1.1859999999999999</c:v>
                </c:pt>
                <c:pt idx="106">
                  <c:v>1.1145</c:v>
                </c:pt>
                <c:pt idx="107">
                  <c:v>0.9345</c:v>
                </c:pt>
                <c:pt idx="108">
                  <c:v>0.96850000000000014</c:v>
                </c:pt>
                <c:pt idx="109">
                  <c:v>0.91274999999999995</c:v>
                </c:pt>
                <c:pt idx="110">
                  <c:v>1.1254999999999999</c:v>
                </c:pt>
                <c:pt idx="111">
                  <c:v>1.3612500000000001</c:v>
                </c:pt>
                <c:pt idx="112">
                  <c:v>1.2897500000000002</c:v>
                </c:pt>
                <c:pt idx="113">
                  <c:v>1.3617500000000002</c:v>
                </c:pt>
                <c:pt idx="114">
                  <c:v>1.14825</c:v>
                </c:pt>
                <c:pt idx="115">
                  <c:v>0.99574999999999991</c:v>
                </c:pt>
                <c:pt idx="116">
                  <c:v>1.0602499999999999</c:v>
                </c:pt>
                <c:pt idx="117">
                  <c:v>1.2677499999999999</c:v>
                </c:pt>
                <c:pt idx="118">
                  <c:v>1.3334999999999999</c:v>
                </c:pt>
                <c:pt idx="119">
                  <c:v>0.96274999999999999</c:v>
                </c:pt>
                <c:pt idx="120">
                  <c:v>1.1080000000000001</c:v>
                </c:pt>
                <c:pt idx="121">
                  <c:v>1.1437499999999998</c:v>
                </c:pt>
                <c:pt idx="122">
                  <c:v>0.99099999999999999</c:v>
                </c:pt>
                <c:pt idx="123">
                  <c:v>0.97375</c:v>
                </c:pt>
                <c:pt idx="124">
                  <c:v>1.39775</c:v>
                </c:pt>
                <c:pt idx="125">
                  <c:v>1.1742499999999998</c:v>
                </c:pt>
                <c:pt idx="126">
                  <c:v>1.0114999999999998</c:v>
                </c:pt>
                <c:pt idx="127">
                  <c:v>0.95424999999999993</c:v>
                </c:pt>
                <c:pt idx="128">
                  <c:v>0.90900000000000003</c:v>
                </c:pt>
                <c:pt idx="129">
                  <c:v>1.03125</c:v>
                </c:pt>
                <c:pt idx="130">
                  <c:v>0.96474999999999989</c:v>
                </c:pt>
                <c:pt idx="131">
                  <c:v>1.2869999999999999</c:v>
                </c:pt>
                <c:pt idx="132">
                  <c:v>1.171</c:v>
                </c:pt>
                <c:pt idx="133">
                  <c:v>0.96849999999999992</c:v>
                </c:pt>
                <c:pt idx="134">
                  <c:v>1.1052500000000001</c:v>
                </c:pt>
                <c:pt idx="135">
                  <c:v>1.07975</c:v>
                </c:pt>
                <c:pt idx="136">
                  <c:v>0.90575000000000006</c:v>
                </c:pt>
                <c:pt idx="137">
                  <c:v>1.0042499999999999</c:v>
                </c:pt>
                <c:pt idx="138">
                  <c:v>1.1924999999999999</c:v>
                </c:pt>
                <c:pt idx="139">
                  <c:v>1.5077500000000001</c:v>
                </c:pt>
                <c:pt idx="140">
                  <c:v>1.20825</c:v>
                </c:pt>
                <c:pt idx="141">
                  <c:v>0.94100000000000006</c:v>
                </c:pt>
                <c:pt idx="142">
                  <c:v>1.0365</c:v>
                </c:pt>
                <c:pt idx="143">
                  <c:v>1.2224999999999999</c:v>
                </c:pt>
                <c:pt idx="144">
                  <c:v>1.1347499999999999</c:v>
                </c:pt>
                <c:pt idx="145">
                  <c:v>1.2152499999999999</c:v>
                </c:pt>
                <c:pt idx="146">
                  <c:v>1.0585</c:v>
                </c:pt>
                <c:pt idx="147">
                  <c:v>0.99299999999999988</c:v>
                </c:pt>
                <c:pt idx="148">
                  <c:v>0.98299999999999987</c:v>
                </c:pt>
                <c:pt idx="149">
                  <c:v>1.3239999999999998</c:v>
                </c:pt>
                <c:pt idx="150">
                  <c:v>1.1315</c:v>
                </c:pt>
                <c:pt idx="151">
                  <c:v>0.91374999999999995</c:v>
                </c:pt>
                <c:pt idx="152">
                  <c:v>1.20275</c:v>
                </c:pt>
                <c:pt idx="153">
                  <c:v>1.3824999999999998</c:v>
                </c:pt>
                <c:pt idx="154">
                  <c:v>1.21675</c:v>
                </c:pt>
                <c:pt idx="155">
                  <c:v>1.5117500000000001</c:v>
                </c:pt>
                <c:pt idx="156">
                  <c:v>1.0434999999999999</c:v>
                </c:pt>
                <c:pt idx="157">
                  <c:v>1.075</c:v>
                </c:pt>
                <c:pt idx="158">
                  <c:v>1.25675</c:v>
                </c:pt>
                <c:pt idx="159">
                  <c:v>1.69</c:v>
                </c:pt>
                <c:pt idx="160">
                  <c:v>1.5842500000000002</c:v>
                </c:pt>
                <c:pt idx="161">
                  <c:v>1.234</c:v>
                </c:pt>
                <c:pt idx="162">
                  <c:v>1.1519999999999999</c:v>
                </c:pt>
                <c:pt idx="163">
                  <c:v>1.3175000000000001</c:v>
                </c:pt>
                <c:pt idx="164">
                  <c:v>1.2954999999999999</c:v>
                </c:pt>
                <c:pt idx="165">
                  <c:v>1.0907499999999999</c:v>
                </c:pt>
                <c:pt idx="166">
                  <c:v>1.6719999999999999</c:v>
                </c:pt>
                <c:pt idx="167">
                  <c:v>1.7097500000000001</c:v>
                </c:pt>
                <c:pt idx="168">
                  <c:v>1.1067499999999999</c:v>
                </c:pt>
                <c:pt idx="169">
                  <c:v>1.1930000000000001</c:v>
                </c:pt>
                <c:pt idx="170">
                  <c:v>1.1885000000000001</c:v>
                </c:pt>
                <c:pt idx="171">
                  <c:v>1.6989999999999998</c:v>
                </c:pt>
                <c:pt idx="172">
                  <c:v>1.91425</c:v>
                </c:pt>
                <c:pt idx="173">
                  <c:v>1.32975</c:v>
                </c:pt>
                <c:pt idx="174">
                  <c:v>1.65225</c:v>
                </c:pt>
                <c:pt idx="175">
                  <c:v>1.13375</c:v>
                </c:pt>
                <c:pt idx="176">
                  <c:v>1.2424999999999999</c:v>
                </c:pt>
                <c:pt idx="177">
                  <c:v>1.8195000000000001</c:v>
                </c:pt>
                <c:pt idx="178">
                  <c:v>2.0890000000000004</c:v>
                </c:pt>
                <c:pt idx="179">
                  <c:v>1.7642499999999999</c:v>
                </c:pt>
                <c:pt idx="180">
                  <c:v>1.1360000000000001</c:v>
                </c:pt>
                <c:pt idx="181">
                  <c:v>1.4004999999999999</c:v>
                </c:pt>
                <c:pt idx="182">
                  <c:v>0.98</c:v>
                </c:pt>
                <c:pt idx="183">
                  <c:v>0.89900000000000002</c:v>
                </c:pt>
                <c:pt idx="184">
                  <c:v>0.95474999999999999</c:v>
                </c:pt>
                <c:pt idx="185">
                  <c:v>0.92749999999999999</c:v>
                </c:pt>
                <c:pt idx="186">
                  <c:v>1.6120000000000001</c:v>
                </c:pt>
                <c:pt idx="187">
                  <c:v>1.6615</c:v>
                </c:pt>
                <c:pt idx="188">
                  <c:v>1.7795000000000001</c:v>
                </c:pt>
                <c:pt idx="189">
                  <c:v>1.5825</c:v>
                </c:pt>
                <c:pt idx="190">
                  <c:v>2.4560000000000004</c:v>
                </c:pt>
                <c:pt idx="191">
                  <c:v>2.6532499999999999</c:v>
                </c:pt>
                <c:pt idx="192">
                  <c:v>1.7574999999999998</c:v>
                </c:pt>
                <c:pt idx="193">
                  <c:v>2.3365</c:v>
                </c:pt>
                <c:pt idx="194">
                  <c:v>2.3807499999999999</c:v>
                </c:pt>
                <c:pt idx="195">
                  <c:v>2.3937499999999998</c:v>
                </c:pt>
                <c:pt idx="196">
                  <c:v>2.2285000000000004</c:v>
                </c:pt>
                <c:pt idx="197">
                  <c:v>2.5062500000000001</c:v>
                </c:pt>
                <c:pt idx="198">
                  <c:v>2.2774999999999999</c:v>
                </c:pt>
                <c:pt idx="199">
                  <c:v>3.1859999999999999</c:v>
                </c:pt>
                <c:pt idx="200">
                  <c:v>4.0529999999999999</c:v>
                </c:pt>
                <c:pt idx="201">
                  <c:v>4.7880000000000003</c:v>
                </c:pt>
                <c:pt idx="202">
                  <c:v>4.8765000000000001</c:v>
                </c:pt>
                <c:pt idx="203">
                  <c:v>3.4715000000000003</c:v>
                </c:pt>
                <c:pt idx="204">
                  <c:v>3.6007500000000001</c:v>
                </c:pt>
                <c:pt idx="205">
                  <c:v>2.7429999999999999</c:v>
                </c:pt>
                <c:pt idx="206">
                  <c:v>2.4699999999999998</c:v>
                </c:pt>
                <c:pt idx="207">
                  <c:v>2.5750000000000002</c:v>
                </c:pt>
                <c:pt idx="208">
                  <c:v>1.6114999999999999</c:v>
                </c:pt>
                <c:pt idx="209">
                  <c:v>1.8762500000000002</c:v>
                </c:pt>
                <c:pt idx="210">
                  <c:v>2.4667499999999998</c:v>
                </c:pt>
                <c:pt idx="211">
                  <c:v>2.7742500000000003</c:v>
                </c:pt>
                <c:pt idx="212">
                  <c:v>2.9285000000000001</c:v>
                </c:pt>
                <c:pt idx="213">
                  <c:v>3.7282500000000001</c:v>
                </c:pt>
                <c:pt idx="214">
                  <c:v>2.4954999999999998</c:v>
                </c:pt>
                <c:pt idx="215">
                  <c:v>3.5762499999999999</c:v>
                </c:pt>
                <c:pt idx="216">
                  <c:v>4.0297499999999999</c:v>
                </c:pt>
                <c:pt idx="217">
                  <c:v>3.891</c:v>
                </c:pt>
                <c:pt idx="218">
                  <c:v>4.0449999999999999</c:v>
                </c:pt>
                <c:pt idx="219">
                  <c:v>4.0597499999999993</c:v>
                </c:pt>
                <c:pt idx="220">
                  <c:v>3.8775000000000004</c:v>
                </c:pt>
                <c:pt idx="221">
                  <c:v>3.86775</c:v>
                </c:pt>
                <c:pt idx="222">
                  <c:v>3.8737500000000002</c:v>
                </c:pt>
                <c:pt idx="223">
                  <c:v>4.1782500000000002</c:v>
                </c:pt>
                <c:pt idx="224">
                  <c:v>3.7282500000000001</c:v>
                </c:pt>
                <c:pt idx="225">
                  <c:v>4.27325</c:v>
                </c:pt>
                <c:pt idx="226">
                  <c:v>4.4672499999999999</c:v>
                </c:pt>
                <c:pt idx="227">
                  <c:v>4.6464999999999996</c:v>
                </c:pt>
                <c:pt idx="228">
                  <c:v>4.1107500000000003</c:v>
                </c:pt>
                <c:pt idx="229">
                  <c:v>3.9097499999999998</c:v>
                </c:pt>
                <c:pt idx="230">
                  <c:v>4.0917499999999993</c:v>
                </c:pt>
                <c:pt idx="231">
                  <c:v>3.8900000000000006</c:v>
                </c:pt>
                <c:pt idx="232">
                  <c:v>3.8704999999999998</c:v>
                </c:pt>
                <c:pt idx="233">
                  <c:v>4.1094999999999997</c:v>
                </c:pt>
                <c:pt idx="234">
                  <c:v>4.0724999999999998</c:v>
                </c:pt>
                <c:pt idx="235">
                  <c:v>4.4162499999999998</c:v>
                </c:pt>
                <c:pt idx="236">
                  <c:v>4.5382499999999997</c:v>
                </c:pt>
                <c:pt idx="237">
                  <c:v>4.7497499999999997</c:v>
                </c:pt>
                <c:pt idx="238">
                  <c:v>4.3287500000000003</c:v>
                </c:pt>
                <c:pt idx="239">
                  <c:v>4.32125</c:v>
                </c:pt>
                <c:pt idx="240">
                  <c:v>4.6752500000000001</c:v>
                </c:pt>
                <c:pt idx="241">
                  <c:v>4.9152500000000003</c:v>
                </c:pt>
                <c:pt idx="242">
                  <c:v>3.12975</c:v>
                </c:pt>
                <c:pt idx="243">
                  <c:v>4.3135000000000003</c:v>
                </c:pt>
                <c:pt idx="244">
                  <c:v>5.31175</c:v>
                </c:pt>
                <c:pt idx="245">
                  <c:v>4.5635000000000003</c:v>
                </c:pt>
                <c:pt idx="246">
                  <c:v>3.8085</c:v>
                </c:pt>
                <c:pt idx="247">
                  <c:v>4.0117500000000001</c:v>
                </c:pt>
                <c:pt idx="248">
                  <c:v>2.0925000000000002</c:v>
                </c:pt>
                <c:pt idx="249">
                  <c:v>4.27475</c:v>
                </c:pt>
                <c:pt idx="250">
                  <c:v>4.0655000000000001</c:v>
                </c:pt>
                <c:pt idx="251">
                  <c:v>4.6675000000000004</c:v>
                </c:pt>
                <c:pt idx="252">
                  <c:v>4.2997499999999995</c:v>
                </c:pt>
                <c:pt idx="253">
                  <c:v>4.5957500000000007</c:v>
                </c:pt>
                <c:pt idx="254">
                  <c:v>3.9772499999999997</c:v>
                </c:pt>
                <c:pt idx="255">
                  <c:v>4.4000000000000004</c:v>
                </c:pt>
                <c:pt idx="256">
                  <c:v>3.8054999999999999</c:v>
                </c:pt>
                <c:pt idx="257">
                  <c:v>3.5914999999999999</c:v>
                </c:pt>
                <c:pt idx="258">
                  <c:v>3.7367499999999998</c:v>
                </c:pt>
                <c:pt idx="259">
                  <c:v>3.8867500000000001</c:v>
                </c:pt>
                <c:pt idx="260">
                  <c:v>4.5244999999999997</c:v>
                </c:pt>
                <c:pt idx="261">
                  <c:v>4.2827500000000001</c:v>
                </c:pt>
                <c:pt idx="262">
                  <c:v>4.4307499999999997</c:v>
                </c:pt>
                <c:pt idx="263">
                  <c:v>4.7037500000000003</c:v>
                </c:pt>
                <c:pt idx="264">
                  <c:v>4.57775</c:v>
                </c:pt>
                <c:pt idx="265">
                  <c:v>4.7854999999999999</c:v>
                </c:pt>
                <c:pt idx="266">
                  <c:v>4.1680000000000001</c:v>
                </c:pt>
                <c:pt idx="267">
                  <c:v>4.5752499999999996</c:v>
                </c:pt>
                <c:pt idx="268">
                  <c:v>2.1234999999999999</c:v>
                </c:pt>
                <c:pt idx="269">
                  <c:v>2.8730000000000002</c:v>
                </c:pt>
                <c:pt idx="270">
                  <c:v>3.7822499999999999</c:v>
                </c:pt>
                <c:pt idx="271">
                  <c:v>4.3342499999999999</c:v>
                </c:pt>
                <c:pt idx="272">
                  <c:v>4.3099999999999996</c:v>
                </c:pt>
                <c:pt idx="273">
                  <c:v>4.5594999999999999</c:v>
                </c:pt>
                <c:pt idx="274">
                  <c:v>4.7372499999999995</c:v>
                </c:pt>
                <c:pt idx="275">
                  <c:v>4.4157500000000001</c:v>
                </c:pt>
                <c:pt idx="276">
                  <c:v>3.6669999999999998</c:v>
                </c:pt>
                <c:pt idx="277">
                  <c:v>3.1822499999999998</c:v>
                </c:pt>
                <c:pt idx="278">
                  <c:v>4.40625</c:v>
                </c:pt>
                <c:pt idx="279">
                  <c:v>3.2715000000000001</c:v>
                </c:pt>
                <c:pt idx="280">
                  <c:v>2.8320000000000003</c:v>
                </c:pt>
                <c:pt idx="281">
                  <c:v>3.4047499999999999</c:v>
                </c:pt>
                <c:pt idx="282">
                  <c:v>3.2919999999999998</c:v>
                </c:pt>
                <c:pt idx="283">
                  <c:v>3.89</c:v>
                </c:pt>
                <c:pt idx="284">
                  <c:v>3.8652499999999996</c:v>
                </c:pt>
                <c:pt idx="285">
                  <c:v>4.2230000000000008</c:v>
                </c:pt>
                <c:pt idx="286">
                  <c:v>4.2057500000000001</c:v>
                </c:pt>
                <c:pt idx="287">
                  <c:v>4.2012499999999999</c:v>
                </c:pt>
                <c:pt idx="288">
                  <c:v>3.1617499999999996</c:v>
                </c:pt>
                <c:pt idx="289">
                  <c:v>4.1269999999999998</c:v>
                </c:pt>
                <c:pt idx="290">
                  <c:v>4.5422500000000001</c:v>
                </c:pt>
                <c:pt idx="291">
                  <c:v>4.6975000000000007</c:v>
                </c:pt>
                <c:pt idx="292">
                  <c:v>4.7832499999999998</c:v>
                </c:pt>
                <c:pt idx="293">
                  <c:v>4.7845000000000004</c:v>
                </c:pt>
                <c:pt idx="294">
                  <c:v>4.7519999999999998</c:v>
                </c:pt>
                <c:pt idx="295">
                  <c:v>5.0289999999999999</c:v>
                </c:pt>
                <c:pt idx="296">
                  <c:v>4.9277499999999996</c:v>
                </c:pt>
                <c:pt idx="297">
                  <c:v>4.8109999999999999</c:v>
                </c:pt>
                <c:pt idx="298">
                  <c:v>4.8530000000000006</c:v>
                </c:pt>
                <c:pt idx="299">
                  <c:v>4.8775000000000004</c:v>
                </c:pt>
                <c:pt idx="300">
                  <c:v>4.0430000000000001</c:v>
                </c:pt>
                <c:pt idx="301">
                  <c:v>4.0114999999999998</c:v>
                </c:pt>
                <c:pt idx="302">
                  <c:v>4.242</c:v>
                </c:pt>
                <c:pt idx="303">
                  <c:v>4.335</c:v>
                </c:pt>
                <c:pt idx="304">
                  <c:v>4.2692499999999995</c:v>
                </c:pt>
                <c:pt idx="305">
                  <c:v>4.32925</c:v>
                </c:pt>
                <c:pt idx="306">
                  <c:v>4.4935</c:v>
                </c:pt>
                <c:pt idx="307">
                  <c:v>4.6215000000000002</c:v>
                </c:pt>
                <c:pt idx="308">
                  <c:v>4.5727500000000001</c:v>
                </c:pt>
                <c:pt idx="309">
                  <c:v>4.1319999999999997</c:v>
                </c:pt>
                <c:pt idx="310">
                  <c:v>3.9050000000000002</c:v>
                </c:pt>
                <c:pt idx="311">
                  <c:v>3.5485000000000002</c:v>
                </c:pt>
                <c:pt idx="312">
                  <c:v>4.0602499999999999</c:v>
                </c:pt>
                <c:pt idx="313">
                  <c:v>4.3084999999999996</c:v>
                </c:pt>
                <c:pt idx="314">
                  <c:v>3.4242499999999998</c:v>
                </c:pt>
                <c:pt idx="315">
                  <c:v>3.6287500000000001</c:v>
                </c:pt>
                <c:pt idx="316">
                  <c:v>4.0345000000000004</c:v>
                </c:pt>
                <c:pt idx="317">
                  <c:v>4.3544999999999998</c:v>
                </c:pt>
                <c:pt idx="318">
                  <c:v>2.9725000000000001</c:v>
                </c:pt>
                <c:pt idx="319">
                  <c:v>2.9424999999999999</c:v>
                </c:pt>
                <c:pt idx="320">
                  <c:v>4.4182500000000005</c:v>
                </c:pt>
                <c:pt idx="321">
                  <c:v>4.9642499999999998</c:v>
                </c:pt>
                <c:pt idx="322">
                  <c:v>4.6317500000000003</c:v>
                </c:pt>
                <c:pt idx="323">
                  <c:v>4.36625</c:v>
                </c:pt>
                <c:pt idx="324">
                  <c:v>4.3017500000000002</c:v>
                </c:pt>
                <c:pt idx="325">
                  <c:v>4.4122500000000002</c:v>
                </c:pt>
                <c:pt idx="326">
                  <c:v>4.1624999999999996</c:v>
                </c:pt>
                <c:pt idx="327">
                  <c:v>2.83975</c:v>
                </c:pt>
                <c:pt idx="328">
                  <c:v>4.94625</c:v>
                </c:pt>
                <c:pt idx="329">
                  <c:v>4.5707500000000003</c:v>
                </c:pt>
                <c:pt idx="330">
                  <c:v>4.3884999999999996</c:v>
                </c:pt>
                <c:pt idx="331">
                  <c:v>4.7197499999999994</c:v>
                </c:pt>
                <c:pt idx="332">
                  <c:v>1.8032499999999998</c:v>
                </c:pt>
                <c:pt idx="333">
                  <c:v>2.6270000000000002</c:v>
                </c:pt>
                <c:pt idx="334">
                  <c:v>3.6797500000000003</c:v>
                </c:pt>
                <c:pt idx="335">
                  <c:v>4.1782500000000002</c:v>
                </c:pt>
                <c:pt idx="336">
                  <c:v>3.7352499999999997</c:v>
                </c:pt>
                <c:pt idx="337">
                  <c:v>3.778</c:v>
                </c:pt>
                <c:pt idx="338">
                  <c:v>3.9664999999999999</c:v>
                </c:pt>
                <c:pt idx="339">
                  <c:v>1.2530000000000001</c:v>
                </c:pt>
                <c:pt idx="340">
                  <c:v>1.0362499999999999</c:v>
                </c:pt>
                <c:pt idx="341">
                  <c:v>1.2430000000000001</c:v>
                </c:pt>
                <c:pt idx="342">
                  <c:v>1.4419999999999999</c:v>
                </c:pt>
                <c:pt idx="343">
                  <c:v>1.4554999999999998</c:v>
                </c:pt>
                <c:pt idx="344">
                  <c:v>1.4882499999999999</c:v>
                </c:pt>
                <c:pt idx="345">
                  <c:v>2.4645000000000001</c:v>
                </c:pt>
                <c:pt idx="346">
                  <c:v>2.0057499999999999</c:v>
                </c:pt>
                <c:pt idx="347">
                  <c:v>2.552</c:v>
                </c:pt>
                <c:pt idx="348">
                  <c:v>2.2709999999999999</c:v>
                </c:pt>
                <c:pt idx="349">
                  <c:v>2.72925</c:v>
                </c:pt>
                <c:pt idx="350">
                  <c:v>2.7749999999999999</c:v>
                </c:pt>
                <c:pt idx="351">
                  <c:v>3.327</c:v>
                </c:pt>
                <c:pt idx="352">
                  <c:v>2.9612499999999997</c:v>
                </c:pt>
                <c:pt idx="353">
                  <c:v>2.5465</c:v>
                </c:pt>
                <c:pt idx="354">
                  <c:v>1.4235</c:v>
                </c:pt>
                <c:pt idx="355">
                  <c:v>1.4812500000000002</c:v>
                </c:pt>
                <c:pt idx="356">
                  <c:v>1.24125</c:v>
                </c:pt>
                <c:pt idx="357">
                  <c:v>0.98049999999999993</c:v>
                </c:pt>
                <c:pt idx="358">
                  <c:v>1.04975</c:v>
                </c:pt>
                <c:pt idx="359">
                  <c:v>0.99274999999999991</c:v>
                </c:pt>
                <c:pt idx="360">
                  <c:v>0.99475000000000002</c:v>
                </c:pt>
                <c:pt idx="361">
                  <c:v>1.0322499999999999</c:v>
                </c:pt>
                <c:pt idx="362">
                  <c:v>1.2164999999999999</c:v>
                </c:pt>
                <c:pt idx="363">
                  <c:v>1.5097499999999999</c:v>
                </c:pt>
                <c:pt idx="364">
                  <c:v>1.22725</c:v>
                </c:pt>
                <c:pt idx="365">
                  <c:v>1.0467500000000001</c:v>
                </c:pt>
                <c:pt idx="366">
                  <c:v>1.01325</c:v>
                </c:pt>
                <c:pt idx="367">
                  <c:v>1.056</c:v>
                </c:pt>
                <c:pt idx="368">
                  <c:v>1.1032500000000001</c:v>
                </c:pt>
                <c:pt idx="369">
                  <c:v>1.8387500000000001</c:v>
                </c:pt>
                <c:pt idx="370">
                  <c:v>1.6285000000000001</c:v>
                </c:pt>
                <c:pt idx="371">
                  <c:v>2.13225</c:v>
                </c:pt>
                <c:pt idx="372">
                  <c:v>2.1702500000000002</c:v>
                </c:pt>
                <c:pt idx="373">
                  <c:v>2.2569999999999997</c:v>
                </c:pt>
                <c:pt idx="374">
                  <c:v>1.1452499999999999</c:v>
                </c:pt>
                <c:pt idx="375">
                  <c:v>1.159</c:v>
                </c:pt>
                <c:pt idx="376">
                  <c:v>2.02075</c:v>
                </c:pt>
                <c:pt idx="377">
                  <c:v>1.9225000000000001</c:v>
                </c:pt>
                <c:pt idx="378">
                  <c:v>1.0575000000000001</c:v>
                </c:pt>
                <c:pt idx="379">
                  <c:v>1.1152500000000001</c:v>
                </c:pt>
                <c:pt idx="380">
                  <c:v>1.0727500000000001</c:v>
                </c:pt>
                <c:pt idx="381">
                  <c:v>0.84799999999999998</c:v>
                </c:pt>
                <c:pt idx="382">
                  <c:v>1.0137499999999999</c:v>
                </c:pt>
                <c:pt idx="383">
                  <c:v>0.97350000000000003</c:v>
                </c:pt>
                <c:pt idx="384">
                  <c:v>1.2559999999999998</c:v>
                </c:pt>
                <c:pt idx="385">
                  <c:v>0.93149999999999999</c:v>
                </c:pt>
                <c:pt idx="386">
                  <c:v>1.0024999999999999</c:v>
                </c:pt>
                <c:pt idx="387">
                  <c:v>1.0539999999999998</c:v>
                </c:pt>
                <c:pt idx="388">
                  <c:v>1.0765</c:v>
                </c:pt>
                <c:pt idx="389">
                  <c:v>1.0629999999999999</c:v>
                </c:pt>
                <c:pt idx="390">
                  <c:v>1.1664999999999999</c:v>
                </c:pt>
                <c:pt idx="391">
                  <c:v>1.2802500000000001</c:v>
                </c:pt>
                <c:pt idx="392">
                  <c:v>0.86974999999999991</c:v>
                </c:pt>
                <c:pt idx="393">
                  <c:v>1.0489999999999999</c:v>
                </c:pt>
                <c:pt idx="394">
                  <c:v>1.0235000000000001</c:v>
                </c:pt>
                <c:pt idx="395">
                  <c:v>1.0427500000000001</c:v>
                </c:pt>
                <c:pt idx="396">
                  <c:v>0.97675000000000001</c:v>
                </c:pt>
                <c:pt idx="397">
                  <c:v>1.4412500000000001</c:v>
                </c:pt>
                <c:pt idx="398">
                  <c:v>1.41025</c:v>
                </c:pt>
                <c:pt idx="399">
                  <c:v>0.99025000000000007</c:v>
                </c:pt>
                <c:pt idx="400">
                  <c:v>1.2317499999999999</c:v>
                </c:pt>
                <c:pt idx="401">
                  <c:v>1.97675</c:v>
                </c:pt>
                <c:pt idx="402">
                  <c:v>1.3182499999999999</c:v>
                </c:pt>
                <c:pt idx="403">
                  <c:v>1.0687500000000001</c:v>
                </c:pt>
                <c:pt idx="404">
                  <c:v>1.155</c:v>
                </c:pt>
                <c:pt idx="405">
                  <c:v>1.2265000000000001</c:v>
                </c:pt>
                <c:pt idx="406">
                  <c:v>0.97275</c:v>
                </c:pt>
                <c:pt idx="407">
                  <c:v>0.84550000000000003</c:v>
                </c:pt>
                <c:pt idx="408">
                  <c:v>1.0410000000000001</c:v>
                </c:pt>
                <c:pt idx="409">
                  <c:v>1.02275</c:v>
                </c:pt>
                <c:pt idx="410">
                  <c:v>1.41025</c:v>
                </c:pt>
                <c:pt idx="411">
                  <c:v>1.369</c:v>
                </c:pt>
                <c:pt idx="412">
                  <c:v>1.2869999999999999</c:v>
                </c:pt>
                <c:pt idx="413">
                  <c:v>1.3265</c:v>
                </c:pt>
                <c:pt idx="414">
                  <c:v>1.35975</c:v>
                </c:pt>
                <c:pt idx="415">
                  <c:v>1.10175</c:v>
                </c:pt>
                <c:pt idx="416">
                  <c:v>1.0855000000000001</c:v>
                </c:pt>
                <c:pt idx="417">
                  <c:v>1.151</c:v>
                </c:pt>
                <c:pt idx="418">
                  <c:v>1.2302500000000001</c:v>
                </c:pt>
                <c:pt idx="419">
                  <c:v>1.3029999999999999</c:v>
                </c:pt>
                <c:pt idx="420">
                  <c:v>1.0412499999999998</c:v>
                </c:pt>
                <c:pt idx="421">
                  <c:v>1.32375</c:v>
                </c:pt>
                <c:pt idx="422">
                  <c:v>0.99349999999999983</c:v>
                </c:pt>
                <c:pt idx="423">
                  <c:v>0.9930000000000001</c:v>
                </c:pt>
                <c:pt idx="424">
                  <c:v>1.1872500000000001</c:v>
                </c:pt>
                <c:pt idx="425">
                  <c:v>1.1945000000000001</c:v>
                </c:pt>
                <c:pt idx="426">
                  <c:v>1.16425</c:v>
                </c:pt>
                <c:pt idx="427">
                  <c:v>1.391</c:v>
                </c:pt>
                <c:pt idx="428">
                  <c:v>0.98124999999999996</c:v>
                </c:pt>
                <c:pt idx="429">
                  <c:v>1.0050000000000001</c:v>
                </c:pt>
                <c:pt idx="430">
                  <c:v>0.78900000000000003</c:v>
                </c:pt>
                <c:pt idx="431">
                  <c:v>0.92974999999999997</c:v>
                </c:pt>
                <c:pt idx="432">
                  <c:v>1.2987500000000001</c:v>
                </c:pt>
                <c:pt idx="433">
                  <c:v>1.268</c:v>
                </c:pt>
                <c:pt idx="434">
                  <c:v>0.94925000000000004</c:v>
                </c:pt>
                <c:pt idx="435">
                  <c:v>0.82550000000000001</c:v>
                </c:pt>
                <c:pt idx="436">
                  <c:v>0.88424999999999998</c:v>
                </c:pt>
                <c:pt idx="437">
                  <c:v>0.79449999999999998</c:v>
                </c:pt>
                <c:pt idx="438">
                  <c:v>1.0469999999999999</c:v>
                </c:pt>
                <c:pt idx="439">
                  <c:v>1.101</c:v>
                </c:pt>
                <c:pt idx="440">
                  <c:v>1.2097500000000001</c:v>
                </c:pt>
                <c:pt idx="441">
                  <c:v>0.86199999999999999</c:v>
                </c:pt>
                <c:pt idx="442">
                  <c:v>0.96899999999999997</c:v>
                </c:pt>
                <c:pt idx="443">
                  <c:v>0.85525000000000007</c:v>
                </c:pt>
                <c:pt idx="444">
                  <c:v>1.1154999999999999</c:v>
                </c:pt>
                <c:pt idx="445">
                  <c:v>0.83174999999999999</c:v>
                </c:pt>
                <c:pt idx="446">
                  <c:v>1.2070000000000001</c:v>
                </c:pt>
                <c:pt idx="447">
                  <c:v>1.3692500000000001</c:v>
                </c:pt>
                <c:pt idx="448">
                  <c:v>0.91500000000000004</c:v>
                </c:pt>
                <c:pt idx="449">
                  <c:v>1.1415</c:v>
                </c:pt>
                <c:pt idx="450">
                  <c:v>0.77974999999999994</c:v>
                </c:pt>
                <c:pt idx="451">
                  <c:v>0.96150000000000002</c:v>
                </c:pt>
                <c:pt idx="452">
                  <c:v>0.93</c:v>
                </c:pt>
                <c:pt idx="453">
                  <c:v>1.0619999999999998</c:v>
                </c:pt>
                <c:pt idx="454">
                  <c:v>0.94874999999999998</c:v>
                </c:pt>
                <c:pt idx="455">
                  <c:v>0.97699999999999998</c:v>
                </c:pt>
                <c:pt idx="456">
                  <c:v>0.9777499999999999</c:v>
                </c:pt>
                <c:pt idx="457">
                  <c:v>0.78825000000000001</c:v>
                </c:pt>
                <c:pt idx="458">
                  <c:v>0.86724999999999997</c:v>
                </c:pt>
                <c:pt idx="459">
                  <c:v>0.83474999999999999</c:v>
                </c:pt>
                <c:pt idx="460">
                  <c:v>0.92975000000000008</c:v>
                </c:pt>
                <c:pt idx="461">
                  <c:v>1.1847500000000002</c:v>
                </c:pt>
                <c:pt idx="462">
                  <c:v>0.82550000000000012</c:v>
                </c:pt>
                <c:pt idx="463">
                  <c:v>0.90825</c:v>
                </c:pt>
                <c:pt idx="464">
                  <c:v>0.90775000000000006</c:v>
                </c:pt>
                <c:pt idx="465">
                  <c:v>0.79900000000000004</c:v>
                </c:pt>
                <c:pt idx="466">
                  <c:v>0.96425000000000005</c:v>
                </c:pt>
                <c:pt idx="467">
                  <c:v>1.24875</c:v>
                </c:pt>
                <c:pt idx="468">
                  <c:v>1.216</c:v>
                </c:pt>
                <c:pt idx="469">
                  <c:v>0.90825</c:v>
                </c:pt>
                <c:pt idx="470">
                  <c:v>0.84750000000000003</c:v>
                </c:pt>
                <c:pt idx="471">
                  <c:v>0.90549999999999997</c:v>
                </c:pt>
                <c:pt idx="472">
                  <c:v>1.0494999999999999</c:v>
                </c:pt>
                <c:pt idx="473">
                  <c:v>1.2402499999999999</c:v>
                </c:pt>
                <c:pt idx="474">
                  <c:v>1.7082499999999998</c:v>
                </c:pt>
                <c:pt idx="475">
                  <c:v>1.7754999999999999</c:v>
                </c:pt>
                <c:pt idx="476">
                  <c:v>1.1537500000000001</c:v>
                </c:pt>
                <c:pt idx="477">
                  <c:v>1.3290000000000002</c:v>
                </c:pt>
                <c:pt idx="478">
                  <c:v>1.2232499999999999</c:v>
                </c:pt>
                <c:pt idx="479">
                  <c:v>1.06125</c:v>
                </c:pt>
                <c:pt idx="480">
                  <c:v>1.2689999999999999</c:v>
                </c:pt>
                <c:pt idx="481">
                  <c:v>1.2075</c:v>
                </c:pt>
                <c:pt idx="482">
                  <c:v>0.98275000000000001</c:v>
                </c:pt>
                <c:pt idx="483">
                  <c:v>0.95499999999999996</c:v>
                </c:pt>
                <c:pt idx="484">
                  <c:v>1.0017499999999999</c:v>
                </c:pt>
                <c:pt idx="485">
                  <c:v>1.4129999999999998</c:v>
                </c:pt>
                <c:pt idx="486">
                  <c:v>1.1577500000000001</c:v>
                </c:pt>
                <c:pt idx="487">
                  <c:v>0.90400000000000003</c:v>
                </c:pt>
                <c:pt idx="488">
                  <c:v>0.95424999999999993</c:v>
                </c:pt>
                <c:pt idx="489">
                  <c:v>1.3005</c:v>
                </c:pt>
                <c:pt idx="490">
                  <c:v>1.2985000000000002</c:v>
                </c:pt>
                <c:pt idx="491">
                  <c:v>1.2615000000000001</c:v>
                </c:pt>
                <c:pt idx="492">
                  <c:v>1.2377499999999999</c:v>
                </c:pt>
                <c:pt idx="493">
                  <c:v>1.1225000000000001</c:v>
                </c:pt>
                <c:pt idx="494">
                  <c:v>1.1935</c:v>
                </c:pt>
                <c:pt idx="495">
                  <c:v>1.9585000000000001</c:v>
                </c:pt>
                <c:pt idx="496">
                  <c:v>2.3694999999999999</c:v>
                </c:pt>
                <c:pt idx="497">
                  <c:v>1.115</c:v>
                </c:pt>
                <c:pt idx="498">
                  <c:v>1.173</c:v>
                </c:pt>
                <c:pt idx="499">
                  <c:v>0.95274999999999999</c:v>
                </c:pt>
                <c:pt idx="500">
                  <c:v>1.1212500000000001</c:v>
                </c:pt>
                <c:pt idx="501">
                  <c:v>1.1385000000000001</c:v>
                </c:pt>
                <c:pt idx="502">
                  <c:v>1.29775</c:v>
                </c:pt>
                <c:pt idx="503">
                  <c:v>1.3165</c:v>
                </c:pt>
                <c:pt idx="504">
                  <c:v>1.14375</c:v>
                </c:pt>
                <c:pt idx="505">
                  <c:v>0.88500000000000001</c:v>
                </c:pt>
                <c:pt idx="506">
                  <c:v>1.2229999999999999</c:v>
                </c:pt>
                <c:pt idx="507">
                  <c:v>1.2737499999999999</c:v>
                </c:pt>
                <c:pt idx="508">
                  <c:v>0.85824999999999996</c:v>
                </c:pt>
                <c:pt idx="509">
                  <c:v>1.04175</c:v>
                </c:pt>
                <c:pt idx="510">
                  <c:v>1.42825</c:v>
                </c:pt>
                <c:pt idx="511">
                  <c:v>0.93924999999999992</c:v>
                </c:pt>
                <c:pt idx="512">
                  <c:v>0.95649999999999991</c:v>
                </c:pt>
                <c:pt idx="513">
                  <c:v>0.92225000000000001</c:v>
                </c:pt>
                <c:pt idx="514">
                  <c:v>1.1952500000000001</c:v>
                </c:pt>
                <c:pt idx="515">
                  <c:v>2.0962499999999999</c:v>
                </c:pt>
                <c:pt idx="516">
                  <c:v>1.65225</c:v>
                </c:pt>
                <c:pt idx="517">
                  <c:v>2.8487499999999999</c:v>
                </c:pt>
                <c:pt idx="518">
                  <c:v>1.58375</c:v>
                </c:pt>
                <c:pt idx="519">
                  <c:v>1.45475</c:v>
                </c:pt>
                <c:pt idx="520">
                  <c:v>2.1355000000000004</c:v>
                </c:pt>
                <c:pt idx="521">
                  <c:v>1.6895</c:v>
                </c:pt>
                <c:pt idx="522">
                  <c:v>1.66625</c:v>
                </c:pt>
                <c:pt idx="523">
                  <c:v>1.0745</c:v>
                </c:pt>
                <c:pt idx="524">
                  <c:v>1.4764999999999999</c:v>
                </c:pt>
                <c:pt idx="525">
                  <c:v>1.33775</c:v>
                </c:pt>
                <c:pt idx="526">
                  <c:v>1.6620000000000001</c:v>
                </c:pt>
                <c:pt idx="527">
                  <c:v>2.1559999999999997</c:v>
                </c:pt>
                <c:pt idx="528">
                  <c:v>2.6509999999999998</c:v>
                </c:pt>
                <c:pt idx="529">
                  <c:v>2.26125</c:v>
                </c:pt>
                <c:pt idx="530">
                  <c:v>2.6957499999999999</c:v>
                </c:pt>
                <c:pt idx="531">
                  <c:v>3.4139999999999997</c:v>
                </c:pt>
                <c:pt idx="532">
                  <c:v>3.7244999999999999</c:v>
                </c:pt>
                <c:pt idx="533">
                  <c:v>3.6487499999999997</c:v>
                </c:pt>
                <c:pt idx="534">
                  <c:v>2.4870000000000001</c:v>
                </c:pt>
                <c:pt idx="535">
                  <c:v>1.1655000000000002</c:v>
                </c:pt>
                <c:pt idx="536">
                  <c:v>1.8287499999999999</c:v>
                </c:pt>
                <c:pt idx="537">
                  <c:v>2.31975</c:v>
                </c:pt>
                <c:pt idx="538">
                  <c:v>2.7265000000000001</c:v>
                </c:pt>
                <c:pt idx="539">
                  <c:v>2.25875</c:v>
                </c:pt>
                <c:pt idx="540">
                  <c:v>1.0409999999999999</c:v>
                </c:pt>
                <c:pt idx="541">
                  <c:v>0.90074999999999994</c:v>
                </c:pt>
                <c:pt idx="542">
                  <c:v>1.3345</c:v>
                </c:pt>
                <c:pt idx="543">
                  <c:v>1.2264999999999999</c:v>
                </c:pt>
                <c:pt idx="544">
                  <c:v>1.48325</c:v>
                </c:pt>
                <c:pt idx="545">
                  <c:v>2.1820000000000004</c:v>
                </c:pt>
                <c:pt idx="546">
                  <c:v>2.6425000000000001</c:v>
                </c:pt>
                <c:pt idx="547">
                  <c:v>2.0419999999999998</c:v>
                </c:pt>
                <c:pt idx="548">
                  <c:v>2.7854999999999999</c:v>
                </c:pt>
                <c:pt idx="549">
                  <c:v>2.6549999999999998</c:v>
                </c:pt>
                <c:pt idx="550">
                  <c:v>1.9634999999999998</c:v>
                </c:pt>
                <c:pt idx="551">
                  <c:v>1.518</c:v>
                </c:pt>
                <c:pt idx="552">
                  <c:v>1.704</c:v>
                </c:pt>
                <c:pt idx="553">
                  <c:v>2.2735000000000003</c:v>
                </c:pt>
                <c:pt idx="554">
                  <c:v>3.9212500000000001</c:v>
                </c:pt>
                <c:pt idx="555">
                  <c:v>1.93275</c:v>
                </c:pt>
                <c:pt idx="556">
                  <c:v>1.3125</c:v>
                </c:pt>
                <c:pt idx="557">
                  <c:v>1.9490000000000001</c:v>
                </c:pt>
                <c:pt idx="558">
                  <c:v>3.2487500000000002</c:v>
                </c:pt>
                <c:pt idx="559">
                  <c:v>2.633</c:v>
                </c:pt>
                <c:pt idx="560">
                  <c:v>1.5575000000000001</c:v>
                </c:pt>
                <c:pt idx="561">
                  <c:v>1.8182499999999999</c:v>
                </c:pt>
                <c:pt idx="562">
                  <c:v>2.0447500000000001</c:v>
                </c:pt>
                <c:pt idx="563">
                  <c:v>3.0285000000000002</c:v>
                </c:pt>
                <c:pt idx="564">
                  <c:v>3.6132499999999999</c:v>
                </c:pt>
                <c:pt idx="565">
                  <c:v>3.7264999999999997</c:v>
                </c:pt>
                <c:pt idx="566">
                  <c:v>3.3624999999999998</c:v>
                </c:pt>
                <c:pt idx="567">
                  <c:v>3.1792499999999997</c:v>
                </c:pt>
                <c:pt idx="568">
                  <c:v>3.5912500000000005</c:v>
                </c:pt>
                <c:pt idx="569">
                  <c:v>3.3537500000000002</c:v>
                </c:pt>
                <c:pt idx="570">
                  <c:v>3.7257499999999997</c:v>
                </c:pt>
                <c:pt idx="571">
                  <c:v>3.5157500000000002</c:v>
                </c:pt>
                <c:pt idx="572">
                  <c:v>3.7825000000000002</c:v>
                </c:pt>
                <c:pt idx="573">
                  <c:v>2.9874999999999998</c:v>
                </c:pt>
                <c:pt idx="574">
                  <c:v>3.3375000000000004</c:v>
                </c:pt>
                <c:pt idx="575">
                  <c:v>3.6247500000000001</c:v>
                </c:pt>
                <c:pt idx="576">
                  <c:v>2.7917500000000004</c:v>
                </c:pt>
                <c:pt idx="577">
                  <c:v>2.9085000000000001</c:v>
                </c:pt>
                <c:pt idx="578">
                  <c:v>3.39175</c:v>
                </c:pt>
                <c:pt idx="579">
                  <c:v>3.8652499999999996</c:v>
                </c:pt>
                <c:pt idx="580">
                  <c:v>4.4860000000000007</c:v>
                </c:pt>
                <c:pt idx="581">
                  <c:v>4.0060000000000002</c:v>
                </c:pt>
                <c:pt idx="582">
                  <c:v>4.2562499999999996</c:v>
                </c:pt>
                <c:pt idx="583">
                  <c:v>4.2212500000000004</c:v>
                </c:pt>
                <c:pt idx="584">
                  <c:v>4.2052500000000004</c:v>
                </c:pt>
                <c:pt idx="585">
                  <c:v>4.2720000000000002</c:v>
                </c:pt>
                <c:pt idx="586">
                  <c:v>4.5454999999999997</c:v>
                </c:pt>
                <c:pt idx="587">
                  <c:v>4.7207499999999998</c:v>
                </c:pt>
                <c:pt idx="588">
                  <c:v>4.4565000000000001</c:v>
                </c:pt>
                <c:pt idx="589">
                  <c:v>4.4595000000000002</c:v>
                </c:pt>
                <c:pt idx="590">
                  <c:v>3.8687499999999995</c:v>
                </c:pt>
                <c:pt idx="591">
                  <c:v>3.8382499999999999</c:v>
                </c:pt>
                <c:pt idx="592">
                  <c:v>3.7297500000000001</c:v>
                </c:pt>
                <c:pt idx="593">
                  <c:v>3.4264999999999999</c:v>
                </c:pt>
                <c:pt idx="594">
                  <c:v>4.0140000000000002</c:v>
                </c:pt>
                <c:pt idx="595">
                  <c:v>3.8282499999999997</c:v>
                </c:pt>
                <c:pt idx="596">
                  <c:v>3.4617499999999999</c:v>
                </c:pt>
                <c:pt idx="597">
                  <c:v>3.8727499999999999</c:v>
                </c:pt>
                <c:pt idx="598">
                  <c:v>3.9544999999999999</c:v>
                </c:pt>
                <c:pt idx="599">
                  <c:v>3.8087499999999999</c:v>
                </c:pt>
                <c:pt idx="600">
                  <c:v>4.1952499999999997</c:v>
                </c:pt>
                <c:pt idx="601">
                  <c:v>3.87425</c:v>
                </c:pt>
                <c:pt idx="602">
                  <c:v>3.3340000000000001</c:v>
                </c:pt>
                <c:pt idx="603">
                  <c:v>3.4550000000000001</c:v>
                </c:pt>
                <c:pt idx="604">
                  <c:v>3.9867499999999998</c:v>
                </c:pt>
                <c:pt idx="605">
                  <c:v>3.9237500000000001</c:v>
                </c:pt>
                <c:pt idx="606">
                  <c:v>4.0102499999999992</c:v>
                </c:pt>
                <c:pt idx="607">
                  <c:v>4.0467500000000003</c:v>
                </c:pt>
                <c:pt idx="608">
                  <c:v>3.85</c:v>
                </c:pt>
                <c:pt idx="609">
                  <c:v>3.359</c:v>
                </c:pt>
                <c:pt idx="610">
                  <c:v>3.4872499999999995</c:v>
                </c:pt>
                <c:pt idx="611">
                  <c:v>3.2482499999999996</c:v>
                </c:pt>
                <c:pt idx="612">
                  <c:v>3.7889999999999997</c:v>
                </c:pt>
                <c:pt idx="613">
                  <c:v>3.4922499999999999</c:v>
                </c:pt>
                <c:pt idx="614">
                  <c:v>3.7842500000000001</c:v>
                </c:pt>
                <c:pt idx="615">
                  <c:v>4.2294999999999998</c:v>
                </c:pt>
                <c:pt idx="616">
                  <c:v>4.44625</c:v>
                </c:pt>
                <c:pt idx="617">
                  <c:v>4.4392500000000004</c:v>
                </c:pt>
                <c:pt idx="618">
                  <c:v>4.4889999999999999</c:v>
                </c:pt>
                <c:pt idx="619">
                  <c:v>4.7235000000000005</c:v>
                </c:pt>
                <c:pt idx="620">
                  <c:v>4.71225</c:v>
                </c:pt>
                <c:pt idx="621">
                  <c:v>4.9787499999999998</c:v>
                </c:pt>
                <c:pt idx="622">
                  <c:v>5.2360000000000007</c:v>
                </c:pt>
                <c:pt idx="623">
                  <c:v>5.1684999999999999</c:v>
                </c:pt>
                <c:pt idx="624">
                  <c:v>5.27475</c:v>
                </c:pt>
                <c:pt idx="625">
                  <c:v>5.1050000000000004</c:v>
                </c:pt>
                <c:pt idx="626">
                  <c:v>5.0057499999999999</c:v>
                </c:pt>
                <c:pt idx="627">
                  <c:v>4.9067500000000006</c:v>
                </c:pt>
                <c:pt idx="628">
                  <c:v>4.4342500000000005</c:v>
                </c:pt>
                <c:pt idx="629">
                  <c:v>3.93675</c:v>
                </c:pt>
                <c:pt idx="630">
                  <c:v>4.5882500000000004</c:v>
                </c:pt>
                <c:pt idx="631">
                  <c:v>4.3639999999999999</c:v>
                </c:pt>
                <c:pt idx="632">
                  <c:v>4.18825</c:v>
                </c:pt>
                <c:pt idx="633">
                  <c:v>4.6464999999999996</c:v>
                </c:pt>
                <c:pt idx="634">
                  <c:v>3.8307500000000001</c:v>
                </c:pt>
                <c:pt idx="635">
                  <c:v>4.7817500000000006</c:v>
                </c:pt>
                <c:pt idx="636">
                  <c:v>4.7869999999999999</c:v>
                </c:pt>
                <c:pt idx="637">
                  <c:v>4.6959999999999997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04-41C1-8C13-04EAE7BFA961}"/>
            </c:ext>
          </c:extLst>
        </c:ser>
        <c:ser>
          <c:idx val="1"/>
          <c:order val="1"/>
          <c:tx>
            <c:strRef>
              <c:f>WRF_RESLOWR!$D$1</c:f>
              <c:strCache>
                <c:ptCount val="1"/>
                <c:pt idx="0">
                  <c:v>KW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WRF_RESLOWR!$B$2:$B$1277</c:f>
              <c:numCache>
                <c:formatCode>General</c:formatCode>
                <c:ptCount val="1276"/>
                <c:pt idx="0">
                  <c:v>69.5</c:v>
                </c:pt>
                <c:pt idx="1">
                  <c:v>55.825000000000003</c:v>
                </c:pt>
                <c:pt idx="2">
                  <c:v>52.412499999999994</c:v>
                </c:pt>
                <c:pt idx="3">
                  <c:v>68.425000000000011</c:v>
                </c:pt>
                <c:pt idx="4">
                  <c:v>69.5625</c:v>
                </c:pt>
                <c:pt idx="5">
                  <c:v>79.924999999999997</c:v>
                </c:pt>
                <c:pt idx="6">
                  <c:v>78.212500000000006</c:v>
                </c:pt>
                <c:pt idx="7">
                  <c:v>76.362499999999997</c:v>
                </c:pt>
                <c:pt idx="8">
                  <c:v>70.425000000000011</c:v>
                </c:pt>
                <c:pt idx="9">
                  <c:v>75</c:v>
                </c:pt>
                <c:pt idx="10">
                  <c:v>56.300000000000004</c:v>
                </c:pt>
                <c:pt idx="11">
                  <c:v>52.275000000000006</c:v>
                </c:pt>
                <c:pt idx="12">
                  <c:v>51.6875</c:v>
                </c:pt>
                <c:pt idx="13">
                  <c:v>50.524999999999999</c:v>
                </c:pt>
                <c:pt idx="14">
                  <c:v>61.062499999999993</c:v>
                </c:pt>
                <c:pt idx="15">
                  <c:v>67.6875</c:v>
                </c:pt>
                <c:pt idx="16">
                  <c:v>59.512500000000003</c:v>
                </c:pt>
                <c:pt idx="17">
                  <c:v>63.725000000000001</c:v>
                </c:pt>
                <c:pt idx="18">
                  <c:v>67.224999999999994</c:v>
                </c:pt>
                <c:pt idx="19">
                  <c:v>67.737500000000011</c:v>
                </c:pt>
                <c:pt idx="20">
                  <c:v>60.687500000000007</c:v>
                </c:pt>
                <c:pt idx="21">
                  <c:v>60.375</c:v>
                </c:pt>
                <c:pt idx="22">
                  <c:v>67.612500000000011</c:v>
                </c:pt>
                <c:pt idx="23">
                  <c:v>53.125</c:v>
                </c:pt>
                <c:pt idx="24">
                  <c:v>62.224999999999994</c:v>
                </c:pt>
                <c:pt idx="25">
                  <c:v>74</c:v>
                </c:pt>
                <c:pt idx="26">
                  <c:v>61.075000000000003</c:v>
                </c:pt>
                <c:pt idx="27">
                  <c:v>61.262500000000003</c:v>
                </c:pt>
                <c:pt idx="28">
                  <c:v>50.462499999999999</c:v>
                </c:pt>
                <c:pt idx="29">
                  <c:v>48.300000000000004</c:v>
                </c:pt>
                <c:pt idx="30">
                  <c:v>57.8</c:v>
                </c:pt>
                <c:pt idx="31">
                  <c:v>58.3</c:v>
                </c:pt>
                <c:pt idx="32">
                  <c:v>57.774999999999999</c:v>
                </c:pt>
                <c:pt idx="33">
                  <c:v>59.95</c:v>
                </c:pt>
                <c:pt idx="34">
                  <c:v>64.987500000000011</c:v>
                </c:pt>
                <c:pt idx="35">
                  <c:v>68.250000000000014</c:v>
                </c:pt>
                <c:pt idx="36">
                  <c:v>64.137500000000003</c:v>
                </c:pt>
                <c:pt idx="37">
                  <c:v>64.325000000000003</c:v>
                </c:pt>
                <c:pt idx="38">
                  <c:v>68.425000000000011</c:v>
                </c:pt>
                <c:pt idx="39">
                  <c:v>64.275000000000006</c:v>
                </c:pt>
                <c:pt idx="40">
                  <c:v>63.224999999999994</c:v>
                </c:pt>
                <c:pt idx="41">
                  <c:v>73.7</c:v>
                </c:pt>
                <c:pt idx="42">
                  <c:v>53.025000000000006</c:v>
                </c:pt>
                <c:pt idx="43">
                  <c:v>46.8125</c:v>
                </c:pt>
                <c:pt idx="44">
                  <c:v>48.850000000000009</c:v>
                </c:pt>
                <c:pt idx="45">
                  <c:v>56.5</c:v>
                </c:pt>
                <c:pt idx="46">
                  <c:v>59.8125</c:v>
                </c:pt>
                <c:pt idx="47">
                  <c:v>64.649999999999991</c:v>
                </c:pt>
                <c:pt idx="48">
                  <c:v>55.850000000000009</c:v>
                </c:pt>
                <c:pt idx="49">
                  <c:v>71.375</c:v>
                </c:pt>
                <c:pt idx="50">
                  <c:v>64.487499999999997</c:v>
                </c:pt>
                <c:pt idx="51">
                  <c:v>31.137500000000003</c:v>
                </c:pt>
                <c:pt idx="52">
                  <c:v>32.012500000000003</c:v>
                </c:pt>
                <c:pt idx="53">
                  <c:v>31.85</c:v>
                </c:pt>
                <c:pt idx="54">
                  <c:v>47.637499999999996</c:v>
                </c:pt>
                <c:pt idx="55">
                  <c:v>63.650000000000006</c:v>
                </c:pt>
                <c:pt idx="56">
                  <c:v>59.075000000000003</c:v>
                </c:pt>
                <c:pt idx="57">
                  <c:v>64.412500000000009</c:v>
                </c:pt>
                <c:pt idx="58">
                  <c:v>66</c:v>
                </c:pt>
                <c:pt idx="59">
                  <c:v>71.975000000000009</c:v>
                </c:pt>
                <c:pt idx="60">
                  <c:v>72.537500000000009</c:v>
                </c:pt>
                <c:pt idx="61">
                  <c:v>71.774999999999991</c:v>
                </c:pt>
                <c:pt idx="62">
                  <c:v>68.637500000000003</c:v>
                </c:pt>
                <c:pt idx="63">
                  <c:v>71.75</c:v>
                </c:pt>
                <c:pt idx="64">
                  <c:v>69.849999999999994</c:v>
                </c:pt>
                <c:pt idx="65">
                  <c:v>35.25</c:v>
                </c:pt>
                <c:pt idx="66">
                  <c:v>34.725000000000001</c:v>
                </c:pt>
                <c:pt idx="67">
                  <c:v>56.462499999999999</c:v>
                </c:pt>
                <c:pt idx="68">
                  <c:v>50.8</c:v>
                </c:pt>
                <c:pt idx="69">
                  <c:v>72.412500000000009</c:v>
                </c:pt>
                <c:pt idx="70">
                  <c:v>71.724999999999994</c:v>
                </c:pt>
                <c:pt idx="71">
                  <c:v>73.25</c:v>
                </c:pt>
                <c:pt idx="72">
                  <c:v>68.887500000000003</c:v>
                </c:pt>
                <c:pt idx="73">
                  <c:v>53.225000000000009</c:v>
                </c:pt>
                <c:pt idx="74">
                  <c:v>52.425000000000004</c:v>
                </c:pt>
                <c:pt idx="75">
                  <c:v>50.487499999999997</c:v>
                </c:pt>
                <c:pt idx="76">
                  <c:v>38.1875</c:v>
                </c:pt>
                <c:pt idx="77">
                  <c:v>45.825000000000003</c:v>
                </c:pt>
                <c:pt idx="78">
                  <c:v>44.15</c:v>
                </c:pt>
                <c:pt idx="79">
                  <c:v>65.95</c:v>
                </c:pt>
                <c:pt idx="80">
                  <c:v>72.325000000000003</c:v>
                </c:pt>
                <c:pt idx="81">
                  <c:v>76.037499999999994</c:v>
                </c:pt>
                <c:pt idx="82">
                  <c:v>52.400000000000006</c:v>
                </c:pt>
                <c:pt idx="83">
                  <c:v>42.175000000000004</c:v>
                </c:pt>
                <c:pt idx="84">
                  <c:v>60.487500000000004</c:v>
                </c:pt>
                <c:pt idx="85">
                  <c:v>79.412500000000009</c:v>
                </c:pt>
                <c:pt idx="86">
                  <c:v>68.300000000000011</c:v>
                </c:pt>
                <c:pt idx="87">
                  <c:v>41.662500000000001</c:v>
                </c:pt>
                <c:pt idx="88">
                  <c:v>43.4375</c:v>
                </c:pt>
                <c:pt idx="89">
                  <c:v>46.887500000000003</c:v>
                </c:pt>
                <c:pt idx="90">
                  <c:v>40.087499999999999</c:v>
                </c:pt>
                <c:pt idx="91">
                  <c:v>43.5</c:v>
                </c:pt>
                <c:pt idx="92">
                  <c:v>40.424999999999997</c:v>
                </c:pt>
                <c:pt idx="93">
                  <c:v>42.462499999999999</c:v>
                </c:pt>
                <c:pt idx="94">
                  <c:v>55.075000000000003</c:v>
                </c:pt>
                <c:pt idx="95">
                  <c:v>56.387500000000003</c:v>
                </c:pt>
                <c:pt idx="96">
                  <c:v>58.225000000000001</c:v>
                </c:pt>
                <c:pt idx="97">
                  <c:v>65.025000000000006</c:v>
                </c:pt>
                <c:pt idx="98">
                  <c:v>54.424999999999997</c:v>
                </c:pt>
                <c:pt idx="99">
                  <c:v>49.5625</c:v>
                </c:pt>
                <c:pt idx="100">
                  <c:v>47.787500000000001</c:v>
                </c:pt>
                <c:pt idx="101">
                  <c:v>55.037500000000009</c:v>
                </c:pt>
                <c:pt idx="102">
                  <c:v>56.424999999999997</c:v>
                </c:pt>
                <c:pt idx="103">
                  <c:v>54.949999999999996</c:v>
                </c:pt>
                <c:pt idx="104">
                  <c:v>75.487499999999997</c:v>
                </c:pt>
                <c:pt idx="105">
                  <c:v>78.225000000000009</c:v>
                </c:pt>
                <c:pt idx="106">
                  <c:v>81.525000000000006</c:v>
                </c:pt>
                <c:pt idx="107">
                  <c:v>57.7</c:v>
                </c:pt>
                <c:pt idx="108">
                  <c:v>54.112499999999997</c:v>
                </c:pt>
                <c:pt idx="109">
                  <c:v>54.324999999999996</c:v>
                </c:pt>
                <c:pt idx="110">
                  <c:v>58.362500000000004</c:v>
                </c:pt>
                <c:pt idx="111">
                  <c:v>80.775000000000006</c:v>
                </c:pt>
                <c:pt idx="112">
                  <c:v>81.112499999999997</c:v>
                </c:pt>
                <c:pt idx="113">
                  <c:v>76.537500000000009</c:v>
                </c:pt>
                <c:pt idx="114">
                  <c:v>66.850000000000009</c:v>
                </c:pt>
                <c:pt idx="115">
                  <c:v>51.300000000000004</c:v>
                </c:pt>
                <c:pt idx="116">
                  <c:v>56.699999999999996</c:v>
                </c:pt>
                <c:pt idx="117">
                  <c:v>48.074999999999996</c:v>
                </c:pt>
                <c:pt idx="118">
                  <c:v>55.050000000000004</c:v>
                </c:pt>
                <c:pt idx="119">
                  <c:v>61.25</c:v>
                </c:pt>
                <c:pt idx="120">
                  <c:v>54.787500000000001</c:v>
                </c:pt>
                <c:pt idx="121">
                  <c:v>54.5625</c:v>
                </c:pt>
                <c:pt idx="122">
                  <c:v>58.312500000000007</c:v>
                </c:pt>
                <c:pt idx="123">
                  <c:v>59.362500000000004</c:v>
                </c:pt>
                <c:pt idx="124">
                  <c:v>62.787500000000009</c:v>
                </c:pt>
                <c:pt idx="125">
                  <c:v>63.037500000000001</c:v>
                </c:pt>
                <c:pt idx="126">
                  <c:v>71.100000000000009</c:v>
                </c:pt>
                <c:pt idx="127">
                  <c:v>64.362499999999997</c:v>
                </c:pt>
                <c:pt idx="128">
                  <c:v>66.150000000000006</c:v>
                </c:pt>
                <c:pt idx="129">
                  <c:v>81.1875</c:v>
                </c:pt>
                <c:pt idx="130">
                  <c:v>70.875</c:v>
                </c:pt>
                <c:pt idx="131">
                  <c:v>86.125</c:v>
                </c:pt>
                <c:pt idx="132">
                  <c:v>62.4375</c:v>
                </c:pt>
                <c:pt idx="133">
                  <c:v>60.65</c:v>
                </c:pt>
                <c:pt idx="134">
                  <c:v>46.8</c:v>
                </c:pt>
                <c:pt idx="135">
                  <c:v>48.725000000000001</c:v>
                </c:pt>
                <c:pt idx="136">
                  <c:v>60.025000000000006</c:v>
                </c:pt>
                <c:pt idx="137">
                  <c:v>77.1875</c:v>
                </c:pt>
                <c:pt idx="138">
                  <c:v>68.575000000000003</c:v>
                </c:pt>
                <c:pt idx="139">
                  <c:v>76</c:v>
                </c:pt>
                <c:pt idx="140">
                  <c:v>78.575000000000003</c:v>
                </c:pt>
                <c:pt idx="141">
                  <c:v>63.125</c:v>
                </c:pt>
                <c:pt idx="142">
                  <c:v>64.512500000000003</c:v>
                </c:pt>
                <c:pt idx="143">
                  <c:v>80</c:v>
                </c:pt>
                <c:pt idx="144">
                  <c:v>69.2</c:v>
                </c:pt>
                <c:pt idx="145">
                  <c:v>50.762500000000003</c:v>
                </c:pt>
                <c:pt idx="146">
                  <c:v>55.325000000000003</c:v>
                </c:pt>
                <c:pt idx="147">
                  <c:v>76.55</c:v>
                </c:pt>
                <c:pt idx="148">
                  <c:v>70.625</c:v>
                </c:pt>
                <c:pt idx="149">
                  <c:v>80.6875</c:v>
                </c:pt>
                <c:pt idx="150">
                  <c:v>77.912499999999994</c:v>
                </c:pt>
                <c:pt idx="151">
                  <c:v>65.612499999999997</c:v>
                </c:pt>
                <c:pt idx="152">
                  <c:v>74.237499999999997</c:v>
                </c:pt>
                <c:pt idx="153">
                  <c:v>76.112500000000011</c:v>
                </c:pt>
                <c:pt idx="154">
                  <c:v>74.55</c:v>
                </c:pt>
                <c:pt idx="155">
                  <c:v>81.400000000000006</c:v>
                </c:pt>
                <c:pt idx="156">
                  <c:v>63.85</c:v>
                </c:pt>
                <c:pt idx="157">
                  <c:v>75.337499999999991</c:v>
                </c:pt>
                <c:pt idx="158">
                  <c:v>75.887500000000003</c:v>
                </c:pt>
                <c:pt idx="159">
                  <c:v>81.2</c:v>
                </c:pt>
                <c:pt idx="160">
                  <c:v>74.637500000000003</c:v>
                </c:pt>
                <c:pt idx="161">
                  <c:v>72.45</c:v>
                </c:pt>
                <c:pt idx="162">
                  <c:v>75.3</c:v>
                </c:pt>
                <c:pt idx="163">
                  <c:v>75.2</c:v>
                </c:pt>
                <c:pt idx="164">
                  <c:v>73.462500000000006</c:v>
                </c:pt>
                <c:pt idx="165">
                  <c:v>73.474999999999994</c:v>
                </c:pt>
                <c:pt idx="166">
                  <c:v>77.224999999999994</c:v>
                </c:pt>
                <c:pt idx="167">
                  <c:v>77.312500000000014</c:v>
                </c:pt>
                <c:pt idx="168">
                  <c:v>72.724999999999994</c:v>
                </c:pt>
                <c:pt idx="169">
                  <c:v>74.8125</c:v>
                </c:pt>
                <c:pt idx="170">
                  <c:v>75.537500000000009</c:v>
                </c:pt>
                <c:pt idx="171">
                  <c:v>79.425000000000011</c:v>
                </c:pt>
                <c:pt idx="172">
                  <c:v>79.712500000000006</c:v>
                </c:pt>
                <c:pt idx="173">
                  <c:v>67.362499999999997</c:v>
                </c:pt>
                <c:pt idx="174">
                  <c:v>66.849999999999994</c:v>
                </c:pt>
                <c:pt idx="175">
                  <c:v>72.487500000000011</c:v>
                </c:pt>
                <c:pt idx="176">
                  <c:v>75.337500000000006</c:v>
                </c:pt>
                <c:pt idx="177">
                  <c:v>83.887500000000003</c:v>
                </c:pt>
                <c:pt idx="178">
                  <c:v>90.875000000000014</c:v>
                </c:pt>
                <c:pt idx="179">
                  <c:v>75.125</c:v>
                </c:pt>
                <c:pt idx="180">
                  <c:v>66.75</c:v>
                </c:pt>
                <c:pt idx="181">
                  <c:v>72.237499999999997</c:v>
                </c:pt>
                <c:pt idx="182">
                  <c:v>64.512500000000003</c:v>
                </c:pt>
                <c:pt idx="183">
                  <c:v>66.762500000000003</c:v>
                </c:pt>
                <c:pt idx="184">
                  <c:v>58.987499999999997</c:v>
                </c:pt>
                <c:pt idx="185">
                  <c:v>72.537500000000009</c:v>
                </c:pt>
                <c:pt idx="186">
                  <c:v>80.812500000000014</c:v>
                </c:pt>
                <c:pt idx="187">
                  <c:v>76.712500000000006</c:v>
                </c:pt>
                <c:pt idx="188">
                  <c:v>76.750000000000014</c:v>
                </c:pt>
                <c:pt idx="189">
                  <c:v>80.412500000000009</c:v>
                </c:pt>
                <c:pt idx="190">
                  <c:v>84.587500000000006</c:v>
                </c:pt>
                <c:pt idx="191">
                  <c:v>83.1875</c:v>
                </c:pt>
                <c:pt idx="192">
                  <c:v>80.412499999999994</c:v>
                </c:pt>
                <c:pt idx="193">
                  <c:v>82.712499999999991</c:v>
                </c:pt>
                <c:pt idx="194">
                  <c:v>82.137500000000017</c:v>
                </c:pt>
                <c:pt idx="195">
                  <c:v>78.262500000000003</c:v>
                </c:pt>
                <c:pt idx="196">
                  <c:v>79.537500000000009</c:v>
                </c:pt>
                <c:pt idx="197">
                  <c:v>83.862499999999997</c:v>
                </c:pt>
                <c:pt idx="198">
                  <c:v>82.212500000000006</c:v>
                </c:pt>
                <c:pt idx="199">
                  <c:v>85.5625</c:v>
                </c:pt>
                <c:pt idx="200">
                  <c:v>92.625000000000014</c:v>
                </c:pt>
                <c:pt idx="201">
                  <c:v>96.762500000000003</c:v>
                </c:pt>
                <c:pt idx="202">
                  <c:v>97.3125</c:v>
                </c:pt>
                <c:pt idx="203">
                  <c:v>91.112500000000011</c:v>
                </c:pt>
                <c:pt idx="204">
                  <c:v>93.112499999999997</c:v>
                </c:pt>
                <c:pt idx="205">
                  <c:v>84.724999999999994</c:v>
                </c:pt>
                <c:pt idx="206">
                  <c:v>80.375</c:v>
                </c:pt>
                <c:pt idx="207">
                  <c:v>84.162499999999994</c:v>
                </c:pt>
                <c:pt idx="208">
                  <c:v>69.600000000000009</c:v>
                </c:pt>
                <c:pt idx="209">
                  <c:v>75.300000000000011</c:v>
                </c:pt>
                <c:pt idx="210">
                  <c:v>78.212500000000006</c:v>
                </c:pt>
                <c:pt idx="211">
                  <c:v>82.4375</c:v>
                </c:pt>
                <c:pt idx="212">
                  <c:v>82.45</c:v>
                </c:pt>
                <c:pt idx="213">
                  <c:v>88.899999999999991</c:v>
                </c:pt>
                <c:pt idx="214">
                  <c:v>79</c:v>
                </c:pt>
                <c:pt idx="215">
                  <c:v>88.300000000000011</c:v>
                </c:pt>
                <c:pt idx="216">
                  <c:v>89.550000000000011</c:v>
                </c:pt>
                <c:pt idx="217">
                  <c:v>89.075000000000003</c:v>
                </c:pt>
                <c:pt idx="218">
                  <c:v>91.337500000000006</c:v>
                </c:pt>
                <c:pt idx="219">
                  <c:v>91.075000000000003</c:v>
                </c:pt>
                <c:pt idx="220">
                  <c:v>89.95</c:v>
                </c:pt>
                <c:pt idx="221">
                  <c:v>89.712500000000006</c:v>
                </c:pt>
                <c:pt idx="222">
                  <c:v>89.825000000000003</c:v>
                </c:pt>
                <c:pt idx="223">
                  <c:v>90.525000000000006</c:v>
                </c:pt>
                <c:pt idx="224">
                  <c:v>89.5</c:v>
                </c:pt>
                <c:pt idx="225">
                  <c:v>91.4375</c:v>
                </c:pt>
                <c:pt idx="226">
                  <c:v>95.212500000000006</c:v>
                </c:pt>
                <c:pt idx="227">
                  <c:v>97.137500000000003</c:v>
                </c:pt>
                <c:pt idx="228">
                  <c:v>95.037500000000009</c:v>
                </c:pt>
                <c:pt idx="229">
                  <c:v>90.974999999999994</c:v>
                </c:pt>
                <c:pt idx="230">
                  <c:v>89.775000000000006</c:v>
                </c:pt>
                <c:pt idx="231">
                  <c:v>90.825000000000003</c:v>
                </c:pt>
                <c:pt idx="232">
                  <c:v>90.9</c:v>
                </c:pt>
                <c:pt idx="233">
                  <c:v>92.637499999999989</c:v>
                </c:pt>
                <c:pt idx="234">
                  <c:v>94.287500000000009</c:v>
                </c:pt>
                <c:pt idx="235">
                  <c:v>94.262500000000003</c:v>
                </c:pt>
                <c:pt idx="236">
                  <c:v>93.787499999999994</c:v>
                </c:pt>
                <c:pt idx="237">
                  <c:v>93.762500000000003</c:v>
                </c:pt>
                <c:pt idx="238">
                  <c:v>95.487500000000011</c:v>
                </c:pt>
                <c:pt idx="239">
                  <c:v>95.412499999999994</c:v>
                </c:pt>
                <c:pt idx="240">
                  <c:v>97.237500000000011</c:v>
                </c:pt>
                <c:pt idx="241">
                  <c:v>98</c:v>
                </c:pt>
                <c:pt idx="242">
                  <c:v>84.537500000000009</c:v>
                </c:pt>
                <c:pt idx="243">
                  <c:v>94.287499999999994</c:v>
                </c:pt>
                <c:pt idx="244">
                  <c:v>100.5625</c:v>
                </c:pt>
                <c:pt idx="245">
                  <c:v>95.075000000000003</c:v>
                </c:pt>
                <c:pt idx="246">
                  <c:v>91.837500000000006</c:v>
                </c:pt>
                <c:pt idx="247">
                  <c:v>93.112500000000011</c:v>
                </c:pt>
                <c:pt idx="248">
                  <c:v>82.887500000000003</c:v>
                </c:pt>
                <c:pt idx="249">
                  <c:v>93.237500000000011</c:v>
                </c:pt>
                <c:pt idx="250">
                  <c:v>93.024999999999991</c:v>
                </c:pt>
                <c:pt idx="251">
                  <c:v>94.162499999999994</c:v>
                </c:pt>
                <c:pt idx="252">
                  <c:v>95.787500000000009</c:v>
                </c:pt>
                <c:pt idx="253">
                  <c:v>95.212499999999991</c:v>
                </c:pt>
                <c:pt idx="254">
                  <c:v>90.162500000000009</c:v>
                </c:pt>
                <c:pt idx="255">
                  <c:v>96.100000000000009</c:v>
                </c:pt>
                <c:pt idx="256">
                  <c:v>88.925000000000011</c:v>
                </c:pt>
                <c:pt idx="257">
                  <c:v>87.237499999999997</c:v>
                </c:pt>
                <c:pt idx="258">
                  <c:v>87.637500000000017</c:v>
                </c:pt>
                <c:pt idx="259">
                  <c:v>92.8</c:v>
                </c:pt>
                <c:pt idx="260">
                  <c:v>96.512500000000003</c:v>
                </c:pt>
                <c:pt idx="261">
                  <c:v>91.412500000000009</c:v>
                </c:pt>
                <c:pt idx="262">
                  <c:v>94.6875</c:v>
                </c:pt>
                <c:pt idx="263">
                  <c:v>98.712500000000006</c:v>
                </c:pt>
                <c:pt idx="264">
                  <c:v>94.412499999999994</c:v>
                </c:pt>
                <c:pt idx="265">
                  <c:v>97.537499999999994</c:v>
                </c:pt>
                <c:pt idx="266">
                  <c:v>95.700000000000017</c:v>
                </c:pt>
                <c:pt idx="267">
                  <c:v>97.787499999999994</c:v>
                </c:pt>
                <c:pt idx="268">
                  <c:v>77.212500000000006</c:v>
                </c:pt>
                <c:pt idx="269">
                  <c:v>84.6875</c:v>
                </c:pt>
                <c:pt idx="270">
                  <c:v>91.65</c:v>
                </c:pt>
                <c:pt idx="271">
                  <c:v>94.587500000000006</c:v>
                </c:pt>
                <c:pt idx="272">
                  <c:v>95.412499999999994</c:v>
                </c:pt>
                <c:pt idx="273">
                  <c:v>96.825000000000003</c:v>
                </c:pt>
                <c:pt idx="274">
                  <c:v>95.462500000000006</c:v>
                </c:pt>
                <c:pt idx="275">
                  <c:v>96.487500000000011</c:v>
                </c:pt>
                <c:pt idx="276">
                  <c:v>86.637499999999989</c:v>
                </c:pt>
                <c:pt idx="277">
                  <c:v>87.137500000000003</c:v>
                </c:pt>
                <c:pt idx="278">
                  <c:v>93.825000000000003</c:v>
                </c:pt>
                <c:pt idx="279">
                  <c:v>86.65</c:v>
                </c:pt>
                <c:pt idx="280">
                  <c:v>84.9</c:v>
                </c:pt>
                <c:pt idx="281">
                  <c:v>83.962500000000006</c:v>
                </c:pt>
                <c:pt idx="282">
                  <c:v>84.237499999999997</c:v>
                </c:pt>
                <c:pt idx="283">
                  <c:v>92.350000000000009</c:v>
                </c:pt>
                <c:pt idx="284">
                  <c:v>95.325000000000017</c:v>
                </c:pt>
                <c:pt idx="285">
                  <c:v>90.925000000000011</c:v>
                </c:pt>
                <c:pt idx="286">
                  <c:v>93.037500000000009</c:v>
                </c:pt>
                <c:pt idx="287">
                  <c:v>91.787499999999994</c:v>
                </c:pt>
                <c:pt idx="288">
                  <c:v>85.887500000000003</c:v>
                </c:pt>
                <c:pt idx="289">
                  <c:v>95.037500000000009</c:v>
                </c:pt>
                <c:pt idx="290">
                  <c:v>96.2</c:v>
                </c:pt>
                <c:pt idx="291">
                  <c:v>96.1875</c:v>
                </c:pt>
                <c:pt idx="292">
                  <c:v>96.100000000000009</c:v>
                </c:pt>
                <c:pt idx="293">
                  <c:v>95.9375</c:v>
                </c:pt>
                <c:pt idx="294">
                  <c:v>98.174999999999997</c:v>
                </c:pt>
                <c:pt idx="295">
                  <c:v>100.41249999999999</c:v>
                </c:pt>
                <c:pt idx="296">
                  <c:v>98.287500000000009</c:v>
                </c:pt>
                <c:pt idx="297">
                  <c:v>98.1</c:v>
                </c:pt>
                <c:pt idx="298">
                  <c:v>98.125</c:v>
                </c:pt>
                <c:pt idx="299">
                  <c:v>95.1</c:v>
                </c:pt>
                <c:pt idx="300">
                  <c:v>89.262500000000003</c:v>
                </c:pt>
                <c:pt idx="301">
                  <c:v>91.937500000000014</c:v>
                </c:pt>
                <c:pt idx="302">
                  <c:v>94.787500000000009</c:v>
                </c:pt>
                <c:pt idx="303">
                  <c:v>97.1875</c:v>
                </c:pt>
                <c:pt idx="304">
                  <c:v>97.2</c:v>
                </c:pt>
                <c:pt idx="305">
                  <c:v>95.025000000000006</c:v>
                </c:pt>
                <c:pt idx="306">
                  <c:v>93.7</c:v>
                </c:pt>
                <c:pt idx="307">
                  <c:v>93.112499999999997</c:v>
                </c:pt>
                <c:pt idx="308">
                  <c:v>94.037500000000009</c:v>
                </c:pt>
                <c:pt idx="309">
                  <c:v>93.462500000000006</c:v>
                </c:pt>
                <c:pt idx="310">
                  <c:v>92.45</c:v>
                </c:pt>
                <c:pt idx="311">
                  <c:v>91.0625</c:v>
                </c:pt>
                <c:pt idx="312">
                  <c:v>93.787499999999994</c:v>
                </c:pt>
                <c:pt idx="313">
                  <c:v>91.762500000000003</c:v>
                </c:pt>
                <c:pt idx="314">
                  <c:v>85.325000000000003</c:v>
                </c:pt>
                <c:pt idx="315">
                  <c:v>89.699999999999989</c:v>
                </c:pt>
                <c:pt idx="316">
                  <c:v>95.0625</c:v>
                </c:pt>
                <c:pt idx="317">
                  <c:v>96.125</c:v>
                </c:pt>
                <c:pt idx="318">
                  <c:v>86.112500000000011</c:v>
                </c:pt>
                <c:pt idx="319">
                  <c:v>81.174999999999997</c:v>
                </c:pt>
                <c:pt idx="320">
                  <c:v>95.200000000000017</c:v>
                </c:pt>
                <c:pt idx="321">
                  <c:v>97.362499999999997</c:v>
                </c:pt>
                <c:pt idx="322">
                  <c:v>95.75</c:v>
                </c:pt>
                <c:pt idx="323">
                  <c:v>96.9</c:v>
                </c:pt>
                <c:pt idx="324">
                  <c:v>97.012500000000003</c:v>
                </c:pt>
                <c:pt idx="325">
                  <c:v>98.912500000000009</c:v>
                </c:pt>
                <c:pt idx="326">
                  <c:v>97.512500000000003</c:v>
                </c:pt>
                <c:pt idx="327">
                  <c:v>89.862500000000011</c:v>
                </c:pt>
                <c:pt idx="328">
                  <c:v>99.7</c:v>
                </c:pt>
                <c:pt idx="329">
                  <c:v>98.662499999999994</c:v>
                </c:pt>
                <c:pt idx="330">
                  <c:v>96.9375</c:v>
                </c:pt>
                <c:pt idx="331">
                  <c:v>102.47499999999999</c:v>
                </c:pt>
                <c:pt idx="332">
                  <c:v>74.212500000000006</c:v>
                </c:pt>
                <c:pt idx="333">
                  <c:v>82.412500000000009</c:v>
                </c:pt>
                <c:pt idx="334">
                  <c:v>90.912500000000009</c:v>
                </c:pt>
                <c:pt idx="335">
                  <c:v>91.975000000000009</c:v>
                </c:pt>
                <c:pt idx="336">
                  <c:v>91.962500000000006</c:v>
                </c:pt>
                <c:pt idx="337">
                  <c:v>91.012500000000003</c:v>
                </c:pt>
                <c:pt idx="338">
                  <c:v>90.100000000000009</c:v>
                </c:pt>
                <c:pt idx="339">
                  <c:v>63.987500000000004</c:v>
                </c:pt>
                <c:pt idx="340">
                  <c:v>63.0625</c:v>
                </c:pt>
                <c:pt idx="341">
                  <c:v>72.212500000000006</c:v>
                </c:pt>
                <c:pt idx="342">
                  <c:v>78.9375</c:v>
                </c:pt>
                <c:pt idx="343">
                  <c:v>73.5625</c:v>
                </c:pt>
                <c:pt idx="344">
                  <c:v>76.337500000000006</c:v>
                </c:pt>
                <c:pt idx="345">
                  <c:v>84.350000000000009</c:v>
                </c:pt>
                <c:pt idx="346">
                  <c:v>82.525000000000006</c:v>
                </c:pt>
                <c:pt idx="347">
                  <c:v>85.525000000000006</c:v>
                </c:pt>
                <c:pt idx="348">
                  <c:v>83.287499999999994</c:v>
                </c:pt>
                <c:pt idx="349">
                  <c:v>84.3125</c:v>
                </c:pt>
                <c:pt idx="350">
                  <c:v>89.075000000000003</c:v>
                </c:pt>
                <c:pt idx="351">
                  <c:v>91.562500000000014</c:v>
                </c:pt>
                <c:pt idx="352">
                  <c:v>91.375</c:v>
                </c:pt>
                <c:pt idx="353">
                  <c:v>83.737499999999997</c:v>
                </c:pt>
                <c:pt idx="354">
                  <c:v>76.425000000000011</c:v>
                </c:pt>
                <c:pt idx="355">
                  <c:v>75.900000000000006</c:v>
                </c:pt>
                <c:pt idx="356">
                  <c:v>52.287500000000001</c:v>
                </c:pt>
                <c:pt idx="357">
                  <c:v>62.787500000000001</c:v>
                </c:pt>
                <c:pt idx="358">
                  <c:v>69.112500000000011</c:v>
                </c:pt>
                <c:pt idx="359">
                  <c:v>75.025000000000006</c:v>
                </c:pt>
                <c:pt idx="360">
                  <c:v>74.837500000000006</c:v>
                </c:pt>
                <c:pt idx="361">
                  <c:v>72.975000000000009</c:v>
                </c:pt>
                <c:pt idx="362">
                  <c:v>71.55</c:v>
                </c:pt>
                <c:pt idx="363">
                  <c:v>76.099999999999994</c:v>
                </c:pt>
                <c:pt idx="364">
                  <c:v>58.1875</c:v>
                </c:pt>
                <c:pt idx="365">
                  <c:v>71.412500000000009</c:v>
                </c:pt>
                <c:pt idx="366">
                  <c:v>79.274999999999991</c:v>
                </c:pt>
                <c:pt idx="367">
                  <c:v>81.1875</c:v>
                </c:pt>
                <c:pt idx="368">
                  <c:v>80.375</c:v>
                </c:pt>
                <c:pt idx="369">
                  <c:v>88.087500000000006</c:v>
                </c:pt>
                <c:pt idx="370">
                  <c:v>79.837500000000006</c:v>
                </c:pt>
                <c:pt idx="371">
                  <c:v>86.162499999999994</c:v>
                </c:pt>
                <c:pt idx="372">
                  <c:v>86.425000000000011</c:v>
                </c:pt>
                <c:pt idx="373">
                  <c:v>85.312500000000014</c:v>
                </c:pt>
                <c:pt idx="374">
                  <c:v>71.487500000000011</c:v>
                </c:pt>
                <c:pt idx="375">
                  <c:v>76.362500000000011</c:v>
                </c:pt>
                <c:pt idx="376">
                  <c:v>82.812500000000014</c:v>
                </c:pt>
                <c:pt idx="377">
                  <c:v>76.95</c:v>
                </c:pt>
                <c:pt idx="378">
                  <c:v>79.862499999999997</c:v>
                </c:pt>
                <c:pt idx="379">
                  <c:v>59.724999999999994</c:v>
                </c:pt>
                <c:pt idx="380">
                  <c:v>52.924999999999997</c:v>
                </c:pt>
                <c:pt idx="381">
                  <c:v>58.712500000000006</c:v>
                </c:pt>
                <c:pt idx="382">
                  <c:v>60.262500000000003</c:v>
                </c:pt>
                <c:pt idx="383">
                  <c:v>65.8125</c:v>
                </c:pt>
                <c:pt idx="384">
                  <c:v>58.325000000000003</c:v>
                </c:pt>
                <c:pt idx="385">
                  <c:v>65.650000000000006</c:v>
                </c:pt>
                <c:pt idx="386">
                  <c:v>68.45</c:v>
                </c:pt>
                <c:pt idx="387">
                  <c:v>82.412500000000009</c:v>
                </c:pt>
                <c:pt idx="388">
                  <c:v>69.875</c:v>
                </c:pt>
                <c:pt idx="389">
                  <c:v>66.087500000000006</c:v>
                </c:pt>
                <c:pt idx="390">
                  <c:v>69</c:v>
                </c:pt>
                <c:pt idx="391">
                  <c:v>75.125</c:v>
                </c:pt>
                <c:pt idx="392">
                  <c:v>58.612499999999997</c:v>
                </c:pt>
                <c:pt idx="393">
                  <c:v>55.787500000000001</c:v>
                </c:pt>
                <c:pt idx="394">
                  <c:v>67.8125</c:v>
                </c:pt>
                <c:pt idx="395">
                  <c:v>52.2</c:v>
                </c:pt>
                <c:pt idx="396">
                  <c:v>68.012500000000003</c:v>
                </c:pt>
                <c:pt idx="397">
                  <c:v>86.825000000000003</c:v>
                </c:pt>
                <c:pt idx="398">
                  <c:v>49.05</c:v>
                </c:pt>
                <c:pt idx="399">
                  <c:v>47.587500000000006</c:v>
                </c:pt>
                <c:pt idx="400">
                  <c:v>58.512499999999996</c:v>
                </c:pt>
                <c:pt idx="401">
                  <c:v>24.162500000000001</c:v>
                </c:pt>
                <c:pt idx="402">
                  <c:v>31.574999999999999</c:v>
                </c:pt>
                <c:pt idx="403">
                  <c:v>42.024999999999999</c:v>
                </c:pt>
                <c:pt idx="404">
                  <c:v>58.862499999999997</c:v>
                </c:pt>
                <c:pt idx="405">
                  <c:v>63.387500000000003</c:v>
                </c:pt>
                <c:pt idx="406">
                  <c:v>65.400000000000006</c:v>
                </c:pt>
                <c:pt idx="407">
                  <c:v>67.1875</c:v>
                </c:pt>
                <c:pt idx="408">
                  <c:v>48.625</c:v>
                </c:pt>
                <c:pt idx="409">
                  <c:v>54.55</c:v>
                </c:pt>
                <c:pt idx="410">
                  <c:v>48.875</c:v>
                </c:pt>
                <c:pt idx="411">
                  <c:v>46.025000000000006</c:v>
                </c:pt>
                <c:pt idx="412">
                  <c:v>54.500000000000007</c:v>
                </c:pt>
                <c:pt idx="413">
                  <c:v>44.775000000000006</c:v>
                </c:pt>
                <c:pt idx="414">
                  <c:v>42.275000000000006</c:v>
                </c:pt>
                <c:pt idx="415">
                  <c:v>53.125</c:v>
                </c:pt>
                <c:pt idx="416">
                  <c:v>64.087500000000006</c:v>
                </c:pt>
                <c:pt idx="417">
                  <c:v>71.962500000000006</c:v>
                </c:pt>
                <c:pt idx="418">
                  <c:v>65.112499999999997</c:v>
                </c:pt>
                <c:pt idx="419">
                  <c:v>65.625</c:v>
                </c:pt>
                <c:pt idx="420">
                  <c:v>78.875</c:v>
                </c:pt>
                <c:pt idx="421">
                  <c:v>79.474999999999994</c:v>
                </c:pt>
                <c:pt idx="422">
                  <c:v>66.349999999999994</c:v>
                </c:pt>
                <c:pt idx="423">
                  <c:v>71.037500000000009</c:v>
                </c:pt>
                <c:pt idx="424">
                  <c:v>66.5</c:v>
                </c:pt>
                <c:pt idx="425">
                  <c:v>74.412500000000009</c:v>
                </c:pt>
                <c:pt idx="426">
                  <c:v>82.462499999999991</c:v>
                </c:pt>
                <c:pt idx="427">
                  <c:v>73.25</c:v>
                </c:pt>
                <c:pt idx="428">
                  <c:v>84.225000000000009</c:v>
                </c:pt>
                <c:pt idx="429">
                  <c:v>65.625</c:v>
                </c:pt>
                <c:pt idx="430">
                  <c:v>63.45000000000001</c:v>
                </c:pt>
                <c:pt idx="431">
                  <c:v>60.087500000000006</c:v>
                </c:pt>
                <c:pt idx="432">
                  <c:v>81.575000000000003</c:v>
                </c:pt>
                <c:pt idx="433">
                  <c:v>77.899999999999991</c:v>
                </c:pt>
                <c:pt idx="434">
                  <c:v>68.225000000000009</c:v>
                </c:pt>
                <c:pt idx="435">
                  <c:v>55.424999999999997</c:v>
                </c:pt>
                <c:pt idx="436">
                  <c:v>71.150000000000006</c:v>
                </c:pt>
                <c:pt idx="437">
                  <c:v>77.400000000000006</c:v>
                </c:pt>
                <c:pt idx="438">
                  <c:v>61.6875</c:v>
                </c:pt>
                <c:pt idx="439">
                  <c:v>66.012500000000003</c:v>
                </c:pt>
                <c:pt idx="440">
                  <c:v>65.087500000000006</c:v>
                </c:pt>
                <c:pt idx="441">
                  <c:v>69.650000000000006</c:v>
                </c:pt>
                <c:pt idx="442">
                  <c:v>53.95</c:v>
                </c:pt>
                <c:pt idx="443">
                  <c:v>73.5625</c:v>
                </c:pt>
                <c:pt idx="444">
                  <c:v>72.8</c:v>
                </c:pt>
                <c:pt idx="445">
                  <c:v>69.599999999999994</c:v>
                </c:pt>
                <c:pt idx="446">
                  <c:v>57.525000000000006</c:v>
                </c:pt>
                <c:pt idx="447">
                  <c:v>46.037499999999994</c:v>
                </c:pt>
                <c:pt idx="448">
                  <c:v>58.012500000000003</c:v>
                </c:pt>
                <c:pt idx="449">
                  <c:v>68.800000000000011</c:v>
                </c:pt>
                <c:pt idx="450">
                  <c:v>66.849999999999994</c:v>
                </c:pt>
                <c:pt idx="451">
                  <c:v>56.825000000000003</c:v>
                </c:pt>
                <c:pt idx="452">
                  <c:v>57.349999999999994</c:v>
                </c:pt>
                <c:pt idx="453">
                  <c:v>66.2</c:v>
                </c:pt>
                <c:pt idx="454">
                  <c:v>74.0625</c:v>
                </c:pt>
                <c:pt idx="455">
                  <c:v>65.424999999999997</c:v>
                </c:pt>
                <c:pt idx="456">
                  <c:v>69.600000000000009</c:v>
                </c:pt>
                <c:pt idx="457">
                  <c:v>69.8</c:v>
                </c:pt>
                <c:pt idx="458">
                  <c:v>72.5625</c:v>
                </c:pt>
                <c:pt idx="459">
                  <c:v>62.737500000000004</c:v>
                </c:pt>
                <c:pt idx="460">
                  <c:v>61.274999999999999</c:v>
                </c:pt>
                <c:pt idx="461">
                  <c:v>74.525000000000006</c:v>
                </c:pt>
                <c:pt idx="462">
                  <c:v>56.962500000000006</c:v>
                </c:pt>
                <c:pt idx="463">
                  <c:v>60.512500000000003</c:v>
                </c:pt>
                <c:pt idx="464">
                  <c:v>71.150000000000006</c:v>
                </c:pt>
                <c:pt idx="465">
                  <c:v>63.412499999999994</c:v>
                </c:pt>
                <c:pt idx="466">
                  <c:v>48.825000000000003</c:v>
                </c:pt>
                <c:pt idx="467">
                  <c:v>45.962499999999999</c:v>
                </c:pt>
                <c:pt idx="468">
                  <c:v>59.087499999999999</c:v>
                </c:pt>
                <c:pt idx="469">
                  <c:v>61.512499999999996</c:v>
                </c:pt>
                <c:pt idx="470">
                  <c:v>72.612499999999997</c:v>
                </c:pt>
                <c:pt idx="471">
                  <c:v>77.987499999999997</c:v>
                </c:pt>
                <c:pt idx="472">
                  <c:v>84.137500000000003</c:v>
                </c:pt>
                <c:pt idx="473">
                  <c:v>39.862499999999997</c:v>
                </c:pt>
                <c:pt idx="474">
                  <c:v>26.112500000000001</c:v>
                </c:pt>
                <c:pt idx="475">
                  <c:v>30.412500000000001</c:v>
                </c:pt>
                <c:pt idx="476">
                  <c:v>43.862499999999997</c:v>
                </c:pt>
                <c:pt idx="477">
                  <c:v>44.587499999999999</c:v>
                </c:pt>
                <c:pt idx="478">
                  <c:v>48.212500000000006</c:v>
                </c:pt>
                <c:pt idx="479">
                  <c:v>57.7</c:v>
                </c:pt>
                <c:pt idx="480">
                  <c:v>49.337499999999999</c:v>
                </c:pt>
                <c:pt idx="481">
                  <c:v>52.275000000000006</c:v>
                </c:pt>
                <c:pt idx="482">
                  <c:v>60.6875</c:v>
                </c:pt>
                <c:pt idx="483">
                  <c:v>72.012500000000003</c:v>
                </c:pt>
                <c:pt idx="484">
                  <c:v>81.05</c:v>
                </c:pt>
                <c:pt idx="485">
                  <c:v>91.112499999999997</c:v>
                </c:pt>
                <c:pt idx="486">
                  <c:v>79.362499999999997</c:v>
                </c:pt>
                <c:pt idx="487">
                  <c:v>68.075000000000003</c:v>
                </c:pt>
                <c:pt idx="488">
                  <c:v>70.012500000000003</c:v>
                </c:pt>
                <c:pt idx="489">
                  <c:v>75.825000000000003</c:v>
                </c:pt>
                <c:pt idx="490">
                  <c:v>78.924999999999997</c:v>
                </c:pt>
                <c:pt idx="491">
                  <c:v>79.112500000000011</c:v>
                </c:pt>
                <c:pt idx="492">
                  <c:v>75.9375</c:v>
                </c:pt>
                <c:pt idx="493">
                  <c:v>70.650000000000006</c:v>
                </c:pt>
                <c:pt idx="494">
                  <c:v>84.9375</c:v>
                </c:pt>
                <c:pt idx="495">
                  <c:v>83.662500000000009</c:v>
                </c:pt>
                <c:pt idx="496">
                  <c:v>87.35</c:v>
                </c:pt>
                <c:pt idx="497">
                  <c:v>68.350000000000009</c:v>
                </c:pt>
                <c:pt idx="498">
                  <c:v>66.800000000000011</c:v>
                </c:pt>
                <c:pt idx="499">
                  <c:v>67.837500000000006</c:v>
                </c:pt>
                <c:pt idx="500">
                  <c:v>77.3</c:v>
                </c:pt>
                <c:pt idx="501">
                  <c:v>62.850000000000009</c:v>
                </c:pt>
                <c:pt idx="502">
                  <c:v>51.65</c:v>
                </c:pt>
                <c:pt idx="503">
                  <c:v>53.900000000000006</c:v>
                </c:pt>
                <c:pt idx="504">
                  <c:v>72.375</c:v>
                </c:pt>
                <c:pt idx="505">
                  <c:v>57.225000000000001</c:v>
                </c:pt>
                <c:pt idx="506">
                  <c:v>49.462499999999999</c:v>
                </c:pt>
                <c:pt idx="507">
                  <c:v>44.65</c:v>
                </c:pt>
                <c:pt idx="508">
                  <c:v>56.75</c:v>
                </c:pt>
                <c:pt idx="509">
                  <c:v>67.412499999999994</c:v>
                </c:pt>
                <c:pt idx="510">
                  <c:v>73.162500000000009</c:v>
                </c:pt>
                <c:pt idx="511">
                  <c:v>72.112499999999997</c:v>
                </c:pt>
                <c:pt idx="512">
                  <c:v>72.900000000000006</c:v>
                </c:pt>
                <c:pt idx="513">
                  <c:v>72.087500000000006</c:v>
                </c:pt>
                <c:pt idx="514">
                  <c:v>80.899999999999991</c:v>
                </c:pt>
                <c:pt idx="515">
                  <c:v>86.675000000000011</c:v>
                </c:pt>
                <c:pt idx="516">
                  <c:v>80.400000000000006</c:v>
                </c:pt>
                <c:pt idx="517">
                  <c:v>88.800000000000011</c:v>
                </c:pt>
                <c:pt idx="518">
                  <c:v>77.724999999999994</c:v>
                </c:pt>
                <c:pt idx="519">
                  <c:v>77.375</c:v>
                </c:pt>
                <c:pt idx="520">
                  <c:v>85.0625</c:v>
                </c:pt>
                <c:pt idx="521">
                  <c:v>83.275000000000006</c:v>
                </c:pt>
                <c:pt idx="522">
                  <c:v>87</c:v>
                </c:pt>
                <c:pt idx="523">
                  <c:v>71.125</c:v>
                </c:pt>
                <c:pt idx="524">
                  <c:v>76.512500000000003</c:v>
                </c:pt>
                <c:pt idx="525">
                  <c:v>79.6875</c:v>
                </c:pt>
                <c:pt idx="526">
                  <c:v>80.150000000000006</c:v>
                </c:pt>
                <c:pt idx="527">
                  <c:v>83.612499999999997</c:v>
                </c:pt>
                <c:pt idx="528">
                  <c:v>85.1875</c:v>
                </c:pt>
                <c:pt idx="529">
                  <c:v>85.612500000000011</c:v>
                </c:pt>
                <c:pt idx="530">
                  <c:v>88.837500000000006</c:v>
                </c:pt>
                <c:pt idx="531">
                  <c:v>94.025000000000006</c:v>
                </c:pt>
                <c:pt idx="532">
                  <c:v>98.474999999999994</c:v>
                </c:pt>
                <c:pt idx="533">
                  <c:v>97.475000000000009</c:v>
                </c:pt>
                <c:pt idx="534">
                  <c:v>81.775000000000006</c:v>
                </c:pt>
                <c:pt idx="535">
                  <c:v>72.224999999999994</c:v>
                </c:pt>
                <c:pt idx="536">
                  <c:v>79.037500000000009</c:v>
                </c:pt>
                <c:pt idx="537">
                  <c:v>83.9</c:v>
                </c:pt>
                <c:pt idx="538">
                  <c:v>85.662500000000009</c:v>
                </c:pt>
                <c:pt idx="539">
                  <c:v>82.087500000000006</c:v>
                </c:pt>
                <c:pt idx="540">
                  <c:v>63.712499999999999</c:v>
                </c:pt>
                <c:pt idx="541">
                  <c:v>68.4375</c:v>
                </c:pt>
                <c:pt idx="542">
                  <c:v>76.337500000000006</c:v>
                </c:pt>
                <c:pt idx="543">
                  <c:v>71.0625</c:v>
                </c:pt>
                <c:pt idx="544">
                  <c:v>71.275000000000006</c:v>
                </c:pt>
                <c:pt idx="545">
                  <c:v>83.362499999999997</c:v>
                </c:pt>
                <c:pt idx="546">
                  <c:v>87.974999999999994</c:v>
                </c:pt>
                <c:pt idx="547">
                  <c:v>85.537500000000009</c:v>
                </c:pt>
                <c:pt idx="548">
                  <c:v>86.3125</c:v>
                </c:pt>
                <c:pt idx="549">
                  <c:v>84</c:v>
                </c:pt>
                <c:pt idx="550">
                  <c:v>79.162499999999994</c:v>
                </c:pt>
                <c:pt idx="551">
                  <c:v>71.975000000000009</c:v>
                </c:pt>
                <c:pt idx="552">
                  <c:v>74.912500000000009</c:v>
                </c:pt>
                <c:pt idx="553">
                  <c:v>83.275000000000006</c:v>
                </c:pt>
                <c:pt idx="554">
                  <c:v>94.362499999999997</c:v>
                </c:pt>
                <c:pt idx="555">
                  <c:v>77.825000000000003</c:v>
                </c:pt>
                <c:pt idx="556">
                  <c:v>75.725000000000009</c:v>
                </c:pt>
                <c:pt idx="557">
                  <c:v>85.237500000000011</c:v>
                </c:pt>
                <c:pt idx="558">
                  <c:v>88.95</c:v>
                </c:pt>
                <c:pt idx="559">
                  <c:v>83.137500000000003</c:v>
                </c:pt>
                <c:pt idx="560">
                  <c:v>76.075000000000017</c:v>
                </c:pt>
                <c:pt idx="561">
                  <c:v>81.375</c:v>
                </c:pt>
                <c:pt idx="562">
                  <c:v>83.862499999999997</c:v>
                </c:pt>
                <c:pt idx="563">
                  <c:v>91.112500000000011</c:v>
                </c:pt>
                <c:pt idx="564">
                  <c:v>96.3</c:v>
                </c:pt>
                <c:pt idx="565">
                  <c:v>93.825000000000003</c:v>
                </c:pt>
                <c:pt idx="566">
                  <c:v>90.0625</c:v>
                </c:pt>
                <c:pt idx="567">
                  <c:v>89.45</c:v>
                </c:pt>
                <c:pt idx="568">
                  <c:v>89.9375</c:v>
                </c:pt>
                <c:pt idx="569">
                  <c:v>91.212500000000006</c:v>
                </c:pt>
                <c:pt idx="570">
                  <c:v>93.087500000000006</c:v>
                </c:pt>
                <c:pt idx="571">
                  <c:v>92.512500000000003</c:v>
                </c:pt>
                <c:pt idx="572">
                  <c:v>93.187500000000014</c:v>
                </c:pt>
                <c:pt idx="573">
                  <c:v>87.837500000000006</c:v>
                </c:pt>
                <c:pt idx="574">
                  <c:v>87.45</c:v>
                </c:pt>
                <c:pt idx="575">
                  <c:v>88.15</c:v>
                </c:pt>
                <c:pt idx="576">
                  <c:v>82.3</c:v>
                </c:pt>
                <c:pt idx="577">
                  <c:v>85.212500000000006</c:v>
                </c:pt>
                <c:pt idx="578">
                  <c:v>90.212500000000006</c:v>
                </c:pt>
                <c:pt idx="579">
                  <c:v>89.862499999999997</c:v>
                </c:pt>
                <c:pt idx="580">
                  <c:v>95.162500000000009</c:v>
                </c:pt>
                <c:pt idx="581">
                  <c:v>94.712500000000006</c:v>
                </c:pt>
                <c:pt idx="582">
                  <c:v>96.75</c:v>
                </c:pt>
                <c:pt idx="583">
                  <c:v>95.737499999999997</c:v>
                </c:pt>
                <c:pt idx="584">
                  <c:v>94.087499999999991</c:v>
                </c:pt>
                <c:pt idx="585">
                  <c:v>96.300000000000011</c:v>
                </c:pt>
                <c:pt idx="586">
                  <c:v>98.112499999999997</c:v>
                </c:pt>
                <c:pt idx="587">
                  <c:v>96.15</c:v>
                </c:pt>
                <c:pt idx="588">
                  <c:v>96.75</c:v>
                </c:pt>
                <c:pt idx="589">
                  <c:v>97.1875</c:v>
                </c:pt>
                <c:pt idx="590">
                  <c:v>91.612500000000011</c:v>
                </c:pt>
                <c:pt idx="591">
                  <c:v>94.45</c:v>
                </c:pt>
                <c:pt idx="592">
                  <c:v>93.950000000000017</c:v>
                </c:pt>
                <c:pt idx="593">
                  <c:v>88.837500000000006</c:v>
                </c:pt>
                <c:pt idx="594">
                  <c:v>89.787500000000009</c:v>
                </c:pt>
                <c:pt idx="595">
                  <c:v>91.687500000000014</c:v>
                </c:pt>
                <c:pt idx="596">
                  <c:v>87.675000000000011</c:v>
                </c:pt>
                <c:pt idx="597">
                  <c:v>92.5</c:v>
                </c:pt>
                <c:pt idx="598">
                  <c:v>89.925000000000011</c:v>
                </c:pt>
                <c:pt idx="599">
                  <c:v>88.112500000000011</c:v>
                </c:pt>
                <c:pt idx="600">
                  <c:v>90.4</c:v>
                </c:pt>
                <c:pt idx="601">
                  <c:v>94.512500000000003</c:v>
                </c:pt>
                <c:pt idx="602">
                  <c:v>86.962500000000006</c:v>
                </c:pt>
                <c:pt idx="603">
                  <c:v>89.5</c:v>
                </c:pt>
                <c:pt idx="604">
                  <c:v>92.337500000000006</c:v>
                </c:pt>
                <c:pt idx="605">
                  <c:v>92.2</c:v>
                </c:pt>
                <c:pt idx="606">
                  <c:v>93.05</c:v>
                </c:pt>
                <c:pt idx="607">
                  <c:v>92.3</c:v>
                </c:pt>
                <c:pt idx="608">
                  <c:v>90.200000000000017</c:v>
                </c:pt>
                <c:pt idx="609">
                  <c:v>89.350000000000009</c:v>
                </c:pt>
                <c:pt idx="610">
                  <c:v>83.350000000000009</c:v>
                </c:pt>
                <c:pt idx="611">
                  <c:v>86.700000000000017</c:v>
                </c:pt>
                <c:pt idx="612">
                  <c:v>89.5</c:v>
                </c:pt>
                <c:pt idx="613">
                  <c:v>89.962500000000006</c:v>
                </c:pt>
                <c:pt idx="614">
                  <c:v>91.225000000000009</c:v>
                </c:pt>
                <c:pt idx="615">
                  <c:v>93.537500000000009</c:v>
                </c:pt>
                <c:pt idx="616">
                  <c:v>95.75</c:v>
                </c:pt>
                <c:pt idx="617">
                  <c:v>96.962500000000006</c:v>
                </c:pt>
                <c:pt idx="618">
                  <c:v>99.237500000000011</c:v>
                </c:pt>
                <c:pt idx="619">
                  <c:v>98.987500000000011</c:v>
                </c:pt>
                <c:pt idx="620">
                  <c:v>98.262500000000003</c:v>
                </c:pt>
                <c:pt idx="621">
                  <c:v>97.412499999999994</c:v>
                </c:pt>
                <c:pt idx="622">
                  <c:v>100.80000000000001</c:v>
                </c:pt>
                <c:pt idx="623">
                  <c:v>102.17500000000001</c:v>
                </c:pt>
                <c:pt idx="624">
                  <c:v>103.78750000000001</c:v>
                </c:pt>
                <c:pt idx="625">
                  <c:v>100.80000000000001</c:v>
                </c:pt>
                <c:pt idx="626">
                  <c:v>99.649999999999991</c:v>
                </c:pt>
                <c:pt idx="627">
                  <c:v>98.8125</c:v>
                </c:pt>
                <c:pt idx="628">
                  <c:v>95.550000000000011</c:v>
                </c:pt>
                <c:pt idx="629">
                  <c:v>93.125</c:v>
                </c:pt>
                <c:pt idx="630">
                  <c:v>95.387500000000017</c:v>
                </c:pt>
                <c:pt idx="631">
                  <c:v>95.1875</c:v>
                </c:pt>
                <c:pt idx="632">
                  <c:v>91.962500000000006</c:v>
                </c:pt>
                <c:pt idx="633">
                  <c:v>99.45</c:v>
                </c:pt>
                <c:pt idx="634">
                  <c:v>93.662500000000009</c:v>
                </c:pt>
                <c:pt idx="635">
                  <c:v>97.987499999999997</c:v>
                </c:pt>
                <c:pt idx="636">
                  <c:v>99.600000000000009</c:v>
                </c:pt>
                <c:pt idx="637">
                  <c:v>98.212499999999991</c:v>
                </c:pt>
                <c:pt idx="638">
                  <c:v>75.241499999999988</c:v>
                </c:pt>
                <c:pt idx="639">
                  <c:v>72.694500000000005</c:v>
                </c:pt>
                <c:pt idx="640">
                  <c:v>78.977500000000006</c:v>
                </c:pt>
                <c:pt idx="641">
                  <c:v>76.251999999999995</c:v>
                </c:pt>
                <c:pt idx="642">
                  <c:v>65.783000000000001</c:v>
                </c:pt>
                <c:pt idx="643">
                  <c:v>81.796000000000006</c:v>
                </c:pt>
                <c:pt idx="644">
                  <c:v>74.723500000000001</c:v>
                </c:pt>
                <c:pt idx="645">
                  <c:v>77.394499999999994</c:v>
                </c:pt>
                <c:pt idx="646">
                  <c:v>79.676999999999992</c:v>
                </c:pt>
                <c:pt idx="647">
                  <c:v>73.621500000000012</c:v>
                </c:pt>
                <c:pt idx="648">
                  <c:v>44.539500000000004</c:v>
                </c:pt>
                <c:pt idx="649">
                  <c:v>52.000999999999998</c:v>
                </c:pt>
                <c:pt idx="650">
                  <c:v>52.802500000000002</c:v>
                </c:pt>
                <c:pt idx="651">
                  <c:v>43.847999999999999</c:v>
                </c:pt>
                <c:pt idx="652">
                  <c:v>45.75</c:v>
                </c:pt>
                <c:pt idx="653">
                  <c:v>52.978000000000002</c:v>
                </c:pt>
                <c:pt idx="654">
                  <c:v>58.622</c:v>
                </c:pt>
                <c:pt idx="655">
                  <c:v>48.32</c:v>
                </c:pt>
                <c:pt idx="656">
                  <c:v>41.442</c:v>
                </c:pt>
                <c:pt idx="657">
                  <c:v>48.630499999999998</c:v>
                </c:pt>
                <c:pt idx="658">
                  <c:v>49.365000000000002</c:v>
                </c:pt>
                <c:pt idx="659">
                  <c:v>57.555500000000009</c:v>
                </c:pt>
                <c:pt idx="660">
                  <c:v>56.608499999999999</c:v>
                </c:pt>
                <c:pt idx="661">
                  <c:v>57.911000000000001</c:v>
                </c:pt>
                <c:pt idx="662">
                  <c:v>56.02</c:v>
                </c:pt>
                <c:pt idx="663">
                  <c:v>49.792000000000002</c:v>
                </c:pt>
                <c:pt idx="664">
                  <c:v>63.07</c:v>
                </c:pt>
                <c:pt idx="665">
                  <c:v>68.881999999999991</c:v>
                </c:pt>
                <c:pt idx="666">
                  <c:v>79.893999999999991</c:v>
                </c:pt>
                <c:pt idx="667">
                  <c:v>50.713000000000001</c:v>
                </c:pt>
                <c:pt idx="668">
                  <c:v>51.287500000000001</c:v>
                </c:pt>
                <c:pt idx="669">
                  <c:v>66.468500000000006</c:v>
                </c:pt>
                <c:pt idx="670">
                  <c:v>54.900500000000001</c:v>
                </c:pt>
                <c:pt idx="671">
                  <c:v>55.440000000000005</c:v>
                </c:pt>
                <c:pt idx="672">
                  <c:v>78.47999999999999</c:v>
                </c:pt>
                <c:pt idx="673">
                  <c:v>74.887</c:v>
                </c:pt>
                <c:pt idx="674">
                  <c:v>69.874499999999998</c:v>
                </c:pt>
                <c:pt idx="675">
                  <c:v>74.264499999999998</c:v>
                </c:pt>
                <c:pt idx="676">
                  <c:v>66.306000000000012</c:v>
                </c:pt>
                <c:pt idx="677">
                  <c:v>63.813500000000005</c:v>
                </c:pt>
                <c:pt idx="678">
                  <c:v>58.119</c:v>
                </c:pt>
                <c:pt idx="679">
                  <c:v>62.037500000000001</c:v>
                </c:pt>
                <c:pt idx="680">
                  <c:v>65.499499999999998</c:v>
                </c:pt>
                <c:pt idx="681">
                  <c:v>55.458500000000008</c:v>
                </c:pt>
                <c:pt idx="682">
                  <c:v>54.967999999999996</c:v>
                </c:pt>
                <c:pt idx="683">
                  <c:v>46.505000000000003</c:v>
                </c:pt>
                <c:pt idx="684">
                  <c:v>51.762499999999996</c:v>
                </c:pt>
                <c:pt idx="685">
                  <c:v>53.6815</c:v>
                </c:pt>
                <c:pt idx="686">
                  <c:v>45.115500000000004</c:v>
                </c:pt>
                <c:pt idx="687">
                  <c:v>53.075999999999993</c:v>
                </c:pt>
                <c:pt idx="688">
                  <c:v>48.853000000000002</c:v>
                </c:pt>
                <c:pt idx="689">
                  <c:v>17.031000000000002</c:v>
                </c:pt>
                <c:pt idx="690">
                  <c:v>24.39</c:v>
                </c:pt>
                <c:pt idx="691">
                  <c:v>35.599000000000004</c:v>
                </c:pt>
                <c:pt idx="692">
                  <c:v>50.207999999999998</c:v>
                </c:pt>
                <c:pt idx="693">
                  <c:v>56.915500000000002</c:v>
                </c:pt>
                <c:pt idx="694">
                  <c:v>51.338500000000003</c:v>
                </c:pt>
                <c:pt idx="695">
                  <c:v>70.843000000000004</c:v>
                </c:pt>
                <c:pt idx="696">
                  <c:v>69.469000000000008</c:v>
                </c:pt>
                <c:pt idx="697">
                  <c:v>60.866000000000007</c:v>
                </c:pt>
                <c:pt idx="698">
                  <c:v>72.680999999999997</c:v>
                </c:pt>
                <c:pt idx="699">
                  <c:v>76.44</c:v>
                </c:pt>
                <c:pt idx="700">
                  <c:v>77.132499999999993</c:v>
                </c:pt>
                <c:pt idx="701">
                  <c:v>67.275500000000008</c:v>
                </c:pt>
                <c:pt idx="702">
                  <c:v>60.465000000000003</c:v>
                </c:pt>
                <c:pt idx="703">
                  <c:v>61.37700000000001</c:v>
                </c:pt>
                <c:pt idx="704">
                  <c:v>69.863</c:v>
                </c:pt>
                <c:pt idx="705">
                  <c:v>60.122</c:v>
                </c:pt>
                <c:pt idx="706">
                  <c:v>61.858500000000006</c:v>
                </c:pt>
                <c:pt idx="707">
                  <c:v>69.158000000000001</c:v>
                </c:pt>
                <c:pt idx="708">
                  <c:v>81.576499999999996</c:v>
                </c:pt>
                <c:pt idx="709">
                  <c:v>82.256</c:v>
                </c:pt>
                <c:pt idx="710">
                  <c:v>57.851500000000001</c:v>
                </c:pt>
                <c:pt idx="711">
                  <c:v>57.769500000000001</c:v>
                </c:pt>
                <c:pt idx="712">
                  <c:v>62.241500000000002</c:v>
                </c:pt>
                <c:pt idx="713">
                  <c:v>68.525499999999994</c:v>
                </c:pt>
                <c:pt idx="714">
                  <c:v>74.743499999999997</c:v>
                </c:pt>
                <c:pt idx="715">
                  <c:v>77.253</c:v>
                </c:pt>
                <c:pt idx="716">
                  <c:v>70.646000000000001</c:v>
                </c:pt>
                <c:pt idx="717">
                  <c:v>60.195</c:v>
                </c:pt>
                <c:pt idx="718">
                  <c:v>58.923000000000002</c:v>
                </c:pt>
                <c:pt idx="719">
                  <c:v>59.941499999999998</c:v>
                </c:pt>
                <c:pt idx="720">
                  <c:v>54.282499999999999</c:v>
                </c:pt>
                <c:pt idx="721">
                  <c:v>53.131500000000003</c:v>
                </c:pt>
                <c:pt idx="722">
                  <c:v>42.101500000000001</c:v>
                </c:pt>
                <c:pt idx="723">
                  <c:v>44.3185</c:v>
                </c:pt>
                <c:pt idx="724">
                  <c:v>53.524000000000001</c:v>
                </c:pt>
                <c:pt idx="725">
                  <c:v>60.395999999999994</c:v>
                </c:pt>
                <c:pt idx="726">
                  <c:v>65.821000000000012</c:v>
                </c:pt>
                <c:pt idx="727">
                  <c:v>35.649000000000001</c:v>
                </c:pt>
                <c:pt idx="728">
                  <c:v>27.386000000000003</c:v>
                </c:pt>
                <c:pt idx="729">
                  <c:v>26.499500000000001</c:v>
                </c:pt>
                <c:pt idx="730">
                  <c:v>28.779499999999999</c:v>
                </c:pt>
                <c:pt idx="731">
                  <c:v>32.957500000000003</c:v>
                </c:pt>
                <c:pt idx="732">
                  <c:v>50.521000000000001</c:v>
                </c:pt>
                <c:pt idx="733">
                  <c:v>57.466000000000001</c:v>
                </c:pt>
                <c:pt idx="734">
                  <c:v>70.047000000000011</c:v>
                </c:pt>
                <c:pt idx="735">
                  <c:v>72.269000000000005</c:v>
                </c:pt>
                <c:pt idx="736">
                  <c:v>55.408499999999997</c:v>
                </c:pt>
                <c:pt idx="737">
                  <c:v>45.890000000000008</c:v>
                </c:pt>
                <c:pt idx="738">
                  <c:v>64.354500000000002</c:v>
                </c:pt>
                <c:pt idx="739">
                  <c:v>44.89</c:v>
                </c:pt>
                <c:pt idx="740">
                  <c:v>54.042999999999999</c:v>
                </c:pt>
                <c:pt idx="741">
                  <c:v>66.047499999999999</c:v>
                </c:pt>
                <c:pt idx="742">
                  <c:v>64.231000000000009</c:v>
                </c:pt>
                <c:pt idx="743">
                  <c:v>70.868499999999997</c:v>
                </c:pt>
                <c:pt idx="744">
                  <c:v>75.69</c:v>
                </c:pt>
                <c:pt idx="745">
                  <c:v>45.924000000000007</c:v>
                </c:pt>
                <c:pt idx="746">
                  <c:v>49.573</c:v>
                </c:pt>
                <c:pt idx="747">
                  <c:v>51.589000000000006</c:v>
                </c:pt>
                <c:pt idx="748">
                  <c:v>69.672000000000011</c:v>
                </c:pt>
                <c:pt idx="749">
                  <c:v>79.138000000000005</c:v>
                </c:pt>
                <c:pt idx="750">
                  <c:v>85.408999999999992</c:v>
                </c:pt>
                <c:pt idx="751">
                  <c:v>79.328000000000003</c:v>
                </c:pt>
                <c:pt idx="752">
                  <c:v>56.207499999999996</c:v>
                </c:pt>
                <c:pt idx="753">
                  <c:v>47.371499999999997</c:v>
                </c:pt>
                <c:pt idx="754">
                  <c:v>47.908999999999999</c:v>
                </c:pt>
                <c:pt idx="755">
                  <c:v>73.838999999999999</c:v>
                </c:pt>
                <c:pt idx="756">
                  <c:v>74.115499999999997</c:v>
                </c:pt>
                <c:pt idx="757">
                  <c:v>83.580500000000001</c:v>
                </c:pt>
                <c:pt idx="758">
                  <c:v>69.6995</c:v>
                </c:pt>
                <c:pt idx="759">
                  <c:v>78.608499999999992</c:v>
                </c:pt>
                <c:pt idx="760">
                  <c:v>64.033000000000001</c:v>
                </c:pt>
                <c:pt idx="761">
                  <c:v>75.302000000000007</c:v>
                </c:pt>
                <c:pt idx="762">
                  <c:v>76.692499999999995</c:v>
                </c:pt>
                <c:pt idx="763">
                  <c:v>80.136500000000012</c:v>
                </c:pt>
                <c:pt idx="764">
                  <c:v>73.405000000000001</c:v>
                </c:pt>
                <c:pt idx="765">
                  <c:v>57.276999999999994</c:v>
                </c:pt>
                <c:pt idx="766">
                  <c:v>66.579499999999996</c:v>
                </c:pt>
                <c:pt idx="767">
                  <c:v>64.603000000000009</c:v>
                </c:pt>
                <c:pt idx="768">
                  <c:v>85.627499999999998</c:v>
                </c:pt>
                <c:pt idx="769">
                  <c:v>64.697500000000005</c:v>
                </c:pt>
                <c:pt idx="770">
                  <c:v>59.016000000000005</c:v>
                </c:pt>
                <c:pt idx="771">
                  <c:v>58.298999999999999</c:v>
                </c:pt>
                <c:pt idx="772">
                  <c:v>66.673000000000002</c:v>
                </c:pt>
                <c:pt idx="773">
                  <c:v>71.385500000000008</c:v>
                </c:pt>
                <c:pt idx="774">
                  <c:v>53.122999999999998</c:v>
                </c:pt>
                <c:pt idx="775">
                  <c:v>53.9985</c:v>
                </c:pt>
                <c:pt idx="776">
                  <c:v>51.302</c:v>
                </c:pt>
                <c:pt idx="777">
                  <c:v>53.579499999999996</c:v>
                </c:pt>
                <c:pt idx="778">
                  <c:v>64.232500000000002</c:v>
                </c:pt>
                <c:pt idx="779">
                  <c:v>80.264499999999998</c:v>
                </c:pt>
                <c:pt idx="780">
                  <c:v>81.134</c:v>
                </c:pt>
                <c:pt idx="781">
                  <c:v>69.029499999999999</c:v>
                </c:pt>
                <c:pt idx="782">
                  <c:v>74.797499999999999</c:v>
                </c:pt>
                <c:pt idx="783">
                  <c:v>76.06450000000001</c:v>
                </c:pt>
                <c:pt idx="784">
                  <c:v>70.168000000000006</c:v>
                </c:pt>
                <c:pt idx="785">
                  <c:v>62.853999999999999</c:v>
                </c:pt>
                <c:pt idx="786">
                  <c:v>63.280000000000008</c:v>
                </c:pt>
                <c:pt idx="787">
                  <c:v>68.869500000000002</c:v>
                </c:pt>
                <c:pt idx="788">
                  <c:v>83.795000000000002</c:v>
                </c:pt>
                <c:pt idx="789">
                  <c:v>73.703500000000005</c:v>
                </c:pt>
                <c:pt idx="790">
                  <c:v>74.176500000000004</c:v>
                </c:pt>
                <c:pt idx="791">
                  <c:v>90.35</c:v>
                </c:pt>
                <c:pt idx="792">
                  <c:v>79.786999999999992</c:v>
                </c:pt>
                <c:pt idx="793">
                  <c:v>65.023999999999987</c:v>
                </c:pt>
                <c:pt idx="794">
                  <c:v>55.817500000000003</c:v>
                </c:pt>
                <c:pt idx="795">
                  <c:v>59.015499999999996</c:v>
                </c:pt>
                <c:pt idx="796">
                  <c:v>68.631</c:v>
                </c:pt>
                <c:pt idx="797">
                  <c:v>69.971000000000004</c:v>
                </c:pt>
                <c:pt idx="798">
                  <c:v>71.947999999999993</c:v>
                </c:pt>
                <c:pt idx="799">
                  <c:v>73.786500000000004</c:v>
                </c:pt>
                <c:pt idx="800">
                  <c:v>76.07050000000001</c:v>
                </c:pt>
                <c:pt idx="801">
                  <c:v>77.570499999999996</c:v>
                </c:pt>
                <c:pt idx="802">
                  <c:v>76.257499999999993</c:v>
                </c:pt>
                <c:pt idx="803">
                  <c:v>78.027000000000001</c:v>
                </c:pt>
                <c:pt idx="804">
                  <c:v>71.037000000000006</c:v>
                </c:pt>
                <c:pt idx="805">
                  <c:v>78.688500000000005</c:v>
                </c:pt>
                <c:pt idx="806">
                  <c:v>72.013000000000005</c:v>
                </c:pt>
                <c:pt idx="807">
                  <c:v>82.259500000000003</c:v>
                </c:pt>
                <c:pt idx="808">
                  <c:v>80.126500000000007</c:v>
                </c:pt>
                <c:pt idx="809">
                  <c:v>75.253500000000003</c:v>
                </c:pt>
                <c:pt idx="810">
                  <c:v>71.643000000000015</c:v>
                </c:pt>
                <c:pt idx="811">
                  <c:v>53.972000000000008</c:v>
                </c:pt>
                <c:pt idx="812">
                  <c:v>67.019499999999994</c:v>
                </c:pt>
                <c:pt idx="813">
                  <c:v>69.163000000000011</c:v>
                </c:pt>
                <c:pt idx="815">
                  <c:v>66.804500000000004</c:v>
                </c:pt>
                <c:pt idx="816">
                  <c:v>70.408000000000001</c:v>
                </c:pt>
                <c:pt idx="817">
                  <c:v>69.614499999999992</c:v>
                </c:pt>
                <c:pt idx="818">
                  <c:v>82.775499999999994</c:v>
                </c:pt>
                <c:pt idx="819">
                  <c:v>75.766499999999994</c:v>
                </c:pt>
                <c:pt idx="820">
                  <c:v>79.619</c:v>
                </c:pt>
                <c:pt idx="821">
                  <c:v>80.712500000000006</c:v>
                </c:pt>
                <c:pt idx="822">
                  <c:v>79.990000000000009</c:v>
                </c:pt>
                <c:pt idx="823">
                  <c:v>92.944999999999993</c:v>
                </c:pt>
                <c:pt idx="824">
                  <c:v>85.890500000000003</c:v>
                </c:pt>
                <c:pt idx="825">
                  <c:v>83.255499999999998</c:v>
                </c:pt>
                <c:pt idx="826">
                  <c:v>86.293000000000006</c:v>
                </c:pt>
                <c:pt idx="827">
                  <c:v>81.032499999999999</c:v>
                </c:pt>
                <c:pt idx="828">
                  <c:v>71.371000000000009</c:v>
                </c:pt>
                <c:pt idx="829">
                  <c:v>86.149000000000001</c:v>
                </c:pt>
                <c:pt idx="830">
                  <c:v>86.207000000000008</c:v>
                </c:pt>
                <c:pt idx="831">
                  <c:v>79.422000000000011</c:v>
                </c:pt>
                <c:pt idx="832">
                  <c:v>73.492500000000007</c:v>
                </c:pt>
                <c:pt idx="833">
                  <c:v>80.636499999999998</c:v>
                </c:pt>
                <c:pt idx="834">
                  <c:v>76.665999999999997</c:v>
                </c:pt>
                <c:pt idx="835">
                  <c:v>82.908500000000004</c:v>
                </c:pt>
                <c:pt idx="836">
                  <c:v>85.943500000000014</c:v>
                </c:pt>
                <c:pt idx="837">
                  <c:v>87.108500000000006</c:v>
                </c:pt>
                <c:pt idx="838">
                  <c:v>76.795500000000004</c:v>
                </c:pt>
                <c:pt idx="839">
                  <c:v>73.938499999999991</c:v>
                </c:pt>
                <c:pt idx="840">
                  <c:v>81.263000000000005</c:v>
                </c:pt>
                <c:pt idx="841">
                  <c:v>83.715000000000003</c:v>
                </c:pt>
                <c:pt idx="842">
                  <c:v>82.979000000000013</c:v>
                </c:pt>
                <c:pt idx="843">
                  <c:v>81.72999999999999</c:v>
                </c:pt>
                <c:pt idx="844">
                  <c:v>83.95750000000001</c:v>
                </c:pt>
                <c:pt idx="845">
                  <c:v>82.378500000000003</c:v>
                </c:pt>
                <c:pt idx="846">
                  <c:v>83.441499999999991</c:v>
                </c:pt>
                <c:pt idx="847">
                  <c:v>85.591999999999999</c:v>
                </c:pt>
                <c:pt idx="848">
                  <c:v>84.194499999999991</c:v>
                </c:pt>
                <c:pt idx="849">
                  <c:v>87.481499999999997</c:v>
                </c:pt>
                <c:pt idx="850">
                  <c:v>86.587000000000003</c:v>
                </c:pt>
                <c:pt idx="851">
                  <c:v>88.521999999999991</c:v>
                </c:pt>
                <c:pt idx="852">
                  <c:v>88.795500000000018</c:v>
                </c:pt>
                <c:pt idx="853">
                  <c:v>84.618499999999997</c:v>
                </c:pt>
                <c:pt idx="854">
                  <c:v>83.225500000000011</c:v>
                </c:pt>
                <c:pt idx="855">
                  <c:v>82.268500000000003</c:v>
                </c:pt>
                <c:pt idx="856">
                  <c:v>88.777500000000003</c:v>
                </c:pt>
                <c:pt idx="857">
                  <c:v>87.301500000000004</c:v>
                </c:pt>
                <c:pt idx="858">
                  <c:v>93.223500000000016</c:v>
                </c:pt>
                <c:pt idx="859">
                  <c:v>94.003500000000003</c:v>
                </c:pt>
                <c:pt idx="860">
                  <c:v>95.551000000000002</c:v>
                </c:pt>
                <c:pt idx="861">
                  <c:v>84.607500000000016</c:v>
                </c:pt>
                <c:pt idx="862">
                  <c:v>79.582000000000008</c:v>
                </c:pt>
                <c:pt idx="863">
                  <c:v>89.505499999999998</c:v>
                </c:pt>
                <c:pt idx="864">
                  <c:v>92.095000000000013</c:v>
                </c:pt>
                <c:pt idx="865">
                  <c:v>94.85250000000002</c:v>
                </c:pt>
                <c:pt idx="866">
                  <c:v>93.069500000000005</c:v>
                </c:pt>
                <c:pt idx="867">
                  <c:v>91.856999999999999</c:v>
                </c:pt>
                <c:pt idx="868">
                  <c:v>97.770500000000013</c:v>
                </c:pt>
                <c:pt idx="869">
                  <c:v>97.521500000000017</c:v>
                </c:pt>
                <c:pt idx="870">
                  <c:v>89.503</c:v>
                </c:pt>
                <c:pt idx="871">
                  <c:v>88.437000000000012</c:v>
                </c:pt>
                <c:pt idx="872">
                  <c:v>89.811499999999995</c:v>
                </c:pt>
                <c:pt idx="873">
                  <c:v>97.839499999999987</c:v>
                </c:pt>
                <c:pt idx="874">
                  <c:v>98.863500000000002</c:v>
                </c:pt>
                <c:pt idx="875">
                  <c:v>100.0655</c:v>
                </c:pt>
                <c:pt idx="876">
                  <c:v>100.9465</c:v>
                </c:pt>
                <c:pt idx="877">
                  <c:v>99.844499999999996</c:v>
                </c:pt>
                <c:pt idx="878">
                  <c:v>99.303000000000011</c:v>
                </c:pt>
                <c:pt idx="879">
                  <c:v>95.201999999999998</c:v>
                </c:pt>
                <c:pt idx="880">
                  <c:v>84.823999999999984</c:v>
                </c:pt>
                <c:pt idx="881">
                  <c:v>88.150500000000008</c:v>
                </c:pt>
                <c:pt idx="882">
                  <c:v>96.717500000000001</c:v>
                </c:pt>
                <c:pt idx="883">
                  <c:v>96.48</c:v>
                </c:pt>
                <c:pt idx="884">
                  <c:v>96.118499999999997</c:v>
                </c:pt>
                <c:pt idx="885">
                  <c:v>94.297499999999999</c:v>
                </c:pt>
                <c:pt idx="886">
                  <c:v>92.812500000000014</c:v>
                </c:pt>
                <c:pt idx="887">
                  <c:v>95.494</c:v>
                </c:pt>
                <c:pt idx="888">
                  <c:v>91.941000000000003</c:v>
                </c:pt>
                <c:pt idx="889">
                  <c:v>97.061000000000007</c:v>
                </c:pt>
                <c:pt idx="890">
                  <c:v>93.491</c:v>
                </c:pt>
                <c:pt idx="891">
                  <c:v>103.3775</c:v>
                </c:pt>
                <c:pt idx="892">
                  <c:v>102.008</c:v>
                </c:pt>
                <c:pt idx="893">
                  <c:v>101.6455</c:v>
                </c:pt>
                <c:pt idx="894">
                  <c:v>98.19</c:v>
                </c:pt>
                <c:pt idx="895">
                  <c:v>88.869</c:v>
                </c:pt>
                <c:pt idx="896">
                  <c:v>104.617</c:v>
                </c:pt>
                <c:pt idx="897">
                  <c:v>106.3095</c:v>
                </c:pt>
                <c:pt idx="898">
                  <c:v>103.72600000000001</c:v>
                </c:pt>
                <c:pt idx="899">
                  <c:v>101.28200000000001</c:v>
                </c:pt>
                <c:pt idx="900">
                  <c:v>100.285</c:v>
                </c:pt>
                <c:pt idx="901">
                  <c:v>94.672499999999999</c:v>
                </c:pt>
                <c:pt idx="902">
                  <c:v>96.975500000000011</c:v>
                </c:pt>
                <c:pt idx="903">
                  <c:v>101.09</c:v>
                </c:pt>
                <c:pt idx="904">
                  <c:v>101.9795</c:v>
                </c:pt>
                <c:pt idx="905">
                  <c:v>100.313</c:v>
                </c:pt>
                <c:pt idx="906">
                  <c:v>99.674000000000007</c:v>
                </c:pt>
                <c:pt idx="907">
                  <c:v>99.25200000000001</c:v>
                </c:pt>
                <c:pt idx="908">
                  <c:v>99.748499999999993</c:v>
                </c:pt>
                <c:pt idx="909">
                  <c:v>102.28149999999999</c:v>
                </c:pt>
                <c:pt idx="910">
                  <c:v>103.51500000000001</c:v>
                </c:pt>
                <c:pt idx="911">
                  <c:v>104.569</c:v>
                </c:pt>
                <c:pt idx="912">
                  <c:v>104.6635</c:v>
                </c:pt>
                <c:pt idx="913">
                  <c:v>102.75400000000002</c:v>
                </c:pt>
                <c:pt idx="914">
                  <c:v>102.732</c:v>
                </c:pt>
                <c:pt idx="915">
                  <c:v>104.15350000000001</c:v>
                </c:pt>
                <c:pt idx="916">
                  <c:v>102.28600000000002</c:v>
                </c:pt>
                <c:pt idx="917">
                  <c:v>102.1925</c:v>
                </c:pt>
                <c:pt idx="918">
                  <c:v>100.32300000000001</c:v>
                </c:pt>
                <c:pt idx="919">
                  <c:v>104.6315</c:v>
                </c:pt>
                <c:pt idx="920">
                  <c:v>104.557</c:v>
                </c:pt>
                <c:pt idx="921">
                  <c:v>104.79349999999999</c:v>
                </c:pt>
                <c:pt idx="922">
                  <c:v>104.7775</c:v>
                </c:pt>
                <c:pt idx="923">
                  <c:v>103.86150000000001</c:v>
                </c:pt>
                <c:pt idx="924">
                  <c:v>99.6995</c:v>
                </c:pt>
                <c:pt idx="925">
                  <c:v>94.040500000000009</c:v>
                </c:pt>
                <c:pt idx="926">
                  <c:v>95.456000000000003</c:v>
                </c:pt>
                <c:pt idx="927">
                  <c:v>107.0265</c:v>
                </c:pt>
                <c:pt idx="928">
                  <c:v>107.96199999999999</c:v>
                </c:pt>
                <c:pt idx="929">
                  <c:v>105.24300000000001</c:v>
                </c:pt>
                <c:pt idx="930">
                  <c:v>107.19750000000001</c:v>
                </c:pt>
                <c:pt idx="931">
                  <c:v>103.895</c:v>
                </c:pt>
                <c:pt idx="932">
                  <c:v>101.527</c:v>
                </c:pt>
                <c:pt idx="933">
                  <c:v>101.018</c:v>
                </c:pt>
                <c:pt idx="934">
                  <c:v>104.241</c:v>
                </c:pt>
                <c:pt idx="935">
                  <c:v>106.47000000000001</c:v>
                </c:pt>
                <c:pt idx="936">
                  <c:v>106.36500000000001</c:v>
                </c:pt>
                <c:pt idx="937">
                  <c:v>96.01100000000001</c:v>
                </c:pt>
                <c:pt idx="938">
                  <c:v>94.476500000000001</c:v>
                </c:pt>
                <c:pt idx="939">
                  <c:v>95.805000000000007</c:v>
                </c:pt>
                <c:pt idx="940">
                  <c:v>97.139499999999998</c:v>
                </c:pt>
                <c:pt idx="941">
                  <c:v>96.872500000000002</c:v>
                </c:pt>
                <c:pt idx="942">
                  <c:v>96.813500000000005</c:v>
                </c:pt>
                <c:pt idx="943">
                  <c:v>97.063499999999991</c:v>
                </c:pt>
                <c:pt idx="944">
                  <c:v>98.435000000000002</c:v>
                </c:pt>
                <c:pt idx="945">
                  <c:v>98.638500000000008</c:v>
                </c:pt>
                <c:pt idx="946">
                  <c:v>101.21199999999999</c:v>
                </c:pt>
                <c:pt idx="947">
                  <c:v>101.45050000000001</c:v>
                </c:pt>
                <c:pt idx="948">
                  <c:v>105.277</c:v>
                </c:pt>
                <c:pt idx="949">
                  <c:v>107.20949999999999</c:v>
                </c:pt>
                <c:pt idx="950">
                  <c:v>96.48</c:v>
                </c:pt>
                <c:pt idx="951">
                  <c:v>92.358000000000004</c:v>
                </c:pt>
                <c:pt idx="952">
                  <c:v>88.813000000000002</c:v>
                </c:pt>
                <c:pt idx="953">
                  <c:v>83.985000000000014</c:v>
                </c:pt>
                <c:pt idx="954">
                  <c:v>80.110500000000002</c:v>
                </c:pt>
                <c:pt idx="955">
                  <c:v>75.311500000000009</c:v>
                </c:pt>
                <c:pt idx="956">
                  <c:v>79.686999999999998</c:v>
                </c:pt>
                <c:pt idx="957">
                  <c:v>82.356000000000009</c:v>
                </c:pt>
                <c:pt idx="958">
                  <c:v>89.659499999999994</c:v>
                </c:pt>
                <c:pt idx="959">
                  <c:v>91.816000000000003</c:v>
                </c:pt>
                <c:pt idx="960">
                  <c:v>94.273499999999999</c:v>
                </c:pt>
                <c:pt idx="961">
                  <c:v>92.98299999999999</c:v>
                </c:pt>
                <c:pt idx="962">
                  <c:v>92.704000000000008</c:v>
                </c:pt>
                <c:pt idx="963">
                  <c:v>95.996000000000009</c:v>
                </c:pt>
                <c:pt idx="964">
                  <c:v>98.1995</c:v>
                </c:pt>
                <c:pt idx="965">
                  <c:v>99.606499999999997</c:v>
                </c:pt>
                <c:pt idx="966">
                  <c:v>89.222999999999999</c:v>
                </c:pt>
                <c:pt idx="967">
                  <c:v>92.189000000000007</c:v>
                </c:pt>
                <c:pt idx="968">
                  <c:v>93.608500000000006</c:v>
                </c:pt>
                <c:pt idx="969">
                  <c:v>94.073000000000008</c:v>
                </c:pt>
                <c:pt idx="970">
                  <c:v>93.5715</c:v>
                </c:pt>
                <c:pt idx="971">
                  <c:v>92.664000000000016</c:v>
                </c:pt>
                <c:pt idx="972">
                  <c:v>90.262500000000003</c:v>
                </c:pt>
                <c:pt idx="973">
                  <c:v>89.558499999999995</c:v>
                </c:pt>
                <c:pt idx="974">
                  <c:v>89.919000000000011</c:v>
                </c:pt>
                <c:pt idx="975">
                  <c:v>92.417000000000002</c:v>
                </c:pt>
                <c:pt idx="976">
                  <c:v>80.61</c:v>
                </c:pt>
                <c:pt idx="977">
                  <c:v>85.304000000000002</c:v>
                </c:pt>
                <c:pt idx="978">
                  <c:v>70.387</c:v>
                </c:pt>
                <c:pt idx="979">
                  <c:v>77.078000000000003</c:v>
                </c:pt>
                <c:pt idx="980">
                  <c:v>86.651499999999999</c:v>
                </c:pt>
                <c:pt idx="981">
                  <c:v>81.570000000000007</c:v>
                </c:pt>
                <c:pt idx="982">
                  <c:v>72.838999999999999</c:v>
                </c:pt>
                <c:pt idx="983">
                  <c:v>79.461500000000001</c:v>
                </c:pt>
                <c:pt idx="984">
                  <c:v>79.282499999999999</c:v>
                </c:pt>
                <c:pt idx="985">
                  <c:v>70.4405</c:v>
                </c:pt>
                <c:pt idx="986">
                  <c:v>67.259999999999991</c:v>
                </c:pt>
                <c:pt idx="987">
                  <c:v>66.134</c:v>
                </c:pt>
                <c:pt idx="988">
                  <c:v>72.893000000000001</c:v>
                </c:pt>
                <c:pt idx="989">
                  <c:v>80.776499999999999</c:v>
                </c:pt>
                <c:pt idx="990">
                  <c:v>85.025000000000006</c:v>
                </c:pt>
                <c:pt idx="991">
                  <c:v>91.772499999999994</c:v>
                </c:pt>
                <c:pt idx="992">
                  <c:v>90.028500000000008</c:v>
                </c:pt>
                <c:pt idx="993">
                  <c:v>83.242999999999995</c:v>
                </c:pt>
                <c:pt idx="994">
                  <c:v>78.198999999999998</c:v>
                </c:pt>
                <c:pt idx="995">
                  <c:v>73.448999999999998</c:v>
                </c:pt>
                <c:pt idx="996">
                  <c:v>78.105000000000004</c:v>
                </c:pt>
                <c:pt idx="997">
                  <c:v>80.319000000000003</c:v>
                </c:pt>
                <c:pt idx="998">
                  <c:v>81.956999999999994</c:v>
                </c:pt>
                <c:pt idx="999">
                  <c:v>65.002499999999998</c:v>
                </c:pt>
                <c:pt idx="1000">
                  <c:v>45.417999999999999</c:v>
                </c:pt>
                <c:pt idx="1001">
                  <c:v>48.506500000000003</c:v>
                </c:pt>
                <c:pt idx="1002">
                  <c:v>59.019500000000008</c:v>
                </c:pt>
                <c:pt idx="1003">
                  <c:v>54.552500000000002</c:v>
                </c:pt>
                <c:pt idx="1004">
                  <c:v>62.660500000000006</c:v>
                </c:pt>
                <c:pt idx="1005">
                  <c:v>71.645499999999998</c:v>
                </c:pt>
                <c:pt idx="1006">
                  <c:v>73.523499999999999</c:v>
                </c:pt>
                <c:pt idx="1007">
                  <c:v>77.677499999999995</c:v>
                </c:pt>
                <c:pt idx="1008">
                  <c:v>81.186499999999995</c:v>
                </c:pt>
                <c:pt idx="1009">
                  <c:v>84.166500000000013</c:v>
                </c:pt>
                <c:pt idx="1010">
                  <c:v>83.596499999999992</c:v>
                </c:pt>
                <c:pt idx="1011">
                  <c:v>55.5745</c:v>
                </c:pt>
                <c:pt idx="1012">
                  <c:v>58.996000000000002</c:v>
                </c:pt>
                <c:pt idx="1013">
                  <c:v>63.875500000000002</c:v>
                </c:pt>
                <c:pt idx="1014">
                  <c:v>63.267499999999998</c:v>
                </c:pt>
                <c:pt idx="1015">
                  <c:v>64.716000000000008</c:v>
                </c:pt>
                <c:pt idx="1016">
                  <c:v>68.579000000000008</c:v>
                </c:pt>
                <c:pt idx="1017">
                  <c:v>71.6785</c:v>
                </c:pt>
                <c:pt idx="1018">
                  <c:v>61.00200000000001</c:v>
                </c:pt>
                <c:pt idx="1019">
                  <c:v>63.250500000000009</c:v>
                </c:pt>
                <c:pt idx="1020">
                  <c:v>68.31</c:v>
                </c:pt>
                <c:pt idx="1021">
                  <c:v>63.251500000000007</c:v>
                </c:pt>
                <c:pt idx="1022">
                  <c:v>70.015500000000003</c:v>
                </c:pt>
                <c:pt idx="1023">
                  <c:v>57.446500000000007</c:v>
                </c:pt>
                <c:pt idx="1024">
                  <c:v>61.566999999999993</c:v>
                </c:pt>
                <c:pt idx="1025">
                  <c:v>60.830500000000001</c:v>
                </c:pt>
                <c:pt idx="1026">
                  <c:v>63.006500000000003</c:v>
                </c:pt>
                <c:pt idx="1027">
                  <c:v>59.022999999999996</c:v>
                </c:pt>
                <c:pt idx="1028">
                  <c:v>50.824500000000008</c:v>
                </c:pt>
                <c:pt idx="1029">
                  <c:v>52.731999999999999</c:v>
                </c:pt>
                <c:pt idx="1030">
                  <c:v>60.387</c:v>
                </c:pt>
                <c:pt idx="1031">
                  <c:v>62.796500000000002</c:v>
                </c:pt>
                <c:pt idx="1032">
                  <c:v>64.805500000000009</c:v>
                </c:pt>
                <c:pt idx="1033">
                  <c:v>60.983499999999999</c:v>
                </c:pt>
                <c:pt idx="1034">
                  <c:v>66.926999999999992</c:v>
                </c:pt>
                <c:pt idx="1035">
                  <c:v>72.299500000000009</c:v>
                </c:pt>
                <c:pt idx="1036">
                  <c:v>62.967000000000006</c:v>
                </c:pt>
                <c:pt idx="1037">
                  <c:v>70.203500000000005</c:v>
                </c:pt>
                <c:pt idx="1038">
                  <c:v>65.421000000000006</c:v>
                </c:pt>
                <c:pt idx="1039">
                  <c:v>69.454000000000008</c:v>
                </c:pt>
                <c:pt idx="1040">
                  <c:v>77.913000000000011</c:v>
                </c:pt>
                <c:pt idx="1041">
                  <c:v>63.378500000000003</c:v>
                </c:pt>
                <c:pt idx="1042">
                  <c:v>53.5715</c:v>
                </c:pt>
                <c:pt idx="1043">
                  <c:v>64.194500000000005</c:v>
                </c:pt>
                <c:pt idx="1044">
                  <c:v>63.807500000000005</c:v>
                </c:pt>
                <c:pt idx="1045">
                  <c:v>58.257999999999996</c:v>
                </c:pt>
                <c:pt idx="1046">
                  <c:v>63.3215</c:v>
                </c:pt>
                <c:pt idx="1047">
                  <c:v>53.844999999999999</c:v>
                </c:pt>
                <c:pt idx="1048">
                  <c:v>59.615500000000004</c:v>
                </c:pt>
                <c:pt idx="1049">
                  <c:v>69.734499999999997</c:v>
                </c:pt>
                <c:pt idx="1050">
                  <c:v>62.966500000000003</c:v>
                </c:pt>
                <c:pt idx="1051">
                  <c:v>60.102000000000004</c:v>
                </c:pt>
                <c:pt idx="1052">
                  <c:v>65.908000000000015</c:v>
                </c:pt>
                <c:pt idx="1053">
                  <c:v>58.283000000000001</c:v>
                </c:pt>
                <c:pt idx="1054">
                  <c:v>68.480499999999992</c:v>
                </c:pt>
                <c:pt idx="1055">
                  <c:v>64.12700000000001</c:v>
                </c:pt>
                <c:pt idx="1056">
                  <c:v>65.648499999999999</c:v>
                </c:pt>
                <c:pt idx="1057">
                  <c:v>50.5715</c:v>
                </c:pt>
                <c:pt idx="1058">
                  <c:v>55.6905</c:v>
                </c:pt>
                <c:pt idx="1059">
                  <c:v>51.971499999999999</c:v>
                </c:pt>
                <c:pt idx="1060">
                  <c:v>50.369</c:v>
                </c:pt>
                <c:pt idx="1061">
                  <c:v>56.206000000000003</c:v>
                </c:pt>
                <c:pt idx="1062">
                  <c:v>64.614499999999992</c:v>
                </c:pt>
                <c:pt idx="1063">
                  <c:v>66.163000000000011</c:v>
                </c:pt>
                <c:pt idx="1064">
                  <c:v>47.3795</c:v>
                </c:pt>
                <c:pt idx="1065">
                  <c:v>46.416499999999999</c:v>
                </c:pt>
                <c:pt idx="1066">
                  <c:v>52.549500000000002</c:v>
                </c:pt>
                <c:pt idx="1067">
                  <c:v>56.073000000000008</c:v>
                </c:pt>
                <c:pt idx="1068">
                  <c:v>53.980499999999999</c:v>
                </c:pt>
                <c:pt idx="1069">
                  <c:v>50.228000000000002</c:v>
                </c:pt>
                <c:pt idx="1070">
                  <c:v>59.216000000000001</c:v>
                </c:pt>
                <c:pt idx="1071">
                  <c:v>55.762999999999998</c:v>
                </c:pt>
                <c:pt idx="1072">
                  <c:v>50.005999999999993</c:v>
                </c:pt>
                <c:pt idx="1073">
                  <c:v>66.423500000000004</c:v>
                </c:pt>
                <c:pt idx="1074">
                  <c:v>69.565000000000012</c:v>
                </c:pt>
                <c:pt idx="1075">
                  <c:v>45.635000000000005</c:v>
                </c:pt>
                <c:pt idx="1076">
                  <c:v>54.521500000000003</c:v>
                </c:pt>
                <c:pt idx="1077">
                  <c:v>15.827500000000001</c:v>
                </c:pt>
                <c:pt idx="1078">
                  <c:v>23.910499999999999</c:v>
                </c:pt>
                <c:pt idx="1079">
                  <c:v>26.544</c:v>
                </c:pt>
                <c:pt idx="1080">
                  <c:v>43.084500000000006</c:v>
                </c:pt>
                <c:pt idx="1081">
                  <c:v>62.385000000000005</c:v>
                </c:pt>
                <c:pt idx="1082">
                  <c:v>35.072500000000005</c:v>
                </c:pt>
                <c:pt idx="1083">
                  <c:v>36.506</c:v>
                </c:pt>
                <c:pt idx="1084">
                  <c:v>39.579000000000001</c:v>
                </c:pt>
                <c:pt idx="1085">
                  <c:v>41.244</c:v>
                </c:pt>
                <c:pt idx="1086">
                  <c:v>50.023999999999994</c:v>
                </c:pt>
                <c:pt idx="1087">
                  <c:v>51.183000000000007</c:v>
                </c:pt>
                <c:pt idx="1088">
                  <c:v>53.662500000000001</c:v>
                </c:pt>
                <c:pt idx="1089">
                  <c:v>51.274500000000003</c:v>
                </c:pt>
                <c:pt idx="1090">
                  <c:v>52.279500000000006</c:v>
                </c:pt>
                <c:pt idx="1091">
                  <c:v>62.878</c:v>
                </c:pt>
                <c:pt idx="1092">
                  <c:v>71.888999999999996</c:v>
                </c:pt>
                <c:pt idx="1093">
                  <c:v>74.639500000000012</c:v>
                </c:pt>
                <c:pt idx="1094">
                  <c:v>73.954499999999996</c:v>
                </c:pt>
                <c:pt idx="1095">
                  <c:v>71.491</c:v>
                </c:pt>
                <c:pt idx="1096">
                  <c:v>64.478499999999997</c:v>
                </c:pt>
                <c:pt idx="1097">
                  <c:v>66.913499999999999</c:v>
                </c:pt>
                <c:pt idx="1098">
                  <c:v>60.789000000000009</c:v>
                </c:pt>
                <c:pt idx="1099">
                  <c:v>61.66749999999999</c:v>
                </c:pt>
                <c:pt idx="1100">
                  <c:v>65.939000000000007</c:v>
                </c:pt>
                <c:pt idx="1101">
                  <c:v>65.21350000000001</c:v>
                </c:pt>
                <c:pt idx="1102">
                  <c:v>67.505499999999998</c:v>
                </c:pt>
                <c:pt idx="1103">
                  <c:v>71.489000000000004</c:v>
                </c:pt>
                <c:pt idx="1104">
                  <c:v>56.962000000000003</c:v>
                </c:pt>
                <c:pt idx="1105">
                  <c:v>47.282499999999999</c:v>
                </c:pt>
                <c:pt idx="1106">
                  <c:v>55.724000000000004</c:v>
                </c:pt>
                <c:pt idx="1107">
                  <c:v>63.154499999999999</c:v>
                </c:pt>
                <c:pt idx="1108">
                  <c:v>66.389499999999998</c:v>
                </c:pt>
                <c:pt idx="1109">
                  <c:v>69.367499999999993</c:v>
                </c:pt>
                <c:pt idx="1110">
                  <c:v>62.339999999999996</c:v>
                </c:pt>
                <c:pt idx="1111">
                  <c:v>43.920500000000004</c:v>
                </c:pt>
                <c:pt idx="1112">
                  <c:v>51.967499999999994</c:v>
                </c:pt>
                <c:pt idx="1113">
                  <c:v>67.267499999999998</c:v>
                </c:pt>
                <c:pt idx="1114">
                  <c:v>79.963000000000008</c:v>
                </c:pt>
                <c:pt idx="1115">
                  <c:v>78.917999999999992</c:v>
                </c:pt>
                <c:pt idx="1116">
                  <c:v>79.766000000000005</c:v>
                </c:pt>
                <c:pt idx="1117">
                  <c:v>71.897999999999996</c:v>
                </c:pt>
                <c:pt idx="1118">
                  <c:v>76.8035</c:v>
                </c:pt>
                <c:pt idx="1119">
                  <c:v>83.483500000000006</c:v>
                </c:pt>
                <c:pt idx="1120">
                  <c:v>90.305000000000007</c:v>
                </c:pt>
                <c:pt idx="1121">
                  <c:v>76.873000000000005</c:v>
                </c:pt>
                <c:pt idx="1122">
                  <c:v>47.154000000000003</c:v>
                </c:pt>
                <c:pt idx="1123">
                  <c:v>49.453000000000003</c:v>
                </c:pt>
                <c:pt idx="1124">
                  <c:v>67.813999999999993</c:v>
                </c:pt>
                <c:pt idx="1125">
                  <c:v>81.988</c:v>
                </c:pt>
                <c:pt idx="1126">
                  <c:v>79.466000000000008</c:v>
                </c:pt>
                <c:pt idx="1127">
                  <c:v>81.849500000000006</c:v>
                </c:pt>
                <c:pt idx="1128">
                  <c:v>80.106500000000011</c:v>
                </c:pt>
                <c:pt idx="1129">
                  <c:v>76.062000000000012</c:v>
                </c:pt>
                <c:pt idx="1130">
                  <c:v>64.753500000000003</c:v>
                </c:pt>
                <c:pt idx="1131">
                  <c:v>67.767499999999998</c:v>
                </c:pt>
                <c:pt idx="1132">
                  <c:v>58.741</c:v>
                </c:pt>
                <c:pt idx="1133">
                  <c:v>62.865000000000002</c:v>
                </c:pt>
                <c:pt idx="1134">
                  <c:v>68.9435</c:v>
                </c:pt>
                <c:pt idx="1135">
                  <c:v>73.222999999999999</c:v>
                </c:pt>
                <c:pt idx="1136">
                  <c:v>78.825999999999993</c:v>
                </c:pt>
                <c:pt idx="1137">
                  <c:v>78.847000000000008</c:v>
                </c:pt>
                <c:pt idx="1138">
                  <c:v>62.572500000000005</c:v>
                </c:pt>
                <c:pt idx="1139">
                  <c:v>61.41</c:v>
                </c:pt>
                <c:pt idx="1140">
                  <c:v>64.331000000000017</c:v>
                </c:pt>
                <c:pt idx="1141">
                  <c:v>58.995500000000007</c:v>
                </c:pt>
                <c:pt idx="1142">
                  <c:v>65.287000000000006</c:v>
                </c:pt>
                <c:pt idx="1143">
                  <c:v>69.302000000000007</c:v>
                </c:pt>
                <c:pt idx="1144">
                  <c:v>61.146500000000003</c:v>
                </c:pt>
                <c:pt idx="1145">
                  <c:v>66.118499999999997</c:v>
                </c:pt>
                <c:pt idx="1146">
                  <c:v>66.027500000000003</c:v>
                </c:pt>
                <c:pt idx="1147">
                  <c:v>66.644000000000005</c:v>
                </c:pt>
                <c:pt idx="1148">
                  <c:v>71.764499999999998</c:v>
                </c:pt>
                <c:pt idx="1149">
                  <c:v>57.691500000000005</c:v>
                </c:pt>
                <c:pt idx="1150">
                  <c:v>64.458500000000001</c:v>
                </c:pt>
                <c:pt idx="1151">
                  <c:v>71.31</c:v>
                </c:pt>
                <c:pt idx="1152">
                  <c:v>75.586500000000001</c:v>
                </c:pt>
                <c:pt idx="1153">
                  <c:v>77.135500000000008</c:v>
                </c:pt>
                <c:pt idx="1154">
                  <c:v>75.88000000000001</c:v>
                </c:pt>
                <c:pt idx="1155">
                  <c:v>79.180999999999997</c:v>
                </c:pt>
                <c:pt idx="1156">
                  <c:v>62.794499999999999</c:v>
                </c:pt>
                <c:pt idx="1157">
                  <c:v>72.627499999999998</c:v>
                </c:pt>
                <c:pt idx="1158">
                  <c:v>81.641000000000005</c:v>
                </c:pt>
                <c:pt idx="1159">
                  <c:v>84.512</c:v>
                </c:pt>
                <c:pt idx="1160">
                  <c:v>74.384</c:v>
                </c:pt>
                <c:pt idx="1161">
                  <c:v>77.352999999999994</c:v>
                </c:pt>
                <c:pt idx="1162">
                  <c:v>78.647999999999996</c:v>
                </c:pt>
                <c:pt idx="1163">
                  <c:v>65.561499999999995</c:v>
                </c:pt>
                <c:pt idx="1164">
                  <c:v>60.384500000000003</c:v>
                </c:pt>
                <c:pt idx="1165">
                  <c:v>72.766999999999996</c:v>
                </c:pt>
                <c:pt idx="1166">
                  <c:v>78.44850000000001</c:v>
                </c:pt>
                <c:pt idx="1167">
                  <c:v>80.091499999999996</c:v>
                </c:pt>
                <c:pt idx="1168">
                  <c:v>80.418500000000009</c:v>
                </c:pt>
                <c:pt idx="1169">
                  <c:v>76.837500000000006</c:v>
                </c:pt>
                <c:pt idx="1170">
                  <c:v>84.031500000000008</c:v>
                </c:pt>
                <c:pt idx="1171">
                  <c:v>83.274500000000003</c:v>
                </c:pt>
                <c:pt idx="1172">
                  <c:v>84.102500000000006</c:v>
                </c:pt>
                <c:pt idx="1173">
                  <c:v>67.824000000000012</c:v>
                </c:pt>
                <c:pt idx="1174">
                  <c:v>53.777000000000008</c:v>
                </c:pt>
                <c:pt idx="1175">
                  <c:v>65.284499999999994</c:v>
                </c:pt>
                <c:pt idx="1176">
                  <c:v>69.811000000000007</c:v>
                </c:pt>
                <c:pt idx="1177">
                  <c:v>74.466000000000008</c:v>
                </c:pt>
                <c:pt idx="1178">
                  <c:v>79.673000000000002</c:v>
                </c:pt>
                <c:pt idx="1179">
                  <c:v>76.19</c:v>
                </c:pt>
                <c:pt idx="1180">
                  <c:v>73.897999999999996</c:v>
                </c:pt>
                <c:pt idx="1181">
                  <c:v>80.633499999999998</c:v>
                </c:pt>
                <c:pt idx="1182">
                  <c:v>75.218500000000006</c:v>
                </c:pt>
                <c:pt idx="1183">
                  <c:v>83.243500000000012</c:v>
                </c:pt>
                <c:pt idx="1184">
                  <c:v>82.244000000000014</c:v>
                </c:pt>
                <c:pt idx="1185">
                  <c:v>78.635500000000008</c:v>
                </c:pt>
                <c:pt idx="1186">
                  <c:v>76.959499999999991</c:v>
                </c:pt>
                <c:pt idx="1187">
                  <c:v>78.656000000000006</c:v>
                </c:pt>
                <c:pt idx="1188">
                  <c:v>77.409000000000006</c:v>
                </c:pt>
                <c:pt idx="1189">
                  <c:v>79.067499999999995</c:v>
                </c:pt>
                <c:pt idx="1190">
                  <c:v>82.262500000000003</c:v>
                </c:pt>
                <c:pt idx="1191">
                  <c:v>88.622</c:v>
                </c:pt>
                <c:pt idx="1192">
                  <c:v>91.156500000000008</c:v>
                </c:pt>
                <c:pt idx="1193">
                  <c:v>80.486500000000007</c:v>
                </c:pt>
                <c:pt idx="1194">
                  <c:v>81.521000000000001</c:v>
                </c:pt>
                <c:pt idx="1195">
                  <c:v>79.164000000000001</c:v>
                </c:pt>
                <c:pt idx="1196">
                  <c:v>66.772000000000006</c:v>
                </c:pt>
                <c:pt idx="1197">
                  <c:v>79.243000000000009</c:v>
                </c:pt>
                <c:pt idx="1198">
                  <c:v>84.261500000000012</c:v>
                </c:pt>
                <c:pt idx="1199">
                  <c:v>88.979500000000002</c:v>
                </c:pt>
                <c:pt idx="1200">
                  <c:v>65.547499999999999</c:v>
                </c:pt>
                <c:pt idx="1201">
                  <c:v>82.692999999999998</c:v>
                </c:pt>
                <c:pt idx="1202">
                  <c:v>89.262</c:v>
                </c:pt>
                <c:pt idx="1203">
                  <c:v>89.478499999999997</c:v>
                </c:pt>
                <c:pt idx="1204">
                  <c:v>89.290500000000009</c:v>
                </c:pt>
                <c:pt idx="1205">
                  <c:v>87.419499999999999</c:v>
                </c:pt>
                <c:pt idx="1206">
                  <c:v>80.807000000000002</c:v>
                </c:pt>
                <c:pt idx="1207">
                  <c:v>84.70450000000001</c:v>
                </c:pt>
                <c:pt idx="1208">
                  <c:v>88.872500000000002</c:v>
                </c:pt>
                <c:pt idx="1209">
                  <c:v>91.419000000000011</c:v>
                </c:pt>
                <c:pt idx="1210">
                  <c:v>94.1935</c:v>
                </c:pt>
                <c:pt idx="1211">
                  <c:v>94.171499999999995</c:v>
                </c:pt>
                <c:pt idx="1212">
                  <c:v>81.135999999999996</c:v>
                </c:pt>
                <c:pt idx="1213">
                  <c:v>85.254999999999995</c:v>
                </c:pt>
                <c:pt idx="1214">
                  <c:v>73.183499999999995</c:v>
                </c:pt>
                <c:pt idx="1215">
                  <c:v>82.427000000000007</c:v>
                </c:pt>
                <c:pt idx="1216">
                  <c:v>78.707499999999996</c:v>
                </c:pt>
                <c:pt idx="1217">
                  <c:v>87.102500000000006</c:v>
                </c:pt>
                <c:pt idx="1218">
                  <c:v>86.143000000000001</c:v>
                </c:pt>
                <c:pt idx="1219">
                  <c:v>91.444999999999993</c:v>
                </c:pt>
                <c:pt idx="1220">
                  <c:v>89.2</c:v>
                </c:pt>
                <c:pt idx="1221">
                  <c:v>93.866</c:v>
                </c:pt>
                <c:pt idx="1222">
                  <c:v>93.350999999999999</c:v>
                </c:pt>
                <c:pt idx="1223">
                  <c:v>94.822999999999993</c:v>
                </c:pt>
                <c:pt idx="1224">
                  <c:v>92.122500000000002</c:v>
                </c:pt>
                <c:pt idx="1225">
                  <c:v>84.41749999999999</c:v>
                </c:pt>
                <c:pt idx="1226">
                  <c:v>75.784000000000006</c:v>
                </c:pt>
                <c:pt idx="1227">
                  <c:v>87.39100000000002</c:v>
                </c:pt>
                <c:pt idx="1228">
                  <c:v>90.968000000000004</c:v>
                </c:pt>
                <c:pt idx="1229">
                  <c:v>93.266499999999994</c:v>
                </c:pt>
                <c:pt idx="1230">
                  <c:v>91.591499999999996</c:v>
                </c:pt>
                <c:pt idx="1231">
                  <c:v>91.969000000000008</c:v>
                </c:pt>
                <c:pt idx="1232">
                  <c:v>92.658000000000001</c:v>
                </c:pt>
                <c:pt idx="1233">
                  <c:v>90.339500000000015</c:v>
                </c:pt>
                <c:pt idx="1234">
                  <c:v>84.778500000000008</c:v>
                </c:pt>
                <c:pt idx="1235">
                  <c:v>89.489000000000004</c:v>
                </c:pt>
                <c:pt idx="1236">
                  <c:v>90.866500000000002</c:v>
                </c:pt>
                <c:pt idx="1237">
                  <c:v>92.973000000000013</c:v>
                </c:pt>
                <c:pt idx="1238">
                  <c:v>94.902500000000018</c:v>
                </c:pt>
                <c:pt idx="1239">
                  <c:v>95.334500000000006</c:v>
                </c:pt>
                <c:pt idx="1240">
                  <c:v>95.051500000000004</c:v>
                </c:pt>
                <c:pt idx="1241">
                  <c:v>96.613500000000002</c:v>
                </c:pt>
                <c:pt idx="1242">
                  <c:v>96.733500000000006</c:v>
                </c:pt>
                <c:pt idx="1243">
                  <c:v>98.91449999999999</c:v>
                </c:pt>
                <c:pt idx="1244">
                  <c:v>96.674999999999997</c:v>
                </c:pt>
                <c:pt idx="1245">
                  <c:v>97.355000000000004</c:v>
                </c:pt>
                <c:pt idx="1246">
                  <c:v>98.288000000000011</c:v>
                </c:pt>
                <c:pt idx="1247">
                  <c:v>99.722500000000011</c:v>
                </c:pt>
                <c:pt idx="1248">
                  <c:v>98.164000000000001</c:v>
                </c:pt>
                <c:pt idx="1249">
                  <c:v>97.378000000000014</c:v>
                </c:pt>
                <c:pt idx="1250">
                  <c:v>84.125500000000002</c:v>
                </c:pt>
                <c:pt idx="1251">
                  <c:v>93.693500000000014</c:v>
                </c:pt>
                <c:pt idx="1252">
                  <c:v>94.860000000000014</c:v>
                </c:pt>
                <c:pt idx="1253">
                  <c:v>85.427500000000009</c:v>
                </c:pt>
                <c:pt idx="1254">
                  <c:v>93.381000000000014</c:v>
                </c:pt>
                <c:pt idx="1255">
                  <c:v>95.619000000000014</c:v>
                </c:pt>
                <c:pt idx="1256">
                  <c:v>96.417500000000004</c:v>
                </c:pt>
                <c:pt idx="1257">
                  <c:v>93.648499999999999</c:v>
                </c:pt>
                <c:pt idx="1258">
                  <c:v>92.260500000000008</c:v>
                </c:pt>
                <c:pt idx="1259">
                  <c:v>96.991000000000014</c:v>
                </c:pt>
                <c:pt idx="1260">
                  <c:v>98.156499999999994</c:v>
                </c:pt>
                <c:pt idx="1261">
                  <c:v>99.152000000000001</c:v>
                </c:pt>
                <c:pt idx="1262">
                  <c:v>88.219499999999996</c:v>
                </c:pt>
                <c:pt idx="1263">
                  <c:v>89.382000000000005</c:v>
                </c:pt>
                <c:pt idx="1264">
                  <c:v>91.241500000000002</c:v>
                </c:pt>
                <c:pt idx="1265">
                  <c:v>92.646500000000003</c:v>
                </c:pt>
                <c:pt idx="1266">
                  <c:v>82.433999999999997</c:v>
                </c:pt>
                <c:pt idx="1267">
                  <c:v>83.987000000000009</c:v>
                </c:pt>
                <c:pt idx="1268">
                  <c:v>83.641500000000008</c:v>
                </c:pt>
                <c:pt idx="1269">
                  <c:v>89.214500000000015</c:v>
                </c:pt>
                <c:pt idx="1270">
                  <c:v>89.073000000000008</c:v>
                </c:pt>
                <c:pt idx="1271">
                  <c:v>84.488500000000002</c:v>
                </c:pt>
                <c:pt idx="1272">
                  <c:v>89.582499999999996</c:v>
                </c:pt>
                <c:pt idx="1273">
                  <c:v>91.570999999999998</c:v>
                </c:pt>
                <c:pt idx="1274">
                  <c:v>94.93</c:v>
                </c:pt>
                <c:pt idx="1275">
                  <c:v>95.204000000000008</c:v>
                </c:pt>
              </c:numCache>
            </c:numRef>
          </c:xVal>
          <c:yVal>
            <c:numRef>
              <c:f>WRF_RESLOWR!$D$2:$D$1277</c:f>
              <c:numCache>
                <c:formatCode>General</c:formatCode>
                <c:ptCount val="1276"/>
                <c:pt idx="638">
                  <c:v>1.2748977697779282</c:v>
                </c:pt>
                <c:pt idx="639">
                  <c:v>1.2952689311740222</c:v>
                </c:pt>
                <c:pt idx="640">
                  <c:v>1.418133372256438</c:v>
                </c:pt>
                <c:pt idx="641">
                  <c:v>1.4697022889483404</c:v>
                </c:pt>
                <c:pt idx="642">
                  <c:v>1.1380604506598082</c:v>
                </c:pt>
                <c:pt idx="643">
                  <c:v>1.4779212373635093</c:v>
                </c:pt>
                <c:pt idx="644">
                  <c:v>1.3619313011645606</c:v>
                </c:pt>
                <c:pt idx="645">
                  <c:v>1.6134717092073989</c:v>
                </c:pt>
                <c:pt idx="646">
                  <c:v>1.7859553261515411</c:v>
                </c:pt>
                <c:pt idx="647">
                  <c:v>1.2393321718067316</c:v>
                </c:pt>
                <c:pt idx="648">
                  <c:v>1.1781317724598173</c:v>
                </c:pt>
                <c:pt idx="649">
                  <c:v>1.1706754528009224</c:v>
                </c:pt>
                <c:pt idx="650">
                  <c:v>1.308275762050362</c:v>
                </c:pt>
                <c:pt idx="651">
                  <c:v>1.4079724671196752</c:v>
                </c:pt>
                <c:pt idx="652">
                  <c:v>1.2520486949440839</c:v>
                </c:pt>
                <c:pt idx="653">
                  <c:v>1.1010228878733954</c:v>
                </c:pt>
                <c:pt idx="654">
                  <c:v>1.0505619841457656</c:v>
                </c:pt>
                <c:pt idx="655">
                  <c:v>1.2362363225441757</c:v>
                </c:pt>
                <c:pt idx="656">
                  <c:v>1.4496045144669414</c:v>
                </c:pt>
                <c:pt idx="657">
                  <c:v>1.4304795560506236</c:v>
                </c:pt>
                <c:pt idx="658">
                  <c:v>1.26227182059318</c:v>
                </c:pt>
                <c:pt idx="659">
                  <c:v>1.1039104875404715</c:v>
                </c:pt>
                <c:pt idx="660">
                  <c:v>1.2492273446453799</c:v>
                </c:pt>
                <c:pt idx="661">
                  <c:v>1.2609628531861681</c:v>
                </c:pt>
                <c:pt idx="662">
                  <c:v>1.1609994698359385</c:v>
                </c:pt>
                <c:pt idx="663">
                  <c:v>1.2935288406884475</c:v>
                </c:pt>
                <c:pt idx="664">
                  <c:v>1.2277521026422142</c:v>
                </c:pt>
                <c:pt idx="665">
                  <c:v>1.0811493221647328</c:v>
                </c:pt>
                <c:pt idx="666">
                  <c:v>1.1809243252182091</c:v>
                </c:pt>
                <c:pt idx="667">
                  <c:v>1.1470162199706257</c:v>
                </c:pt>
                <c:pt idx="668">
                  <c:v>1.2807156664695494</c:v>
                </c:pt>
                <c:pt idx="669">
                  <c:v>1.1066774413990816</c:v>
                </c:pt>
                <c:pt idx="670">
                  <c:v>1.1981450569899976</c:v>
                </c:pt>
                <c:pt idx="671">
                  <c:v>1.3363565625969194</c:v>
                </c:pt>
                <c:pt idx="672">
                  <c:v>1.1317029308384163</c:v>
                </c:pt>
                <c:pt idx="673">
                  <c:v>1.1583212527321187</c:v>
                </c:pt>
                <c:pt idx="674">
                  <c:v>1.1434943288619055</c:v>
                </c:pt>
                <c:pt idx="675">
                  <c:v>1.1795336674314323</c:v>
                </c:pt>
                <c:pt idx="676">
                  <c:v>1.1120645192642735</c:v>
                </c:pt>
                <c:pt idx="677">
                  <c:v>1.2909078088100878</c:v>
                </c:pt>
                <c:pt idx="678">
                  <c:v>1.2796317539484621</c:v>
                </c:pt>
                <c:pt idx="679">
                  <c:v>1.1723296857359089</c:v>
                </c:pt>
                <c:pt idx="680">
                  <c:v>1.0927875443710195</c:v>
                </c:pt>
                <c:pt idx="681">
                  <c:v>1.0696197179166365</c:v>
                </c:pt>
                <c:pt idx="682">
                  <c:v>1.1045769140089385</c:v>
                </c:pt>
                <c:pt idx="683">
                  <c:v>1.3166124713289113</c:v>
                </c:pt>
                <c:pt idx="684">
                  <c:v>1.2551574865198587</c:v>
                </c:pt>
                <c:pt idx="685">
                  <c:v>1.3607030597038852</c:v>
                </c:pt>
                <c:pt idx="686">
                  <c:v>1.3737170436095514</c:v>
                </c:pt>
                <c:pt idx="687">
                  <c:v>1.1973513477454147</c:v>
                </c:pt>
                <c:pt idx="688">
                  <c:v>1.3043308818662454</c:v>
                </c:pt>
                <c:pt idx="689">
                  <c:v>2.2465874393687106</c:v>
                </c:pt>
                <c:pt idx="690">
                  <c:v>2.0738180492617357</c:v>
                </c:pt>
                <c:pt idx="691">
                  <c:v>1.6068963806655836</c:v>
                </c:pt>
                <c:pt idx="692">
                  <c:v>1.3163931406411582</c:v>
                </c:pt>
                <c:pt idx="693">
                  <c:v>1.3046964646365411</c:v>
                </c:pt>
                <c:pt idx="694">
                  <c:v>1.3661724176086683</c:v>
                </c:pt>
                <c:pt idx="695">
                  <c:v>1.0912443686740982</c:v>
                </c:pt>
                <c:pt idx="696">
                  <c:v>1.0777876511366467</c:v>
                </c:pt>
                <c:pt idx="697">
                  <c:v>1.0752151020944278</c:v>
                </c:pt>
                <c:pt idx="698">
                  <c:v>1.2239845173475212</c:v>
                </c:pt>
                <c:pt idx="699">
                  <c:v>1.2495238288299935</c:v>
                </c:pt>
                <c:pt idx="700">
                  <c:v>1.4381090286841924</c:v>
                </c:pt>
                <c:pt idx="701">
                  <c:v>1.0668514366918542</c:v>
                </c:pt>
                <c:pt idx="702">
                  <c:v>1.0636668456439717</c:v>
                </c:pt>
                <c:pt idx="703">
                  <c:v>1.0440028831740362</c:v>
                </c:pt>
                <c:pt idx="704">
                  <c:v>1.0540099421163982</c:v>
                </c:pt>
                <c:pt idx="705">
                  <c:v>1.1329350324599747</c:v>
                </c:pt>
                <c:pt idx="706">
                  <c:v>1.2092546789860223</c:v>
                </c:pt>
                <c:pt idx="707">
                  <c:v>0.99960722898297039</c:v>
                </c:pt>
                <c:pt idx="708">
                  <c:v>1.0812842041551132</c:v>
                </c:pt>
                <c:pt idx="709">
                  <c:v>1.2071224079077114</c:v>
                </c:pt>
                <c:pt idx="710">
                  <c:v>1.020987477366553</c:v>
                </c:pt>
                <c:pt idx="711">
                  <c:v>1.0365601257767929</c:v>
                </c:pt>
                <c:pt idx="712">
                  <c:v>1.1916297552182715</c:v>
                </c:pt>
                <c:pt idx="713">
                  <c:v>1.2298182914009246</c:v>
                </c:pt>
                <c:pt idx="714">
                  <c:v>1.1937934553852458</c:v>
                </c:pt>
                <c:pt idx="715">
                  <c:v>1.0667782901782252</c:v>
                </c:pt>
                <c:pt idx="716">
                  <c:v>1.0285577367456482</c:v>
                </c:pt>
                <c:pt idx="717">
                  <c:v>0.97484374000718188</c:v>
                </c:pt>
                <c:pt idx="718">
                  <c:v>1.0724927176277494</c:v>
                </c:pt>
                <c:pt idx="719">
                  <c:v>1.1781522076142614</c:v>
                </c:pt>
                <c:pt idx="720">
                  <c:v>1.3145237422073568</c:v>
                </c:pt>
                <c:pt idx="721">
                  <c:v>1.1110672806262263</c:v>
                </c:pt>
                <c:pt idx="722">
                  <c:v>1.4138283805839391</c:v>
                </c:pt>
                <c:pt idx="723">
                  <c:v>1.343349080788939</c:v>
                </c:pt>
                <c:pt idx="724">
                  <c:v>1.0884039898029629</c:v>
                </c:pt>
                <c:pt idx="725">
                  <c:v>1.0798341158998825</c:v>
                </c:pt>
                <c:pt idx="726">
                  <c:v>1.15114740330714</c:v>
                </c:pt>
                <c:pt idx="727">
                  <c:v>1.7027925388504508</c:v>
                </c:pt>
                <c:pt idx="728">
                  <c:v>1.9546593190272052</c:v>
                </c:pt>
                <c:pt idx="729">
                  <c:v>2.1617340263214011</c:v>
                </c:pt>
                <c:pt idx="730">
                  <c:v>2.0520515597337119</c:v>
                </c:pt>
                <c:pt idx="731">
                  <c:v>1.8525483570719363</c:v>
                </c:pt>
                <c:pt idx="732">
                  <c:v>1.1743413367405366</c:v>
                </c:pt>
                <c:pt idx="733">
                  <c:v>1.1268159249518526</c:v>
                </c:pt>
                <c:pt idx="734">
                  <c:v>1.1359997007801459</c:v>
                </c:pt>
                <c:pt idx="735">
                  <c:v>1.0000859350248383</c:v>
                </c:pt>
                <c:pt idx="736">
                  <c:v>1.0628344409055515</c:v>
                </c:pt>
                <c:pt idx="737">
                  <c:v>1.3131180458126555</c:v>
                </c:pt>
                <c:pt idx="738">
                  <c:v>1.0053601809514343</c:v>
                </c:pt>
                <c:pt idx="739">
                  <c:v>1.3118174184236193</c:v>
                </c:pt>
                <c:pt idx="740">
                  <c:v>1.1550589694607087</c:v>
                </c:pt>
                <c:pt idx="741">
                  <c:v>1.2694375385666659</c:v>
                </c:pt>
                <c:pt idx="742">
                  <c:v>1.0635197554511007</c:v>
                </c:pt>
                <c:pt idx="743">
                  <c:v>0.98818097003334227</c:v>
                </c:pt>
                <c:pt idx="744">
                  <c:v>1.0476477609498387</c:v>
                </c:pt>
                <c:pt idx="745">
                  <c:v>1.2193471537357541</c:v>
                </c:pt>
                <c:pt idx="746">
                  <c:v>1.0949597089509893</c:v>
                </c:pt>
                <c:pt idx="747">
                  <c:v>1.3469109986787007</c:v>
                </c:pt>
                <c:pt idx="748">
                  <c:v>1.139721197374143</c:v>
                </c:pt>
                <c:pt idx="749">
                  <c:v>1.1249397462367283</c:v>
                </c:pt>
                <c:pt idx="750">
                  <c:v>1.5086508361404884</c:v>
                </c:pt>
                <c:pt idx="751">
                  <c:v>1.3740865238341309</c:v>
                </c:pt>
                <c:pt idx="752">
                  <c:v>0.99741503511638852</c:v>
                </c:pt>
                <c:pt idx="753">
                  <c:v>1.1989043964601329</c:v>
                </c:pt>
                <c:pt idx="754">
                  <c:v>1.2802230781339972</c:v>
                </c:pt>
                <c:pt idx="755">
                  <c:v>1.2017267080552376</c:v>
                </c:pt>
                <c:pt idx="756">
                  <c:v>1.1349121383368388</c:v>
                </c:pt>
                <c:pt idx="757">
                  <c:v>1.2694721086589265</c:v>
                </c:pt>
                <c:pt idx="758">
                  <c:v>1.0654166276564896</c:v>
                </c:pt>
                <c:pt idx="759">
                  <c:v>1.3319618740254562</c:v>
                </c:pt>
                <c:pt idx="760">
                  <c:v>0.98081115672167563</c:v>
                </c:pt>
                <c:pt idx="761">
                  <c:v>1.1816851079393103</c:v>
                </c:pt>
                <c:pt idx="762">
                  <c:v>1.401090194538662</c:v>
                </c:pt>
                <c:pt idx="763">
                  <c:v>1.5486540089633696</c:v>
                </c:pt>
                <c:pt idx="764">
                  <c:v>1.1199895475545858</c:v>
                </c:pt>
                <c:pt idx="765">
                  <c:v>1.0013195510223534</c:v>
                </c:pt>
                <c:pt idx="766">
                  <c:v>1.0673669810607198</c:v>
                </c:pt>
                <c:pt idx="767">
                  <c:v>1.0441627805775671</c:v>
                </c:pt>
                <c:pt idx="768">
                  <c:v>1.5924444627494621</c:v>
                </c:pt>
                <c:pt idx="769">
                  <c:v>1.1413114800636142</c:v>
                </c:pt>
                <c:pt idx="770">
                  <c:v>0.99123430267013124</c:v>
                </c:pt>
                <c:pt idx="771">
                  <c:v>0.9831028291779178</c:v>
                </c:pt>
                <c:pt idx="772">
                  <c:v>0.97690680022713694</c:v>
                </c:pt>
                <c:pt idx="773">
                  <c:v>1.0883552604990814</c:v>
                </c:pt>
                <c:pt idx="774">
                  <c:v>1.0425908342935777</c:v>
                </c:pt>
                <c:pt idx="775">
                  <c:v>1.0709668220662585</c:v>
                </c:pt>
                <c:pt idx="776">
                  <c:v>1.1841222209788125</c:v>
                </c:pt>
                <c:pt idx="777">
                  <c:v>1.2336263507849552</c:v>
                </c:pt>
                <c:pt idx="778">
                  <c:v>1.0448067152083436</c:v>
                </c:pt>
                <c:pt idx="779">
                  <c:v>1.3309000978284973</c:v>
                </c:pt>
                <c:pt idx="780">
                  <c:v>1.6115605591735722</c:v>
                </c:pt>
                <c:pt idx="781">
                  <c:v>1.3076999483897178</c:v>
                </c:pt>
                <c:pt idx="782">
                  <c:v>1.3378322234036601</c:v>
                </c:pt>
                <c:pt idx="783">
                  <c:v>1.5054448496379684</c:v>
                </c:pt>
                <c:pt idx="784">
                  <c:v>1.0847654397622326</c:v>
                </c:pt>
                <c:pt idx="785">
                  <c:v>0.9566319273437307</c:v>
                </c:pt>
                <c:pt idx="786">
                  <c:v>0.95999258988265068</c:v>
                </c:pt>
                <c:pt idx="787">
                  <c:v>1.0245313403010692</c:v>
                </c:pt>
                <c:pt idx="788">
                  <c:v>1.7212984688192818</c:v>
                </c:pt>
                <c:pt idx="789">
                  <c:v>1.4229883258761034</c:v>
                </c:pt>
                <c:pt idx="790">
                  <c:v>1.5181611529985883</c:v>
                </c:pt>
                <c:pt idx="791">
                  <c:v>2.5345089448136249</c:v>
                </c:pt>
                <c:pt idx="792">
                  <c:v>1.6967669233504861</c:v>
                </c:pt>
                <c:pt idx="793">
                  <c:v>1.0827599518491522</c:v>
                </c:pt>
                <c:pt idx="794">
                  <c:v>1.0308642161426851</c:v>
                </c:pt>
                <c:pt idx="795">
                  <c:v>1.0088270969802156</c:v>
                </c:pt>
                <c:pt idx="796">
                  <c:v>1.234123677959758</c:v>
                </c:pt>
                <c:pt idx="797">
                  <c:v>1.2534085779623452</c:v>
                </c:pt>
                <c:pt idx="798">
                  <c:v>1.3243181131175752</c:v>
                </c:pt>
                <c:pt idx="799">
                  <c:v>1.3724050499437006</c:v>
                </c:pt>
                <c:pt idx="800">
                  <c:v>1.4779026649234366</c:v>
                </c:pt>
                <c:pt idx="801">
                  <c:v>1.6499592614518201</c:v>
                </c:pt>
                <c:pt idx="802">
                  <c:v>1.4538814116188266</c:v>
                </c:pt>
                <c:pt idx="803">
                  <c:v>1.9214884713317686</c:v>
                </c:pt>
                <c:pt idx="804">
                  <c:v>1.3540448498783975</c:v>
                </c:pt>
                <c:pt idx="805">
                  <c:v>1.3534421195147919</c:v>
                </c:pt>
                <c:pt idx="806">
                  <c:v>1.171406983531871</c:v>
                </c:pt>
                <c:pt idx="807">
                  <c:v>1.8146835116365392</c:v>
                </c:pt>
                <c:pt idx="808">
                  <c:v>1.814608979849154</c:v>
                </c:pt>
                <c:pt idx="809">
                  <c:v>1.5177497257345027</c:v>
                </c:pt>
                <c:pt idx="810">
                  <c:v>1.2649705672835942</c:v>
                </c:pt>
                <c:pt idx="811">
                  <c:v>1.1734278266712013</c:v>
                </c:pt>
                <c:pt idx="812">
                  <c:v>1.0265730599904193</c:v>
                </c:pt>
                <c:pt idx="813">
                  <c:v>1.0569140027458397</c:v>
                </c:pt>
                <c:pt idx="815">
                  <c:v>1.0356418905326119</c:v>
                </c:pt>
                <c:pt idx="816">
                  <c:v>1.1739006163775583</c:v>
                </c:pt>
                <c:pt idx="817">
                  <c:v>1.1167776809862777</c:v>
                </c:pt>
                <c:pt idx="818">
                  <c:v>1.8263281156997713</c:v>
                </c:pt>
                <c:pt idx="819">
                  <c:v>1.4831214636896017</c:v>
                </c:pt>
                <c:pt idx="820">
                  <c:v>1.7064180123212063</c:v>
                </c:pt>
                <c:pt idx="821">
                  <c:v>1.9883535574533067</c:v>
                </c:pt>
                <c:pt idx="822">
                  <c:v>1.8153385602539629</c:v>
                </c:pt>
                <c:pt idx="823">
                  <c:v>3.3746412542935182</c:v>
                </c:pt>
                <c:pt idx="824">
                  <c:v>3.0583391894583518</c:v>
                </c:pt>
                <c:pt idx="825">
                  <c:v>2.4932834960701471</c:v>
                </c:pt>
                <c:pt idx="826">
                  <c:v>2.8179318727347789</c:v>
                </c:pt>
                <c:pt idx="827">
                  <c:v>2.3501950238289377</c:v>
                </c:pt>
                <c:pt idx="828">
                  <c:v>1.4196459047820591</c:v>
                </c:pt>
                <c:pt idx="829">
                  <c:v>2.5331688598515933</c:v>
                </c:pt>
                <c:pt idx="830">
                  <c:v>2.8401969519355657</c:v>
                </c:pt>
                <c:pt idx="831">
                  <c:v>2.5615806266890053</c:v>
                </c:pt>
                <c:pt idx="832">
                  <c:v>1.543620627558943</c:v>
                </c:pt>
                <c:pt idx="833">
                  <c:v>2.1733393470273503</c:v>
                </c:pt>
                <c:pt idx="834">
                  <c:v>1.779844031529195</c:v>
                </c:pt>
                <c:pt idx="835">
                  <c:v>2.4782338708004117</c:v>
                </c:pt>
                <c:pt idx="836">
                  <c:v>2.8600581208605149</c:v>
                </c:pt>
                <c:pt idx="837">
                  <c:v>2.6753529956116231</c:v>
                </c:pt>
                <c:pt idx="838">
                  <c:v>2.0752291930775346</c:v>
                </c:pt>
                <c:pt idx="839">
                  <c:v>1.7234095848249436</c:v>
                </c:pt>
                <c:pt idx="840">
                  <c:v>2.451390104743163</c:v>
                </c:pt>
                <c:pt idx="841">
                  <c:v>2.6459964718123641</c:v>
                </c:pt>
                <c:pt idx="842">
                  <c:v>2.6995020805560594</c:v>
                </c:pt>
                <c:pt idx="843">
                  <c:v>2.4461540524474037</c:v>
                </c:pt>
                <c:pt idx="844">
                  <c:v>2.6253887307595907</c:v>
                </c:pt>
                <c:pt idx="845">
                  <c:v>2.5104962109871098</c:v>
                </c:pt>
                <c:pt idx="846">
                  <c:v>2.6390701487786847</c:v>
                </c:pt>
                <c:pt idx="847">
                  <c:v>3.0823962552786055</c:v>
                </c:pt>
                <c:pt idx="848">
                  <c:v>2.5221420553805807</c:v>
                </c:pt>
                <c:pt idx="849">
                  <c:v>3.1985988086146637</c:v>
                </c:pt>
                <c:pt idx="850">
                  <c:v>3.1155216190827137</c:v>
                </c:pt>
                <c:pt idx="851">
                  <c:v>3.3544424025701045</c:v>
                </c:pt>
                <c:pt idx="852">
                  <c:v>3.4163492667474178</c:v>
                </c:pt>
                <c:pt idx="853">
                  <c:v>3.0765478544874871</c:v>
                </c:pt>
                <c:pt idx="854">
                  <c:v>2.5662353730539356</c:v>
                </c:pt>
                <c:pt idx="855">
                  <c:v>2.3022057163141323</c:v>
                </c:pt>
                <c:pt idx="856">
                  <c:v>3.2085934719702407</c:v>
                </c:pt>
                <c:pt idx="857">
                  <c:v>3.2278176017336868</c:v>
                </c:pt>
                <c:pt idx="858">
                  <c:v>3.6857586121002721</c:v>
                </c:pt>
                <c:pt idx="859">
                  <c:v>3.7851121470884932</c:v>
                </c:pt>
                <c:pt idx="860">
                  <c:v>4.2673195269588033</c:v>
                </c:pt>
                <c:pt idx="861">
                  <c:v>2.7102935777817212</c:v>
                </c:pt>
                <c:pt idx="862">
                  <c:v>1.8229749762071066</c:v>
                </c:pt>
                <c:pt idx="863">
                  <c:v>3.2101886783640787</c:v>
                </c:pt>
                <c:pt idx="864">
                  <c:v>3.7636246651576055</c:v>
                </c:pt>
                <c:pt idx="865">
                  <c:v>3.8197982209951635</c:v>
                </c:pt>
                <c:pt idx="866">
                  <c:v>3.9867725074312093</c:v>
                </c:pt>
                <c:pt idx="867">
                  <c:v>3.8053276845656741</c:v>
                </c:pt>
                <c:pt idx="868">
                  <c:v>4.2720703216051099</c:v>
                </c:pt>
                <c:pt idx="869">
                  <c:v>4.2650760388513156</c:v>
                </c:pt>
                <c:pt idx="870">
                  <c:v>2.9973687169682859</c:v>
                </c:pt>
                <c:pt idx="871">
                  <c:v>3.3501977616277867</c:v>
                </c:pt>
                <c:pt idx="872">
                  <c:v>3.2470768055532488</c:v>
                </c:pt>
                <c:pt idx="873">
                  <c:v>4.2510149571296756</c:v>
                </c:pt>
                <c:pt idx="874">
                  <c:v>4.6161973718485587</c:v>
                </c:pt>
                <c:pt idx="875">
                  <c:v>4.48402920600393</c:v>
                </c:pt>
                <c:pt idx="876">
                  <c:v>4.6053708008954777</c:v>
                </c:pt>
                <c:pt idx="877">
                  <c:v>4.4093589216161444</c:v>
                </c:pt>
                <c:pt idx="878">
                  <c:v>4.5172427903375789</c:v>
                </c:pt>
                <c:pt idx="879">
                  <c:v>4.0726204659851595</c:v>
                </c:pt>
                <c:pt idx="880">
                  <c:v>2.7187214955560841</c:v>
                </c:pt>
                <c:pt idx="881">
                  <c:v>3.2513601404516828</c:v>
                </c:pt>
                <c:pt idx="882">
                  <c:v>4.3024369710481585</c:v>
                </c:pt>
                <c:pt idx="883">
                  <c:v>4.2797178108446525</c:v>
                </c:pt>
                <c:pt idx="884">
                  <c:v>4.3238308263182592</c:v>
                </c:pt>
                <c:pt idx="885">
                  <c:v>4.1221746710065252</c:v>
                </c:pt>
                <c:pt idx="886">
                  <c:v>3.9678235450446757</c:v>
                </c:pt>
                <c:pt idx="887">
                  <c:v>4.1658083687064194</c:v>
                </c:pt>
                <c:pt idx="888">
                  <c:v>3.6676772059922609</c:v>
                </c:pt>
                <c:pt idx="889">
                  <c:v>4.2242058996633718</c:v>
                </c:pt>
                <c:pt idx="890">
                  <c:v>3.7576453519936632</c:v>
                </c:pt>
                <c:pt idx="891">
                  <c:v>4.6117289510861168</c:v>
                </c:pt>
                <c:pt idx="892">
                  <c:v>4.4915804740275114</c:v>
                </c:pt>
                <c:pt idx="893">
                  <c:v>4.5379543002102931</c:v>
                </c:pt>
                <c:pt idx="894">
                  <c:v>4.2190483661528271</c:v>
                </c:pt>
                <c:pt idx="895">
                  <c:v>3.0115984084842093</c:v>
                </c:pt>
                <c:pt idx="896">
                  <c:v>4.793325173692919</c:v>
                </c:pt>
                <c:pt idx="897">
                  <c:v>4.9086200781475462</c:v>
                </c:pt>
                <c:pt idx="898">
                  <c:v>4.7537431582924699</c:v>
                </c:pt>
                <c:pt idx="899">
                  <c:v>4.6512455815662532</c:v>
                </c:pt>
                <c:pt idx="900">
                  <c:v>4.5349580658018462</c:v>
                </c:pt>
                <c:pt idx="901">
                  <c:v>4.0016843434395852</c:v>
                </c:pt>
                <c:pt idx="902">
                  <c:v>4.2923563637722317</c:v>
                </c:pt>
                <c:pt idx="903">
                  <c:v>4.6328150292736945</c:v>
                </c:pt>
                <c:pt idx="904">
                  <c:v>4.7931740688801865</c:v>
                </c:pt>
                <c:pt idx="905">
                  <c:v>4.5578639364766325</c:v>
                </c:pt>
                <c:pt idx="906">
                  <c:v>4.5368526266514841</c:v>
                </c:pt>
                <c:pt idx="907">
                  <c:v>4.4953982548605262</c:v>
                </c:pt>
                <c:pt idx="908">
                  <c:v>4.6781484851944493</c:v>
                </c:pt>
                <c:pt idx="909">
                  <c:v>4.8971213716619912</c:v>
                </c:pt>
                <c:pt idx="910">
                  <c:v>4.8714728808880361</c:v>
                </c:pt>
                <c:pt idx="911">
                  <c:v>4.9648999562833138</c:v>
                </c:pt>
                <c:pt idx="912">
                  <c:v>4.8763520722808744</c:v>
                </c:pt>
                <c:pt idx="913">
                  <c:v>4.8311032135811436</c:v>
                </c:pt>
                <c:pt idx="914">
                  <c:v>4.8908079425298814</c:v>
                </c:pt>
                <c:pt idx="915">
                  <c:v>5.099658434005125</c:v>
                </c:pt>
                <c:pt idx="916">
                  <c:v>4.9696768789649566</c:v>
                </c:pt>
                <c:pt idx="917">
                  <c:v>4.7821902421199178</c:v>
                </c:pt>
                <c:pt idx="918">
                  <c:v>4.5119322867296736</c:v>
                </c:pt>
                <c:pt idx="919">
                  <c:v>4.6577425974683972</c:v>
                </c:pt>
                <c:pt idx="920">
                  <c:v>4.9926477906847575</c:v>
                </c:pt>
                <c:pt idx="921">
                  <c:v>4.9173995836988516</c:v>
                </c:pt>
                <c:pt idx="922">
                  <c:v>5.0785412920520088</c:v>
                </c:pt>
                <c:pt idx="923">
                  <c:v>5.1657828027474739</c:v>
                </c:pt>
                <c:pt idx="924">
                  <c:v>4.711868677923448</c:v>
                </c:pt>
                <c:pt idx="925">
                  <c:v>3.7644943231604255</c:v>
                </c:pt>
                <c:pt idx="926">
                  <c:v>3.893502538381997</c:v>
                </c:pt>
                <c:pt idx="927">
                  <c:v>4.861465006665199</c:v>
                </c:pt>
                <c:pt idx="928">
                  <c:v>5.016028945875334</c:v>
                </c:pt>
                <c:pt idx="929">
                  <c:v>5.1953121038152856</c:v>
                </c:pt>
                <c:pt idx="930">
                  <c:v>5.3293472306143004</c:v>
                </c:pt>
                <c:pt idx="931">
                  <c:v>5.008620420583477</c:v>
                </c:pt>
                <c:pt idx="932">
                  <c:v>4.7658810045070705</c:v>
                </c:pt>
                <c:pt idx="933">
                  <c:v>4.8071163092499232</c:v>
                </c:pt>
                <c:pt idx="934">
                  <c:v>4.8405823033977624</c:v>
                </c:pt>
                <c:pt idx="935">
                  <c:v>5.0273074083004508</c:v>
                </c:pt>
                <c:pt idx="936">
                  <c:v>5.1093804845484758</c:v>
                </c:pt>
                <c:pt idx="937">
                  <c:v>4.2899263542411257</c:v>
                </c:pt>
                <c:pt idx="938">
                  <c:v>3.9136659874237543</c:v>
                </c:pt>
                <c:pt idx="939">
                  <c:v>3.9857161660458225</c:v>
                </c:pt>
                <c:pt idx="940">
                  <c:v>3.9234708318409512</c:v>
                </c:pt>
                <c:pt idx="941">
                  <c:v>4.1248703939615741</c:v>
                </c:pt>
                <c:pt idx="942">
                  <c:v>4.0902310592448412</c:v>
                </c:pt>
                <c:pt idx="943">
                  <c:v>3.9561392619349052</c:v>
                </c:pt>
                <c:pt idx="944">
                  <c:v>3.7884299093759122</c:v>
                </c:pt>
                <c:pt idx="945">
                  <c:v>4.5769205342094903</c:v>
                </c:pt>
                <c:pt idx="946">
                  <c:v>4.5475258906347191</c:v>
                </c:pt>
                <c:pt idx="947">
                  <c:v>4.6214153598471084</c:v>
                </c:pt>
                <c:pt idx="948">
                  <c:v>4.9244106201510931</c:v>
                </c:pt>
                <c:pt idx="949">
                  <c:v>4.9831664116714087</c:v>
                </c:pt>
                <c:pt idx="950">
                  <c:v>4.2443892628394897</c:v>
                </c:pt>
                <c:pt idx="951">
                  <c:v>3.7040684001533091</c:v>
                </c:pt>
                <c:pt idx="952">
                  <c:v>2.7755914265415544</c:v>
                </c:pt>
                <c:pt idx="953">
                  <c:v>2.4954254257342638</c:v>
                </c:pt>
                <c:pt idx="954">
                  <c:v>2.1115479572300728</c:v>
                </c:pt>
                <c:pt idx="955">
                  <c:v>1.6696666188811116</c:v>
                </c:pt>
                <c:pt idx="956">
                  <c:v>2.1872169708906903</c:v>
                </c:pt>
                <c:pt idx="957">
                  <c:v>2.6035789535474474</c:v>
                </c:pt>
                <c:pt idx="958">
                  <c:v>3.3889340676122535</c:v>
                </c:pt>
                <c:pt idx="959">
                  <c:v>3.2733637793508681</c:v>
                </c:pt>
                <c:pt idx="960">
                  <c:v>3.3091219404745207</c:v>
                </c:pt>
                <c:pt idx="961">
                  <c:v>3.3225193387962584</c:v>
                </c:pt>
                <c:pt idx="962">
                  <c:v>3.5214423465660074</c:v>
                </c:pt>
                <c:pt idx="963">
                  <c:v>3.9418085722481835</c:v>
                </c:pt>
                <c:pt idx="964">
                  <c:v>4.3717201921587829</c:v>
                </c:pt>
                <c:pt idx="965">
                  <c:v>4.4879708871560311</c:v>
                </c:pt>
                <c:pt idx="966">
                  <c:v>3.295400107048021</c:v>
                </c:pt>
                <c:pt idx="967">
                  <c:v>3.4606016992667832</c:v>
                </c:pt>
                <c:pt idx="968">
                  <c:v>3.5030143194964891</c:v>
                </c:pt>
                <c:pt idx="969">
                  <c:v>3.6945100579611316</c:v>
                </c:pt>
                <c:pt idx="970">
                  <c:v>3.7305401780145209</c:v>
                </c:pt>
                <c:pt idx="971">
                  <c:v>3.7550061307406168</c:v>
                </c:pt>
                <c:pt idx="972">
                  <c:v>3.2433781118369347</c:v>
                </c:pt>
                <c:pt idx="973">
                  <c:v>2.9534552973230892</c:v>
                </c:pt>
                <c:pt idx="974">
                  <c:v>3.1338289013794505</c:v>
                </c:pt>
                <c:pt idx="975">
                  <c:v>3.490588411476208</c:v>
                </c:pt>
                <c:pt idx="976">
                  <c:v>2.0619038479538241</c:v>
                </c:pt>
                <c:pt idx="977">
                  <c:v>2.4754013078337977</c:v>
                </c:pt>
                <c:pt idx="978">
                  <c:v>1.3799361258700675</c:v>
                </c:pt>
                <c:pt idx="979">
                  <c:v>1.6572372552118861</c:v>
                </c:pt>
                <c:pt idx="980">
                  <c:v>2.2790469860562141</c:v>
                </c:pt>
                <c:pt idx="981">
                  <c:v>2.0590886112284013</c:v>
                </c:pt>
                <c:pt idx="982">
                  <c:v>1.3934028122871154</c:v>
                </c:pt>
                <c:pt idx="983">
                  <c:v>1.6244546109764848</c:v>
                </c:pt>
                <c:pt idx="984">
                  <c:v>1.8612386921111284</c:v>
                </c:pt>
                <c:pt idx="985">
                  <c:v>1.1826099735201552</c:v>
                </c:pt>
                <c:pt idx="986">
                  <c:v>1.2084383867082935</c:v>
                </c:pt>
                <c:pt idx="987">
                  <c:v>1.0185314477901581</c:v>
                </c:pt>
                <c:pt idx="988">
                  <c:v>1.0742644419295988</c:v>
                </c:pt>
                <c:pt idx="989">
                  <c:v>1.2822254387570839</c:v>
                </c:pt>
                <c:pt idx="990">
                  <c:v>1.657684343620849</c:v>
                </c:pt>
                <c:pt idx="991">
                  <c:v>2.2138095522425321</c:v>
                </c:pt>
                <c:pt idx="992">
                  <c:v>2.1098772648832957</c:v>
                </c:pt>
                <c:pt idx="993">
                  <c:v>2.0885784852336386</c:v>
                </c:pt>
                <c:pt idx="994">
                  <c:v>1.6833596618412761</c:v>
                </c:pt>
                <c:pt idx="995">
                  <c:v>1.3584689745563485</c:v>
                </c:pt>
                <c:pt idx="996">
                  <c:v>1.6153142226170465</c:v>
                </c:pt>
                <c:pt idx="997">
                  <c:v>2.0009353042754605</c:v>
                </c:pt>
                <c:pt idx="998">
                  <c:v>2.343164001123502</c:v>
                </c:pt>
                <c:pt idx="999">
                  <c:v>1.2374797120098866</c:v>
                </c:pt>
                <c:pt idx="1000">
                  <c:v>1.2988503380627445</c:v>
                </c:pt>
                <c:pt idx="1001">
                  <c:v>1.1443069183240411</c:v>
                </c:pt>
                <c:pt idx="1002">
                  <c:v>1.0363587861864623</c:v>
                </c:pt>
                <c:pt idx="1003">
                  <c:v>1.0067369435348008</c:v>
                </c:pt>
                <c:pt idx="1004">
                  <c:v>0.97754239126023346</c:v>
                </c:pt>
                <c:pt idx="1005">
                  <c:v>1.0024682402915399</c:v>
                </c:pt>
                <c:pt idx="1006">
                  <c:v>1.1983428282742095</c:v>
                </c:pt>
                <c:pt idx="1007">
                  <c:v>1.5291071615486982</c:v>
                </c:pt>
                <c:pt idx="1008">
                  <c:v>1.5856312426515726</c:v>
                </c:pt>
                <c:pt idx="1009">
                  <c:v>1.8119394419665622</c:v>
                </c:pt>
                <c:pt idx="1010">
                  <c:v>1.9165260240244177</c:v>
                </c:pt>
                <c:pt idx="1011">
                  <c:v>1.0298390587128485</c:v>
                </c:pt>
                <c:pt idx="1012">
                  <c:v>1.0021699112483922</c:v>
                </c:pt>
                <c:pt idx="1013">
                  <c:v>1.0678390480065856</c:v>
                </c:pt>
                <c:pt idx="1014">
                  <c:v>1.1819656071304065</c:v>
                </c:pt>
                <c:pt idx="1015">
                  <c:v>0.9971732738229655</c:v>
                </c:pt>
                <c:pt idx="1016">
                  <c:v>1.0051816008575651</c:v>
                </c:pt>
                <c:pt idx="1017">
                  <c:v>1.0379387344538691</c:v>
                </c:pt>
                <c:pt idx="1018">
                  <c:v>1.0034022502828206</c:v>
                </c:pt>
                <c:pt idx="1019">
                  <c:v>1.0509884711649036</c:v>
                </c:pt>
                <c:pt idx="1020">
                  <c:v>1.1737835551402025</c:v>
                </c:pt>
                <c:pt idx="1021">
                  <c:v>1.2337211929991792</c:v>
                </c:pt>
                <c:pt idx="1022">
                  <c:v>1.2087957055936132</c:v>
                </c:pt>
                <c:pt idx="1023">
                  <c:v>1.1490048425318542</c:v>
                </c:pt>
                <c:pt idx="1024">
                  <c:v>1.1378258137434072</c:v>
                </c:pt>
                <c:pt idx="1025">
                  <c:v>1.1595606888771401</c:v>
                </c:pt>
                <c:pt idx="1026">
                  <c:v>1.0453871195359188</c:v>
                </c:pt>
                <c:pt idx="1027">
                  <c:v>1.1357592432243413</c:v>
                </c:pt>
                <c:pt idx="1028">
                  <c:v>1.3368220020708566</c:v>
                </c:pt>
                <c:pt idx="1029">
                  <c:v>1.1954831714984719</c:v>
                </c:pt>
                <c:pt idx="1030">
                  <c:v>1.0541744937665931</c:v>
                </c:pt>
                <c:pt idx="1031">
                  <c:v>1.1073498726119952</c:v>
                </c:pt>
                <c:pt idx="1032">
                  <c:v>1.0828397756532344</c:v>
                </c:pt>
                <c:pt idx="1033">
                  <c:v>1.0431457126885597</c:v>
                </c:pt>
                <c:pt idx="1034">
                  <c:v>1.166349956799184</c:v>
                </c:pt>
                <c:pt idx="1035">
                  <c:v>1.2451885549344035</c:v>
                </c:pt>
                <c:pt idx="1036">
                  <c:v>1.0519570380361005</c:v>
                </c:pt>
                <c:pt idx="1037">
                  <c:v>1.0070359408355158</c:v>
                </c:pt>
                <c:pt idx="1038">
                  <c:v>1.0207269728883617</c:v>
                </c:pt>
                <c:pt idx="1039">
                  <c:v>1.0450299209942504</c:v>
                </c:pt>
                <c:pt idx="1040">
                  <c:v>1.1933008100120446</c:v>
                </c:pt>
                <c:pt idx="1041">
                  <c:v>1.1663162493793002</c:v>
                </c:pt>
                <c:pt idx="1042">
                  <c:v>1.3084015253873842</c:v>
                </c:pt>
                <c:pt idx="1043">
                  <c:v>1.0792160720326853</c:v>
                </c:pt>
                <c:pt idx="1044">
                  <c:v>1.0549256209704203</c:v>
                </c:pt>
                <c:pt idx="1045">
                  <c:v>1.1233753164794165</c:v>
                </c:pt>
                <c:pt idx="1046">
                  <c:v>1.0564454836671187</c:v>
                </c:pt>
                <c:pt idx="1047">
                  <c:v>1.2034273487901441</c:v>
                </c:pt>
                <c:pt idx="1048">
                  <c:v>1.1645282692575991</c:v>
                </c:pt>
                <c:pt idx="1049">
                  <c:v>1.2096709012314317</c:v>
                </c:pt>
                <c:pt idx="1050">
                  <c:v>1.0861095560393248</c:v>
                </c:pt>
                <c:pt idx="1051">
                  <c:v>1.1437951573017913</c:v>
                </c:pt>
                <c:pt idx="1052">
                  <c:v>1.0810684100542569</c:v>
                </c:pt>
                <c:pt idx="1053">
                  <c:v>1.1848094638636388</c:v>
                </c:pt>
                <c:pt idx="1054">
                  <c:v>1.1183325037928051</c:v>
                </c:pt>
                <c:pt idx="1055">
                  <c:v>1.2315862124978003</c:v>
                </c:pt>
                <c:pt idx="1056">
                  <c:v>1.3256197383997259</c:v>
                </c:pt>
                <c:pt idx="1057">
                  <c:v>1.2495354132807481</c:v>
                </c:pt>
                <c:pt idx="1058">
                  <c:v>1.2189087210155831</c:v>
                </c:pt>
                <c:pt idx="1059">
                  <c:v>1.2156589711788885</c:v>
                </c:pt>
                <c:pt idx="1060">
                  <c:v>1.2726811119140491</c:v>
                </c:pt>
                <c:pt idx="1061">
                  <c:v>1.1929236926421847</c:v>
                </c:pt>
                <c:pt idx="1062">
                  <c:v>1.1342938033965517</c:v>
                </c:pt>
                <c:pt idx="1063">
                  <c:v>1.2380803494168229</c:v>
                </c:pt>
                <c:pt idx="1064">
                  <c:v>1.3531808166457191</c:v>
                </c:pt>
                <c:pt idx="1065">
                  <c:v>1.452561479540835</c:v>
                </c:pt>
                <c:pt idx="1066">
                  <c:v>1.1623689511928867</c:v>
                </c:pt>
                <c:pt idx="1067">
                  <c:v>1.1535303407817272</c:v>
                </c:pt>
                <c:pt idx="1068">
                  <c:v>1.1899233734593395</c:v>
                </c:pt>
                <c:pt idx="1069">
                  <c:v>1.3082434142937753</c:v>
                </c:pt>
                <c:pt idx="1070">
                  <c:v>1.3027424750278624</c:v>
                </c:pt>
                <c:pt idx="1071">
                  <c:v>1.2879832616197378</c:v>
                </c:pt>
                <c:pt idx="1072">
                  <c:v>1.2316851660896337</c:v>
                </c:pt>
                <c:pt idx="1073">
                  <c:v>1.0502892465323994</c:v>
                </c:pt>
                <c:pt idx="1074">
                  <c:v>1.0124127901224798</c:v>
                </c:pt>
                <c:pt idx="1075">
                  <c:v>1.2974062697850717</c:v>
                </c:pt>
                <c:pt idx="1076">
                  <c:v>1.304650836653884</c:v>
                </c:pt>
                <c:pt idx="1077">
                  <c:v>2.3441878218989682</c:v>
                </c:pt>
                <c:pt idx="1078">
                  <c:v>2.1405904157465856</c:v>
                </c:pt>
                <c:pt idx="1079">
                  <c:v>1.8586602065972873</c:v>
                </c:pt>
                <c:pt idx="1080">
                  <c:v>1.5252693525110941</c:v>
                </c:pt>
                <c:pt idx="1081">
                  <c:v>1.0673848703938162</c:v>
                </c:pt>
                <c:pt idx="1082">
                  <c:v>1.5258953106291713</c:v>
                </c:pt>
                <c:pt idx="1083">
                  <c:v>1.6002947947510233</c:v>
                </c:pt>
                <c:pt idx="1084">
                  <c:v>1.8167381665275086</c:v>
                </c:pt>
                <c:pt idx="1085">
                  <c:v>1.5264755488876487</c:v>
                </c:pt>
                <c:pt idx="1086">
                  <c:v>1.2987346146838183</c:v>
                </c:pt>
                <c:pt idx="1087">
                  <c:v>1.2060032245335257</c:v>
                </c:pt>
                <c:pt idx="1088">
                  <c:v>1.0775273834199319</c:v>
                </c:pt>
                <c:pt idx="1089">
                  <c:v>1.2095164419160578</c:v>
                </c:pt>
                <c:pt idx="1090">
                  <c:v>1.2531955531676964</c:v>
                </c:pt>
                <c:pt idx="1091">
                  <c:v>1.1735636690939606</c:v>
                </c:pt>
                <c:pt idx="1092">
                  <c:v>0.9691654568397905</c:v>
                </c:pt>
                <c:pt idx="1093">
                  <c:v>0.96694886036459593</c:v>
                </c:pt>
                <c:pt idx="1094">
                  <c:v>0.963960827988666</c:v>
                </c:pt>
                <c:pt idx="1095">
                  <c:v>0.94545909457819721</c:v>
                </c:pt>
                <c:pt idx="1096">
                  <c:v>1.0202276003154012</c:v>
                </c:pt>
                <c:pt idx="1097">
                  <c:v>1.090157219353824</c:v>
                </c:pt>
                <c:pt idx="1098">
                  <c:v>1.2224820775595862</c:v>
                </c:pt>
                <c:pt idx="1099">
                  <c:v>1.0046814477913195</c:v>
                </c:pt>
                <c:pt idx="1100">
                  <c:v>0.94914861523141281</c:v>
                </c:pt>
                <c:pt idx="1101">
                  <c:v>0.98108037829245476</c:v>
                </c:pt>
                <c:pt idx="1102">
                  <c:v>0.96063383480106923</c:v>
                </c:pt>
                <c:pt idx="1103">
                  <c:v>0.99056705022751157</c:v>
                </c:pt>
                <c:pt idx="1104">
                  <c:v>1.1557231576151212</c:v>
                </c:pt>
                <c:pt idx="1105">
                  <c:v>1.501660056769355</c:v>
                </c:pt>
                <c:pt idx="1106">
                  <c:v>1.0795737352125938</c:v>
                </c:pt>
                <c:pt idx="1107">
                  <c:v>0.98280831804548963</c:v>
                </c:pt>
                <c:pt idx="1108">
                  <c:v>0.96722674328360392</c:v>
                </c:pt>
                <c:pt idx="1109">
                  <c:v>0.96095477692673126</c:v>
                </c:pt>
                <c:pt idx="1110">
                  <c:v>1.0138675371326713</c:v>
                </c:pt>
                <c:pt idx="1111">
                  <c:v>1.3370196042682025</c:v>
                </c:pt>
                <c:pt idx="1112">
                  <c:v>1.1982939820337135</c:v>
                </c:pt>
                <c:pt idx="1113">
                  <c:v>1.0673673211711074</c:v>
                </c:pt>
                <c:pt idx="1114">
                  <c:v>1.0373563447609044</c:v>
                </c:pt>
                <c:pt idx="1115">
                  <c:v>1.1898263279580481</c:v>
                </c:pt>
                <c:pt idx="1116">
                  <c:v>1.2996987566670382</c:v>
                </c:pt>
                <c:pt idx="1117">
                  <c:v>1.0643328832039212</c:v>
                </c:pt>
                <c:pt idx="1118">
                  <c:v>1.2684860011732111</c:v>
                </c:pt>
                <c:pt idx="1119">
                  <c:v>1.5529700596493567</c:v>
                </c:pt>
                <c:pt idx="1120">
                  <c:v>1.8439998395539183</c:v>
                </c:pt>
                <c:pt idx="1121">
                  <c:v>1.341341263051943</c:v>
                </c:pt>
                <c:pt idx="1122">
                  <c:v>1.1555381631306991</c:v>
                </c:pt>
                <c:pt idx="1123">
                  <c:v>1.1562983011223407</c:v>
                </c:pt>
                <c:pt idx="1124">
                  <c:v>1.0028624623497899</c:v>
                </c:pt>
                <c:pt idx="1125">
                  <c:v>1.3116505041577116</c:v>
                </c:pt>
                <c:pt idx="1126">
                  <c:v>1.6269180181964085</c:v>
                </c:pt>
                <c:pt idx="1127">
                  <c:v>1.707451243939754</c:v>
                </c:pt>
                <c:pt idx="1128">
                  <c:v>1.6122502757063608</c:v>
                </c:pt>
                <c:pt idx="1129">
                  <c:v>1.3629040383929818</c:v>
                </c:pt>
                <c:pt idx="1130">
                  <c:v>1.0298688684191599</c:v>
                </c:pt>
                <c:pt idx="1131">
                  <c:v>1.0937607298206407</c:v>
                </c:pt>
                <c:pt idx="1132">
                  <c:v>1.0269400772308706</c:v>
                </c:pt>
                <c:pt idx="1133">
                  <c:v>1.0658451846038233</c:v>
                </c:pt>
                <c:pt idx="1134">
                  <c:v>1.0016726403275265</c:v>
                </c:pt>
                <c:pt idx="1135">
                  <c:v>1.0377863249823314</c:v>
                </c:pt>
                <c:pt idx="1136">
                  <c:v>1.491580390153904</c:v>
                </c:pt>
                <c:pt idx="1137">
                  <c:v>1.472698718596867</c:v>
                </c:pt>
                <c:pt idx="1138">
                  <c:v>1.0282735018679741</c:v>
                </c:pt>
                <c:pt idx="1139">
                  <c:v>1.1203876663462922</c:v>
                </c:pt>
                <c:pt idx="1140">
                  <c:v>1.1234369545208642</c:v>
                </c:pt>
                <c:pt idx="1141">
                  <c:v>0.95749362755572687</c:v>
                </c:pt>
                <c:pt idx="1142">
                  <c:v>0.92629924315871781</c:v>
                </c:pt>
                <c:pt idx="1143">
                  <c:v>0.97764845734705585</c:v>
                </c:pt>
                <c:pt idx="1144">
                  <c:v>0.9540626464652362</c:v>
                </c:pt>
                <c:pt idx="1145">
                  <c:v>0.97493965243153036</c:v>
                </c:pt>
                <c:pt idx="1146">
                  <c:v>1.1156687772399996</c:v>
                </c:pt>
                <c:pt idx="1147">
                  <c:v>1.1727085041512266</c:v>
                </c:pt>
                <c:pt idx="1148">
                  <c:v>1.1192510040600196</c:v>
                </c:pt>
                <c:pt idx="1149">
                  <c:v>0.92289311783433514</c:v>
                </c:pt>
                <c:pt idx="1150">
                  <c:v>0.93633931596576814</c:v>
                </c:pt>
                <c:pt idx="1151">
                  <c:v>1.0213312983593021</c:v>
                </c:pt>
                <c:pt idx="1152">
                  <c:v>1.1831945070262482</c:v>
                </c:pt>
                <c:pt idx="1153">
                  <c:v>1.5308442154317705</c:v>
                </c:pt>
                <c:pt idx="1154">
                  <c:v>1.470235294240279</c:v>
                </c:pt>
                <c:pt idx="1155">
                  <c:v>1.5529305321311304</c:v>
                </c:pt>
                <c:pt idx="1156">
                  <c:v>1.0180451481791204</c:v>
                </c:pt>
                <c:pt idx="1157">
                  <c:v>0.99831237639872827</c:v>
                </c:pt>
                <c:pt idx="1158">
                  <c:v>1.3488299876603862</c:v>
                </c:pt>
                <c:pt idx="1159">
                  <c:v>1.800490928433975</c:v>
                </c:pt>
                <c:pt idx="1160">
                  <c:v>1.3678871580234064</c:v>
                </c:pt>
                <c:pt idx="1161">
                  <c:v>1.7055390723586921</c:v>
                </c:pt>
                <c:pt idx="1162">
                  <c:v>1.5840654660097782</c:v>
                </c:pt>
                <c:pt idx="1163">
                  <c:v>1.0555325171750967</c:v>
                </c:pt>
                <c:pt idx="1164">
                  <c:v>0.98910767549143241</c:v>
                </c:pt>
                <c:pt idx="1165">
                  <c:v>1.0341482798721313</c:v>
                </c:pt>
                <c:pt idx="1166">
                  <c:v>1.3132028336766355</c:v>
                </c:pt>
                <c:pt idx="1167">
                  <c:v>1.7159396457232847</c:v>
                </c:pt>
                <c:pt idx="1168">
                  <c:v>2.1082952700356334</c:v>
                </c:pt>
                <c:pt idx="1169">
                  <c:v>1.4284704064755778</c:v>
                </c:pt>
                <c:pt idx="1170">
                  <c:v>2.055030394306204</c:v>
                </c:pt>
                <c:pt idx="1171">
                  <c:v>2.2288943945264625</c:v>
                </c:pt>
                <c:pt idx="1172">
                  <c:v>2.2893290197890406</c:v>
                </c:pt>
                <c:pt idx="1173">
                  <c:v>1.1846720662932715</c:v>
                </c:pt>
                <c:pt idx="1174">
                  <c:v>1.1159672507459606</c:v>
                </c:pt>
                <c:pt idx="1175">
                  <c:v>1.1225080645665908</c:v>
                </c:pt>
                <c:pt idx="1176">
                  <c:v>1.0925848626269055</c:v>
                </c:pt>
                <c:pt idx="1177">
                  <c:v>1.2005175507394505</c:v>
                </c:pt>
                <c:pt idx="1178">
                  <c:v>1.791630980838788</c:v>
                </c:pt>
                <c:pt idx="1179">
                  <c:v>1.4169156850168692</c:v>
                </c:pt>
                <c:pt idx="1180">
                  <c:v>1.3063811992445409</c:v>
                </c:pt>
                <c:pt idx="1181">
                  <c:v>1.8944609727380142</c:v>
                </c:pt>
                <c:pt idx="1182">
                  <c:v>1.6550140863576734</c:v>
                </c:pt>
                <c:pt idx="1183">
                  <c:v>2.3106657587215911</c:v>
                </c:pt>
                <c:pt idx="1184">
                  <c:v>2.2613393081941391</c:v>
                </c:pt>
                <c:pt idx="1185">
                  <c:v>1.8491301902067319</c:v>
                </c:pt>
                <c:pt idx="1186">
                  <c:v>1.970923865620912</c:v>
                </c:pt>
                <c:pt idx="1187">
                  <c:v>2.1672898449880083</c:v>
                </c:pt>
                <c:pt idx="1188">
                  <c:v>1.9714270513308678</c:v>
                </c:pt>
                <c:pt idx="1189">
                  <c:v>2.3128721204598084</c:v>
                </c:pt>
                <c:pt idx="1190">
                  <c:v>2.1827743451035451</c:v>
                </c:pt>
                <c:pt idx="1191">
                  <c:v>3.0818300458385406</c:v>
                </c:pt>
                <c:pt idx="1192">
                  <c:v>3.3607002444237888</c:v>
                </c:pt>
                <c:pt idx="1193">
                  <c:v>1.983708691102972</c:v>
                </c:pt>
                <c:pt idx="1194">
                  <c:v>2.0919893777043406</c:v>
                </c:pt>
                <c:pt idx="1195">
                  <c:v>1.8651042222579211</c:v>
                </c:pt>
                <c:pt idx="1196">
                  <c:v>1.2318041554231307</c:v>
                </c:pt>
                <c:pt idx="1197">
                  <c:v>2.0471251264730852</c:v>
                </c:pt>
                <c:pt idx="1198">
                  <c:v>2.3521686699102453</c:v>
                </c:pt>
                <c:pt idx="1199">
                  <c:v>2.8060761516210162</c:v>
                </c:pt>
                <c:pt idx="1200">
                  <c:v>1.1181980356941714</c:v>
                </c:pt>
                <c:pt idx="1201">
                  <c:v>2.2811757776927033</c:v>
                </c:pt>
                <c:pt idx="1202">
                  <c:v>3.3065172838952419</c:v>
                </c:pt>
                <c:pt idx="1203">
                  <c:v>3.5179978356536168</c:v>
                </c:pt>
                <c:pt idx="1204">
                  <c:v>3.2317326137725519</c:v>
                </c:pt>
                <c:pt idx="1205">
                  <c:v>2.6257859427386396</c:v>
                </c:pt>
                <c:pt idx="1206">
                  <c:v>1.9302307575956721</c:v>
                </c:pt>
                <c:pt idx="1207">
                  <c:v>2.786602877960497</c:v>
                </c:pt>
                <c:pt idx="1208">
                  <c:v>3.0398513446841089</c:v>
                </c:pt>
                <c:pt idx="1209">
                  <c:v>3.2904588549929645</c:v>
                </c:pt>
                <c:pt idx="1210">
                  <c:v>3.9146178589345255</c:v>
                </c:pt>
                <c:pt idx="1211">
                  <c:v>3.9896227522801815</c:v>
                </c:pt>
                <c:pt idx="1212">
                  <c:v>1.9192879417608377</c:v>
                </c:pt>
                <c:pt idx="1213">
                  <c:v>2.8137569318327622</c:v>
                </c:pt>
                <c:pt idx="1214">
                  <c:v>1.3851142858335055</c:v>
                </c:pt>
                <c:pt idx="1215">
                  <c:v>2.4562272235523634</c:v>
                </c:pt>
                <c:pt idx="1216">
                  <c:v>1.9313794593748368</c:v>
                </c:pt>
                <c:pt idx="1217">
                  <c:v>2.831197762101171</c:v>
                </c:pt>
                <c:pt idx="1218">
                  <c:v>2.4074486586484336</c:v>
                </c:pt>
                <c:pt idx="1219">
                  <c:v>3.1823267076765083</c:v>
                </c:pt>
                <c:pt idx="1220">
                  <c:v>3.0707247362977634</c:v>
                </c:pt>
                <c:pt idx="1221">
                  <c:v>3.5733836364243534</c:v>
                </c:pt>
                <c:pt idx="1222">
                  <c:v>3.7228263963384851</c:v>
                </c:pt>
                <c:pt idx="1223">
                  <c:v>3.9195622501526084</c:v>
                </c:pt>
                <c:pt idx="1224">
                  <c:v>3.9903717357734609</c:v>
                </c:pt>
                <c:pt idx="1225">
                  <c:v>2.6802137242411583</c:v>
                </c:pt>
                <c:pt idx="1226">
                  <c:v>1.9340904117393558</c:v>
                </c:pt>
                <c:pt idx="1227">
                  <c:v>3.248792988021203</c:v>
                </c:pt>
                <c:pt idx="1228">
                  <c:v>3.6480092228552348</c:v>
                </c:pt>
                <c:pt idx="1229">
                  <c:v>3.8365406295127671</c:v>
                </c:pt>
                <c:pt idx="1230">
                  <c:v>3.7636472012838493</c:v>
                </c:pt>
                <c:pt idx="1231">
                  <c:v>3.8325631737426602</c:v>
                </c:pt>
                <c:pt idx="1232">
                  <c:v>3.6841421764306954</c:v>
                </c:pt>
                <c:pt idx="1233">
                  <c:v>3.3868980887332834</c:v>
                </c:pt>
                <c:pt idx="1234">
                  <c:v>2.777378187908957</c:v>
                </c:pt>
                <c:pt idx="1235">
                  <c:v>3.4043042423812353</c:v>
                </c:pt>
                <c:pt idx="1236">
                  <c:v>3.7435232827048428</c:v>
                </c:pt>
                <c:pt idx="1237">
                  <c:v>3.9966438962028352</c:v>
                </c:pt>
                <c:pt idx="1238">
                  <c:v>4.2984417253649729</c:v>
                </c:pt>
                <c:pt idx="1239">
                  <c:v>4.0656918869111784</c:v>
                </c:pt>
                <c:pt idx="1240">
                  <c:v>4.0569254614564132</c:v>
                </c:pt>
                <c:pt idx="1241">
                  <c:v>4.1893877267319288</c:v>
                </c:pt>
                <c:pt idx="1242">
                  <c:v>4.1479447725538865</c:v>
                </c:pt>
                <c:pt idx="1243">
                  <c:v>4.3592474486095325</c:v>
                </c:pt>
                <c:pt idx="1244">
                  <c:v>4.2854250966681455</c:v>
                </c:pt>
                <c:pt idx="1245">
                  <c:v>4.5840767166172727</c:v>
                </c:pt>
                <c:pt idx="1246">
                  <c:v>4.4562462983041433</c:v>
                </c:pt>
                <c:pt idx="1247">
                  <c:v>4.3842474532291797</c:v>
                </c:pt>
                <c:pt idx="1248">
                  <c:v>4.4164977648137205</c:v>
                </c:pt>
                <c:pt idx="1249">
                  <c:v>4.5308205408994251</c:v>
                </c:pt>
                <c:pt idx="1250">
                  <c:v>2.6771668860635809</c:v>
                </c:pt>
                <c:pt idx="1251">
                  <c:v>3.8591646417144676</c:v>
                </c:pt>
                <c:pt idx="1252">
                  <c:v>4.1713177650573359</c:v>
                </c:pt>
                <c:pt idx="1253">
                  <c:v>2.3861045385417503</c:v>
                </c:pt>
                <c:pt idx="1254">
                  <c:v>3.5393290151248644</c:v>
                </c:pt>
                <c:pt idx="1255">
                  <c:v>3.7793016954141767</c:v>
                </c:pt>
                <c:pt idx="1256">
                  <c:v>4.1381798636547256</c:v>
                </c:pt>
                <c:pt idx="1257">
                  <c:v>3.9334874337347254</c:v>
                </c:pt>
                <c:pt idx="1258">
                  <c:v>3.9022101141690002</c:v>
                </c:pt>
                <c:pt idx="1259">
                  <c:v>4.3052776022767478</c:v>
                </c:pt>
                <c:pt idx="1260">
                  <c:v>4.4382131284922028</c:v>
                </c:pt>
                <c:pt idx="1261">
                  <c:v>4.3960282016061525</c:v>
                </c:pt>
                <c:pt idx="1262">
                  <c:v>2.6110706419854117</c:v>
                </c:pt>
                <c:pt idx="1263">
                  <c:v>3.3148336899657216</c:v>
                </c:pt>
                <c:pt idx="1264">
                  <c:v>3.5529536745749266</c:v>
                </c:pt>
                <c:pt idx="1265">
                  <c:v>3.7441281227787626</c:v>
                </c:pt>
                <c:pt idx="1266">
                  <c:v>2.7406852398997676</c:v>
                </c:pt>
                <c:pt idx="1267">
                  <c:v>2.8109072619529689</c:v>
                </c:pt>
                <c:pt idx="1268">
                  <c:v>2.9052086736792004</c:v>
                </c:pt>
                <c:pt idx="1269">
                  <c:v>3.3833783128204273</c:v>
                </c:pt>
                <c:pt idx="1270">
                  <c:v>3.4080660541610297</c:v>
                </c:pt>
                <c:pt idx="1271">
                  <c:v>2.804069010475112</c:v>
                </c:pt>
                <c:pt idx="1272">
                  <c:v>3.5094975918027345</c:v>
                </c:pt>
                <c:pt idx="1273">
                  <c:v>3.8265947088467014</c:v>
                </c:pt>
                <c:pt idx="1274">
                  <c:v>4.0376035532480978</c:v>
                </c:pt>
                <c:pt idx="1275">
                  <c:v>4.0760512788388663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04-41C1-8C13-04EAE7BFA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318976"/>
        <c:axId val="1754320896"/>
      </c:scatterChart>
      <c:valAx>
        <c:axId val="175431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20896"/>
        <c:crosses val="autoZero"/>
        <c:crossBetween val="midCat"/>
      </c:valAx>
      <c:valAx>
        <c:axId val="175432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18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Cooling Degree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BUSMEDLF!$A$2</c:f>
              <c:strCache>
                <c:ptCount val="1"/>
                <c:pt idx="0">
                  <c:v>Nov-04 to Jul-06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BUSMEDLF!$C$1:$Z$1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BUSMEDLF!$C$6:$Z$6</c:f>
              <c:numCache>
                <c:formatCode>General</c:formatCode>
                <c:ptCount val="24"/>
                <c:pt idx="0">
                  <c:v>0.35038137890068544</c:v>
                </c:pt>
                <c:pt idx="1">
                  <c:v>0.34361472401426035</c:v>
                </c:pt>
                <c:pt idx="2">
                  <c:v>0.35784904126565359</c:v>
                </c:pt>
                <c:pt idx="3">
                  <c:v>0.36206060041815091</c:v>
                </c:pt>
                <c:pt idx="4">
                  <c:v>0.36590111451711216</c:v>
                </c:pt>
                <c:pt idx="5">
                  <c:v>0.34327626401048977</c:v>
                </c:pt>
                <c:pt idx="6">
                  <c:v>0.19312217268766985</c:v>
                </c:pt>
                <c:pt idx="7">
                  <c:v>1.80680004657396E-2</c:v>
                </c:pt>
                <c:pt idx="8">
                  <c:v>-6.2133445166435659E-2</c:v>
                </c:pt>
                <c:pt idx="9">
                  <c:v>-8.8543181366709758E-2</c:v>
                </c:pt>
                <c:pt idx="10">
                  <c:v>-7.5429345347948679E-2</c:v>
                </c:pt>
                <c:pt idx="11">
                  <c:v>-6.1649639077471979E-2</c:v>
                </c:pt>
                <c:pt idx="12">
                  <c:v>-2.5791990168947052E-2</c:v>
                </c:pt>
                <c:pt idx="13">
                  <c:v>-2.4112184943659E-2</c:v>
                </c:pt>
                <c:pt idx="14">
                  <c:v>-3.9158462245128837E-3</c:v>
                </c:pt>
                <c:pt idx="15">
                  <c:v>1.4563236211713891E-2</c:v>
                </c:pt>
                <c:pt idx="16">
                  <c:v>5.4289620175041353E-2</c:v>
                </c:pt>
                <c:pt idx="17">
                  <c:v>8.0286522311721953E-2</c:v>
                </c:pt>
                <c:pt idx="18">
                  <c:v>8.8951457760236219E-2</c:v>
                </c:pt>
                <c:pt idx="19">
                  <c:v>0.13934878149650595</c:v>
                </c:pt>
                <c:pt idx="20">
                  <c:v>0.22236494311399399</c:v>
                </c:pt>
                <c:pt idx="21">
                  <c:v>0.29570067456808713</c:v>
                </c:pt>
                <c:pt idx="22">
                  <c:v>0.31469805034946041</c:v>
                </c:pt>
                <c:pt idx="23">
                  <c:v>0.31690298730348321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4-4ADB-B3BE-75ABDAC65FCE}"/>
            </c:ext>
          </c:extLst>
        </c:ser>
        <c:ser>
          <c:idx val="1"/>
          <c:order val="1"/>
          <c:tx>
            <c:strRef>
              <c:f>BUSMEDLF!$A$3</c:f>
              <c:strCache>
                <c:ptCount val="1"/>
                <c:pt idx="0">
                  <c:v>Nov-22 to 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BUSMEDLF!$C$1:$Z$1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BUSMEDLF!$C$7:$Z$7</c:f>
              <c:numCache>
                <c:formatCode>General</c:formatCode>
                <c:ptCount val="24"/>
                <c:pt idx="0">
                  <c:v>0.37620826006586394</c:v>
                </c:pt>
                <c:pt idx="1">
                  <c:v>0.38313015971577463</c:v>
                </c:pt>
                <c:pt idx="2">
                  <c:v>0.37883511773844886</c:v>
                </c:pt>
                <c:pt idx="3">
                  <c:v>0.38036862721727005</c:v>
                </c:pt>
                <c:pt idx="4">
                  <c:v>0.36150908438138424</c:v>
                </c:pt>
                <c:pt idx="5">
                  <c:v>0.30725264158781218</c:v>
                </c:pt>
                <c:pt idx="6">
                  <c:v>0.22284023675554301</c:v>
                </c:pt>
                <c:pt idx="7">
                  <c:v>0.15885220308170131</c:v>
                </c:pt>
                <c:pt idx="8">
                  <c:v>7.5705529279911379E-2</c:v>
                </c:pt>
                <c:pt idx="9">
                  <c:v>1.1016803210998497E-3</c:v>
                </c:pt>
                <c:pt idx="10">
                  <c:v>-3.8353207196439483E-2</c:v>
                </c:pt>
                <c:pt idx="11">
                  <c:v>-4.4053454184669494E-2</c:v>
                </c:pt>
                <c:pt idx="12">
                  <c:v>-2.1873517284565058E-2</c:v>
                </c:pt>
                <c:pt idx="13">
                  <c:v>1.4616277843064128E-2</c:v>
                </c:pt>
                <c:pt idx="14">
                  <c:v>6.8083730165351269E-2</c:v>
                </c:pt>
                <c:pt idx="15">
                  <c:v>0.12355826783668178</c:v>
                </c:pt>
                <c:pt idx="16">
                  <c:v>0.17082921736758297</c:v>
                </c:pt>
                <c:pt idx="17">
                  <c:v>0.19802649016575061</c:v>
                </c:pt>
                <c:pt idx="18">
                  <c:v>0.20342830175510274</c:v>
                </c:pt>
                <c:pt idx="19">
                  <c:v>0.22175506077612583</c:v>
                </c:pt>
                <c:pt idx="20">
                  <c:v>0.24407878970311631</c:v>
                </c:pt>
                <c:pt idx="21">
                  <c:v>0.29753735744964377</c:v>
                </c:pt>
                <c:pt idx="22">
                  <c:v>0.33345480510549602</c:v>
                </c:pt>
                <c:pt idx="23">
                  <c:v>0.36545781254066112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4-4ADB-B3BE-75ABDAC65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71007"/>
        <c:axId val="1619665727"/>
      </c:barChart>
      <c:catAx>
        <c:axId val="16196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65727"/>
        <c:crosses val="autoZero"/>
        <c:auto val="1"/>
        <c:lblAlgn val="ctr"/>
        <c:lblOffset val="100"/>
        <c:noMultiLvlLbl val="0"/>
      </c:catAx>
      <c:valAx>
        <c:axId val="161966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7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WRF - BUSMEDLF, NCENT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WRF_BUSMEDLF!$C$1</c:f>
              <c:strCache>
                <c:ptCount val="1"/>
                <c:pt idx="0">
                  <c:v>KW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WRF_BUSMEDLF!$B$2:$B$1277</c:f>
              <c:numCache>
                <c:formatCode>General</c:formatCode>
                <c:ptCount val="1276"/>
                <c:pt idx="0">
                  <c:v>69.5</c:v>
                </c:pt>
                <c:pt idx="1">
                  <c:v>55.825000000000003</c:v>
                </c:pt>
                <c:pt idx="2">
                  <c:v>52.412499999999994</c:v>
                </c:pt>
                <c:pt idx="3">
                  <c:v>68.425000000000011</c:v>
                </c:pt>
                <c:pt idx="4">
                  <c:v>69.5625</c:v>
                </c:pt>
                <c:pt idx="5">
                  <c:v>79.924999999999997</c:v>
                </c:pt>
                <c:pt idx="6">
                  <c:v>78.212500000000006</c:v>
                </c:pt>
                <c:pt idx="7">
                  <c:v>76.362499999999997</c:v>
                </c:pt>
                <c:pt idx="8">
                  <c:v>70.425000000000011</c:v>
                </c:pt>
                <c:pt idx="9">
                  <c:v>75</c:v>
                </c:pt>
                <c:pt idx="10">
                  <c:v>56.300000000000004</c:v>
                </c:pt>
                <c:pt idx="11">
                  <c:v>52.275000000000006</c:v>
                </c:pt>
                <c:pt idx="12">
                  <c:v>51.6875</c:v>
                </c:pt>
                <c:pt idx="13">
                  <c:v>50.524999999999999</c:v>
                </c:pt>
                <c:pt idx="14">
                  <c:v>61.062499999999993</c:v>
                </c:pt>
                <c:pt idx="15">
                  <c:v>67.6875</c:v>
                </c:pt>
                <c:pt idx="16">
                  <c:v>59.512500000000003</c:v>
                </c:pt>
                <c:pt idx="17">
                  <c:v>63.725000000000001</c:v>
                </c:pt>
                <c:pt idx="18">
                  <c:v>67.224999999999994</c:v>
                </c:pt>
                <c:pt idx="19">
                  <c:v>67.737500000000011</c:v>
                </c:pt>
                <c:pt idx="20">
                  <c:v>60.687500000000007</c:v>
                </c:pt>
                <c:pt idx="21">
                  <c:v>60.375</c:v>
                </c:pt>
                <c:pt idx="22">
                  <c:v>67.612500000000011</c:v>
                </c:pt>
                <c:pt idx="23">
                  <c:v>53.125</c:v>
                </c:pt>
                <c:pt idx="24">
                  <c:v>62.224999999999994</c:v>
                </c:pt>
                <c:pt idx="25">
                  <c:v>74</c:v>
                </c:pt>
                <c:pt idx="26">
                  <c:v>61.075000000000003</c:v>
                </c:pt>
                <c:pt idx="27">
                  <c:v>61.262500000000003</c:v>
                </c:pt>
                <c:pt idx="28">
                  <c:v>50.462499999999999</c:v>
                </c:pt>
                <c:pt idx="29">
                  <c:v>48.300000000000004</c:v>
                </c:pt>
                <c:pt idx="30">
                  <c:v>57.8</c:v>
                </c:pt>
                <c:pt idx="31">
                  <c:v>58.3</c:v>
                </c:pt>
                <c:pt idx="32">
                  <c:v>57.774999999999999</c:v>
                </c:pt>
                <c:pt idx="33">
                  <c:v>59.95</c:v>
                </c:pt>
                <c:pt idx="34">
                  <c:v>64.987500000000011</c:v>
                </c:pt>
                <c:pt idx="35">
                  <c:v>68.250000000000014</c:v>
                </c:pt>
                <c:pt idx="36">
                  <c:v>64.137500000000003</c:v>
                </c:pt>
                <c:pt idx="37">
                  <c:v>64.325000000000003</c:v>
                </c:pt>
                <c:pt idx="38">
                  <c:v>68.425000000000011</c:v>
                </c:pt>
                <c:pt idx="39">
                  <c:v>64.275000000000006</c:v>
                </c:pt>
                <c:pt idx="40">
                  <c:v>63.224999999999994</c:v>
                </c:pt>
                <c:pt idx="41">
                  <c:v>73.7</c:v>
                </c:pt>
                <c:pt idx="42">
                  <c:v>53.025000000000006</c:v>
                </c:pt>
                <c:pt idx="43">
                  <c:v>46.8125</c:v>
                </c:pt>
                <c:pt idx="44">
                  <c:v>48.850000000000009</c:v>
                </c:pt>
                <c:pt idx="45">
                  <c:v>56.5</c:v>
                </c:pt>
                <c:pt idx="46">
                  <c:v>59.8125</c:v>
                </c:pt>
                <c:pt idx="47">
                  <c:v>64.649999999999991</c:v>
                </c:pt>
                <c:pt idx="48">
                  <c:v>55.850000000000009</c:v>
                </c:pt>
                <c:pt idx="49">
                  <c:v>71.375</c:v>
                </c:pt>
                <c:pt idx="50">
                  <c:v>64.487499999999997</c:v>
                </c:pt>
                <c:pt idx="51">
                  <c:v>31.137500000000003</c:v>
                </c:pt>
                <c:pt idx="52">
                  <c:v>32.012500000000003</c:v>
                </c:pt>
                <c:pt idx="53">
                  <c:v>31.85</c:v>
                </c:pt>
                <c:pt idx="54">
                  <c:v>47.637499999999996</c:v>
                </c:pt>
                <c:pt idx="55">
                  <c:v>63.650000000000006</c:v>
                </c:pt>
                <c:pt idx="56">
                  <c:v>59.075000000000003</c:v>
                </c:pt>
                <c:pt idx="57">
                  <c:v>64.412500000000009</c:v>
                </c:pt>
                <c:pt idx="58">
                  <c:v>66</c:v>
                </c:pt>
                <c:pt idx="59">
                  <c:v>71.975000000000009</c:v>
                </c:pt>
                <c:pt idx="60">
                  <c:v>72.537500000000009</c:v>
                </c:pt>
                <c:pt idx="61">
                  <c:v>71.774999999999991</c:v>
                </c:pt>
                <c:pt idx="62">
                  <c:v>68.637500000000003</c:v>
                </c:pt>
                <c:pt idx="63">
                  <c:v>71.75</c:v>
                </c:pt>
                <c:pt idx="64">
                  <c:v>69.849999999999994</c:v>
                </c:pt>
                <c:pt idx="65">
                  <c:v>35.25</c:v>
                </c:pt>
                <c:pt idx="66">
                  <c:v>34.725000000000001</c:v>
                </c:pt>
                <c:pt idx="67">
                  <c:v>56.462499999999999</c:v>
                </c:pt>
                <c:pt idx="68">
                  <c:v>50.8</c:v>
                </c:pt>
                <c:pt idx="69">
                  <c:v>72.412500000000009</c:v>
                </c:pt>
                <c:pt idx="70">
                  <c:v>71.724999999999994</c:v>
                </c:pt>
                <c:pt idx="71">
                  <c:v>73.25</c:v>
                </c:pt>
                <c:pt idx="72">
                  <c:v>68.887500000000003</c:v>
                </c:pt>
                <c:pt idx="73">
                  <c:v>53.225000000000009</c:v>
                </c:pt>
                <c:pt idx="74">
                  <c:v>52.425000000000004</c:v>
                </c:pt>
                <c:pt idx="75">
                  <c:v>50.487499999999997</c:v>
                </c:pt>
                <c:pt idx="76">
                  <c:v>38.1875</c:v>
                </c:pt>
                <c:pt idx="77">
                  <c:v>45.825000000000003</c:v>
                </c:pt>
                <c:pt idx="78">
                  <c:v>44.15</c:v>
                </c:pt>
                <c:pt idx="79">
                  <c:v>65.95</c:v>
                </c:pt>
                <c:pt idx="80">
                  <c:v>72.325000000000003</c:v>
                </c:pt>
                <c:pt idx="81">
                  <c:v>76.037499999999994</c:v>
                </c:pt>
                <c:pt idx="82">
                  <c:v>52.400000000000006</c:v>
                </c:pt>
                <c:pt idx="83">
                  <c:v>42.175000000000004</c:v>
                </c:pt>
                <c:pt idx="84">
                  <c:v>60.487500000000004</c:v>
                </c:pt>
                <c:pt idx="85">
                  <c:v>79.412500000000009</c:v>
                </c:pt>
                <c:pt idx="86">
                  <c:v>68.300000000000011</c:v>
                </c:pt>
                <c:pt idx="87">
                  <c:v>41.662500000000001</c:v>
                </c:pt>
                <c:pt idx="88">
                  <c:v>43.4375</c:v>
                </c:pt>
                <c:pt idx="89">
                  <c:v>46.887500000000003</c:v>
                </c:pt>
                <c:pt idx="90">
                  <c:v>40.087499999999999</c:v>
                </c:pt>
                <c:pt idx="91">
                  <c:v>43.5</c:v>
                </c:pt>
                <c:pt idx="92">
                  <c:v>40.424999999999997</c:v>
                </c:pt>
                <c:pt idx="93">
                  <c:v>42.462499999999999</c:v>
                </c:pt>
                <c:pt idx="94">
                  <c:v>55.075000000000003</c:v>
                </c:pt>
                <c:pt idx="95">
                  <c:v>56.387500000000003</c:v>
                </c:pt>
                <c:pt idx="96">
                  <c:v>58.225000000000001</c:v>
                </c:pt>
                <c:pt idx="97">
                  <c:v>65.025000000000006</c:v>
                </c:pt>
                <c:pt idx="98">
                  <c:v>54.424999999999997</c:v>
                </c:pt>
                <c:pt idx="99">
                  <c:v>49.5625</c:v>
                </c:pt>
                <c:pt idx="100">
                  <c:v>47.787500000000001</c:v>
                </c:pt>
                <c:pt idx="101">
                  <c:v>55.037500000000009</c:v>
                </c:pt>
                <c:pt idx="102">
                  <c:v>56.424999999999997</c:v>
                </c:pt>
                <c:pt idx="103">
                  <c:v>54.949999999999996</c:v>
                </c:pt>
                <c:pt idx="104">
                  <c:v>75.487499999999997</c:v>
                </c:pt>
                <c:pt idx="105">
                  <c:v>78.225000000000009</c:v>
                </c:pt>
                <c:pt idx="106">
                  <c:v>81.525000000000006</c:v>
                </c:pt>
                <c:pt idx="107">
                  <c:v>57.7</c:v>
                </c:pt>
                <c:pt idx="108">
                  <c:v>54.112499999999997</c:v>
                </c:pt>
                <c:pt idx="109">
                  <c:v>54.324999999999996</c:v>
                </c:pt>
                <c:pt idx="110">
                  <c:v>58.362500000000004</c:v>
                </c:pt>
                <c:pt idx="111">
                  <c:v>80.775000000000006</c:v>
                </c:pt>
                <c:pt idx="112">
                  <c:v>81.112499999999997</c:v>
                </c:pt>
                <c:pt idx="113">
                  <c:v>76.537500000000009</c:v>
                </c:pt>
                <c:pt idx="114">
                  <c:v>66.850000000000009</c:v>
                </c:pt>
                <c:pt idx="115">
                  <c:v>51.300000000000004</c:v>
                </c:pt>
                <c:pt idx="116">
                  <c:v>56.699999999999996</c:v>
                </c:pt>
                <c:pt idx="117">
                  <c:v>48.074999999999996</c:v>
                </c:pt>
                <c:pt idx="118">
                  <c:v>55.050000000000004</c:v>
                </c:pt>
                <c:pt idx="119">
                  <c:v>61.25</c:v>
                </c:pt>
                <c:pt idx="120">
                  <c:v>54.787500000000001</c:v>
                </c:pt>
                <c:pt idx="121">
                  <c:v>54.5625</c:v>
                </c:pt>
                <c:pt idx="122">
                  <c:v>58.312500000000007</c:v>
                </c:pt>
                <c:pt idx="123">
                  <c:v>59.362500000000004</c:v>
                </c:pt>
                <c:pt idx="124">
                  <c:v>62.787500000000009</c:v>
                </c:pt>
                <c:pt idx="125">
                  <c:v>63.037500000000001</c:v>
                </c:pt>
                <c:pt idx="126">
                  <c:v>71.100000000000009</c:v>
                </c:pt>
                <c:pt idx="127">
                  <c:v>64.362499999999997</c:v>
                </c:pt>
                <c:pt idx="128">
                  <c:v>66.150000000000006</c:v>
                </c:pt>
                <c:pt idx="129">
                  <c:v>81.1875</c:v>
                </c:pt>
                <c:pt idx="130">
                  <c:v>70.875</c:v>
                </c:pt>
                <c:pt idx="131">
                  <c:v>86.125</c:v>
                </c:pt>
                <c:pt idx="132">
                  <c:v>62.4375</c:v>
                </c:pt>
                <c:pt idx="133">
                  <c:v>60.65</c:v>
                </c:pt>
                <c:pt idx="134">
                  <c:v>46.8</c:v>
                </c:pt>
                <c:pt idx="135">
                  <c:v>48.725000000000001</c:v>
                </c:pt>
                <c:pt idx="136">
                  <c:v>60.025000000000006</c:v>
                </c:pt>
                <c:pt idx="137">
                  <c:v>77.1875</c:v>
                </c:pt>
                <c:pt idx="138">
                  <c:v>68.575000000000003</c:v>
                </c:pt>
                <c:pt idx="139">
                  <c:v>76</c:v>
                </c:pt>
                <c:pt idx="140">
                  <c:v>78.575000000000003</c:v>
                </c:pt>
                <c:pt idx="141">
                  <c:v>63.125</c:v>
                </c:pt>
                <c:pt idx="142">
                  <c:v>64.512500000000003</c:v>
                </c:pt>
                <c:pt idx="143">
                  <c:v>80</c:v>
                </c:pt>
                <c:pt idx="144">
                  <c:v>69.2</c:v>
                </c:pt>
                <c:pt idx="145">
                  <c:v>50.762500000000003</c:v>
                </c:pt>
                <c:pt idx="146">
                  <c:v>55.325000000000003</c:v>
                </c:pt>
                <c:pt idx="147">
                  <c:v>76.55</c:v>
                </c:pt>
                <c:pt idx="148">
                  <c:v>70.625</c:v>
                </c:pt>
                <c:pt idx="149">
                  <c:v>80.6875</c:v>
                </c:pt>
                <c:pt idx="150">
                  <c:v>77.912499999999994</c:v>
                </c:pt>
                <c:pt idx="151">
                  <c:v>65.612499999999997</c:v>
                </c:pt>
                <c:pt idx="152">
                  <c:v>74.237499999999997</c:v>
                </c:pt>
                <c:pt idx="153">
                  <c:v>76.112500000000011</c:v>
                </c:pt>
                <c:pt idx="154">
                  <c:v>74.55</c:v>
                </c:pt>
                <c:pt idx="155">
                  <c:v>81.400000000000006</c:v>
                </c:pt>
                <c:pt idx="156">
                  <c:v>63.85</c:v>
                </c:pt>
                <c:pt idx="157">
                  <c:v>75.337499999999991</c:v>
                </c:pt>
                <c:pt idx="158">
                  <c:v>75.887500000000003</c:v>
                </c:pt>
                <c:pt idx="159">
                  <c:v>81.2</c:v>
                </c:pt>
                <c:pt idx="160">
                  <c:v>74.637500000000003</c:v>
                </c:pt>
                <c:pt idx="161">
                  <c:v>72.45</c:v>
                </c:pt>
                <c:pt idx="162">
                  <c:v>75.3</c:v>
                </c:pt>
                <c:pt idx="163">
                  <c:v>75.2</c:v>
                </c:pt>
                <c:pt idx="164">
                  <c:v>73.462500000000006</c:v>
                </c:pt>
                <c:pt idx="165">
                  <c:v>73.474999999999994</c:v>
                </c:pt>
                <c:pt idx="166">
                  <c:v>77.224999999999994</c:v>
                </c:pt>
                <c:pt idx="167">
                  <c:v>77.312500000000014</c:v>
                </c:pt>
                <c:pt idx="168">
                  <c:v>72.724999999999994</c:v>
                </c:pt>
                <c:pt idx="169">
                  <c:v>74.8125</c:v>
                </c:pt>
                <c:pt idx="170">
                  <c:v>75.537500000000009</c:v>
                </c:pt>
                <c:pt idx="171">
                  <c:v>79.425000000000011</c:v>
                </c:pt>
                <c:pt idx="172">
                  <c:v>79.712500000000006</c:v>
                </c:pt>
                <c:pt idx="173">
                  <c:v>67.362499999999997</c:v>
                </c:pt>
                <c:pt idx="174">
                  <c:v>66.849999999999994</c:v>
                </c:pt>
                <c:pt idx="175">
                  <c:v>72.487500000000011</c:v>
                </c:pt>
                <c:pt idx="176">
                  <c:v>75.337500000000006</c:v>
                </c:pt>
                <c:pt idx="177">
                  <c:v>83.887500000000003</c:v>
                </c:pt>
                <c:pt idx="178">
                  <c:v>90.875000000000014</c:v>
                </c:pt>
                <c:pt idx="179">
                  <c:v>75.125</c:v>
                </c:pt>
                <c:pt idx="180">
                  <c:v>66.75</c:v>
                </c:pt>
                <c:pt idx="181">
                  <c:v>72.237499999999997</c:v>
                </c:pt>
                <c:pt idx="182">
                  <c:v>64.512500000000003</c:v>
                </c:pt>
                <c:pt idx="183">
                  <c:v>66.762500000000003</c:v>
                </c:pt>
                <c:pt idx="184">
                  <c:v>58.987499999999997</c:v>
                </c:pt>
                <c:pt idx="185">
                  <c:v>72.537500000000009</c:v>
                </c:pt>
                <c:pt idx="186">
                  <c:v>80.812500000000014</c:v>
                </c:pt>
                <c:pt idx="187">
                  <c:v>76.712500000000006</c:v>
                </c:pt>
                <c:pt idx="188">
                  <c:v>76.750000000000014</c:v>
                </c:pt>
                <c:pt idx="189">
                  <c:v>80.412500000000009</c:v>
                </c:pt>
                <c:pt idx="190">
                  <c:v>84.587500000000006</c:v>
                </c:pt>
                <c:pt idx="191">
                  <c:v>83.1875</c:v>
                </c:pt>
                <c:pt idx="192">
                  <c:v>80.412499999999994</c:v>
                </c:pt>
                <c:pt idx="193">
                  <c:v>82.712499999999991</c:v>
                </c:pt>
                <c:pt idx="194">
                  <c:v>82.137500000000017</c:v>
                </c:pt>
                <c:pt idx="195">
                  <c:v>78.262500000000003</c:v>
                </c:pt>
                <c:pt idx="196">
                  <c:v>79.537500000000009</c:v>
                </c:pt>
                <c:pt idx="197">
                  <c:v>83.862499999999997</c:v>
                </c:pt>
                <c:pt idx="198">
                  <c:v>82.212500000000006</c:v>
                </c:pt>
                <c:pt idx="199">
                  <c:v>85.5625</c:v>
                </c:pt>
                <c:pt idx="200">
                  <c:v>92.625000000000014</c:v>
                </c:pt>
                <c:pt idx="201">
                  <c:v>96.762500000000003</c:v>
                </c:pt>
                <c:pt idx="202">
                  <c:v>97.3125</c:v>
                </c:pt>
                <c:pt idx="203">
                  <c:v>91.112500000000011</c:v>
                </c:pt>
                <c:pt idx="204">
                  <c:v>93.112499999999997</c:v>
                </c:pt>
                <c:pt idx="205">
                  <c:v>84.724999999999994</c:v>
                </c:pt>
                <c:pt idx="206">
                  <c:v>80.375</c:v>
                </c:pt>
                <c:pt idx="207">
                  <c:v>84.162499999999994</c:v>
                </c:pt>
                <c:pt idx="208">
                  <c:v>69.600000000000009</c:v>
                </c:pt>
                <c:pt idx="209">
                  <c:v>75.300000000000011</c:v>
                </c:pt>
                <c:pt idx="210">
                  <c:v>78.212500000000006</c:v>
                </c:pt>
                <c:pt idx="211">
                  <c:v>82.4375</c:v>
                </c:pt>
                <c:pt idx="212">
                  <c:v>82.45</c:v>
                </c:pt>
                <c:pt idx="213">
                  <c:v>88.899999999999991</c:v>
                </c:pt>
                <c:pt idx="214">
                  <c:v>79</c:v>
                </c:pt>
                <c:pt idx="215">
                  <c:v>88.300000000000011</c:v>
                </c:pt>
                <c:pt idx="216">
                  <c:v>89.550000000000011</c:v>
                </c:pt>
                <c:pt idx="217">
                  <c:v>89.075000000000003</c:v>
                </c:pt>
                <c:pt idx="218">
                  <c:v>91.337500000000006</c:v>
                </c:pt>
                <c:pt idx="219">
                  <c:v>91.075000000000003</c:v>
                </c:pt>
                <c:pt idx="220">
                  <c:v>89.95</c:v>
                </c:pt>
                <c:pt idx="221">
                  <c:v>89.712500000000006</c:v>
                </c:pt>
                <c:pt idx="222">
                  <c:v>89.825000000000003</c:v>
                </c:pt>
                <c:pt idx="223">
                  <c:v>90.525000000000006</c:v>
                </c:pt>
                <c:pt idx="224">
                  <c:v>89.5</c:v>
                </c:pt>
                <c:pt idx="225">
                  <c:v>91.4375</c:v>
                </c:pt>
                <c:pt idx="226">
                  <c:v>95.212500000000006</c:v>
                </c:pt>
                <c:pt idx="227">
                  <c:v>97.137500000000003</c:v>
                </c:pt>
                <c:pt idx="228">
                  <c:v>95.037500000000009</c:v>
                </c:pt>
                <c:pt idx="229">
                  <c:v>90.974999999999994</c:v>
                </c:pt>
                <c:pt idx="230">
                  <c:v>89.775000000000006</c:v>
                </c:pt>
                <c:pt idx="231">
                  <c:v>90.825000000000003</c:v>
                </c:pt>
                <c:pt idx="232">
                  <c:v>90.9</c:v>
                </c:pt>
                <c:pt idx="233">
                  <c:v>92.637499999999989</c:v>
                </c:pt>
                <c:pt idx="234">
                  <c:v>94.287500000000009</c:v>
                </c:pt>
                <c:pt idx="235">
                  <c:v>94.262500000000003</c:v>
                </c:pt>
                <c:pt idx="236">
                  <c:v>93.787499999999994</c:v>
                </c:pt>
                <c:pt idx="237">
                  <c:v>93.762500000000003</c:v>
                </c:pt>
                <c:pt idx="238">
                  <c:v>95.487500000000011</c:v>
                </c:pt>
                <c:pt idx="239">
                  <c:v>95.412499999999994</c:v>
                </c:pt>
                <c:pt idx="240">
                  <c:v>97.237500000000011</c:v>
                </c:pt>
                <c:pt idx="241">
                  <c:v>98</c:v>
                </c:pt>
                <c:pt idx="242">
                  <c:v>84.537500000000009</c:v>
                </c:pt>
                <c:pt idx="243">
                  <c:v>94.287499999999994</c:v>
                </c:pt>
                <c:pt idx="244">
                  <c:v>100.5625</c:v>
                </c:pt>
                <c:pt idx="245">
                  <c:v>95.075000000000003</c:v>
                </c:pt>
                <c:pt idx="246">
                  <c:v>91.837500000000006</c:v>
                </c:pt>
                <c:pt idx="247">
                  <c:v>93.112500000000011</c:v>
                </c:pt>
                <c:pt idx="248">
                  <c:v>82.887500000000003</c:v>
                </c:pt>
                <c:pt idx="249">
                  <c:v>93.237500000000011</c:v>
                </c:pt>
                <c:pt idx="250">
                  <c:v>93.024999999999991</c:v>
                </c:pt>
                <c:pt idx="251">
                  <c:v>94.162499999999994</c:v>
                </c:pt>
                <c:pt idx="252">
                  <c:v>95.787500000000009</c:v>
                </c:pt>
                <c:pt idx="253">
                  <c:v>95.212499999999991</c:v>
                </c:pt>
                <c:pt idx="254">
                  <c:v>90.162500000000009</c:v>
                </c:pt>
                <c:pt idx="255">
                  <c:v>96.100000000000009</c:v>
                </c:pt>
                <c:pt idx="256">
                  <c:v>88.925000000000011</c:v>
                </c:pt>
                <c:pt idx="257">
                  <c:v>87.237499999999997</c:v>
                </c:pt>
                <c:pt idx="258">
                  <c:v>87.637500000000017</c:v>
                </c:pt>
                <c:pt idx="259">
                  <c:v>92.8</c:v>
                </c:pt>
                <c:pt idx="260">
                  <c:v>96.512500000000003</c:v>
                </c:pt>
                <c:pt idx="261">
                  <c:v>91.412500000000009</c:v>
                </c:pt>
                <c:pt idx="262">
                  <c:v>94.6875</c:v>
                </c:pt>
                <c:pt idx="263">
                  <c:v>98.712500000000006</c:v>
                </c:pt>
                <c:pt idx="264">
                  <c:v>94.412499999999994</c:v>
                </c:pt>
                <c:pt idx="265">
                  <c:v>97.537499999999994</c:v>
                </c:pt>
                <c:pt idx="266">
                  <c:v>95.700000000000017</c:v>
                </c:pt>
                <c:pt idx="267">
                  <c:v>97.787499999999994</c:v>
                </c:pt>
                <c:pt idx="268">
                  <c:v>77.212500000000006</c:v>
                </c:pt>
                <c:pt idx="269">
                  <c:v>84.6875</c:v>
                </c:pt>
                <c:pt idx="270">
                  <c:v>91.65</c:v>
                </c:pt>
                <c:pt idx="271">
                  <c:v>94.587500000000006</c:v>
                </c:pt>
                <c:pt idx="272">
                  <c:v>95.412499999999994</c:v>
                </c:pt>
                <c:pt idx="273">
                  <c:v>96.825000000000003</c:v>
                </c:pt>
                <c:pt idx="274">
                  <c:v>95.462500000000006</c:v>
                </c:pt>
                <c:pt idx="275">
                  <c:v>96.487500000000011</c:v>
                </c:pt>
                <c:pt idx="276">
                  <c:v>86.637499999999989</c:v>
                </c:pt>
                <c:pt idx="277">
                  <c:v>87.137500000000003</c:v>
                </c:pt>
                <c:pt idx="278">
                  <c:v>93.825000000000003</c:v>
                </c:pt>
                <c:pt idx="279">
                  <c:v>86.65</c:v>
                </c:pt>
                <c:pt idx="280">
                  <c:v>84.9</c:v>
                </c:pt>
                <c:pt idx="281">
                  <c:v>83.962500000000006</c:v>
                </c:pt>
                <c:pt idx="282">
                  <c:v>84.237499999999997</c:v>
                </c:pt>
                <c:pt idx="283">
                  <c:v>92.350000000000009</c:v>
                </c:pt>
                <c:pt idx="284">
                  <c:v>95.325000000000017</c:v>
                </c:pt>
                <c:pt idx="285">
                  <c:v>90.925000000000011</c:v>
                </c:pt>
                <c:pt idx="286">
                  <c:v>93.037500000000009</c:v>
                </c:pt>
                <c:pt idx="287">
                  <c:v>91.787499999999994</c:v>
                </c:pt>
                <c:pt idx="288">
                  <c:v>85.887500000000003</c:v>
                </c:pt>
                <c:pt idx="289">
                  <c:v>95.037500000000009</c:v>
                </c:pt>
                <c:pt idx="290">
                  <c:v>96.2</c:v>
                </c:pt>
                <c:pt idx="291">
                  <c:v>96.1875</c:v>
                </c:pt>
                <c:pt idx="292">
                  <c:v>96.100000000000009</c:v>
                </c:pt>
                <c:pt idx="293">
                  <c:v>95.9375</c:v>
                </c:pt>
                <c:pt idx="294">
                  <c:v>98.174999999999997</c:v>
                </c:pt>
                <c:pt idx="295">
                  <c:v>100.41249999999999</c:v>
                </c:pt>
                <c:pt idx="296">
                  <c:v>98.287500000000009</c:v>
                </c:pt>
                <c:pt idx="297">
                  <c:v>98.1</c:v>
                </c:pt>
                <c:pt idx="298">
                  <c:v>98.125</c:v>
                </c:pt>
                <c:pt idx="299">
                  <c:v>95.1</c:v>
                </c:pt>
                <c:pt idx="300">
                  <c:v>89.262500000000003</c:v>
                </c:pt>
                <c:pt idx="301">
                  <c:v>91.937500000000014</c:v>
                </c:pt>
                <c:pt idx="302">
                  <c:v>94.787500000000009</c:v>
                </c:pt>
                <c:pt idx="303">
                  <c:v>97.1875</c:v>
                </c:pt>
                <c:pt idx="304">
                  <c:v>97.2</c:v>
                </c:pt>
                <c:pt idx="305">
                  <c:v>95.025000000000006</c:v>
                </c:pt>
                <c:pt idx="306">
                  <c:v>93.7</c:v>
                </c:pt>
                <c:pt idx="307">
                  <c:v>93.112499999999997</c:v>
                </c:pt>
                <c:pt idx="308">
                  <c:v>94.037500000000009</c:v>
                </c:pt>
                <c:pt idx="309">
                  <c:v>93.462500000000006</c:v>
                </c:pt>
                <c:pt idx="310">
                  <c:v>92.45</c:v>
                </c:pt>
                <c:pt idx="311">
                  <c:v>91.0625</c:v>
                </c:pt>
                <c:pt idx="312">
                  <c:v>93.787499999999994</c:v>
                </c:pt>
                <c:pt idx="313">
                  <c:v>91.762500000000003</c:v>
                </c:pt>
                <c:pt idx="314">
                  <c:v>85.325000000000003</c:v>
                </c:pt>
                <c:pt idx="315">
                  <c:v>89.699999999999989</c:v>
                </c:pt>
                <c:pt idx="316">
                  <c:v>95.0625</c:v>
                </c:pt>
                <c:pt idx="317">
                  <c:v>96.125</c:v>
                </c:pt>
                <c:pt idx="318">
                  <c:v>86.112500000000011</c:v>
                </c:pt>
                <c:pt idx="319">
                  <c:v>81.174999999999997</c:v>
                </c:pt>
                <c:pt idx="320">
                  <c:v>95.200000000000017</c:v>
                </c:pt>
                <c:pt idx="321">
                  <c:v>97.362499999999997</c:v>
                </c:pt>
                <c:pt idx="322">
                  <c:v>95.75</c:v>
                </c:pt>
                <c:pt idx="323">
                  <c:v>96.9</c:v>
                </c:pt>
                <c:pt idx="324">
                  <c:v>97.012500000000003</c:v>
                </c:pt>
                <c:pt idx="325">
                  <c:v>98.912500000000009</c:v>
                </c:pt>
                <c:pt idx="326">
                  <c:v>97.512500000000003</c:v>
                </c:pt>
                <c:pt idx="327">
                  <c:v>89.862500000000011</c:v>
                </c:pt>
                <c:pt idx="328">
                  <c:v>99.7</c:v>
                </c:pt>
                <c:pt idx="329">
                  <c:v>98.662499999999994</c:v>
                </c:pt>
                <c:pt idx="330">
                  <c:v>96.9375</c:v>
                </c:pt>
                <c:pt idx="331">
                  <c:v>102.47499999999999</c:v>
                </c:pt>
                <c:pt idx="332">
                  <c:v>74.212500000000006</c:v>
                </c:pt>
                <c:pt idx="333">
                  <c:v>82.412500000000009</c:v>
                </c:pt>
                <c:pt idx="334">
                  <c:v>90.912500000000009</c:v>
                </c:pt>
                <c:pt idx="335">
                  <c:v>91.975000000000009</c:v>
                </c:pt>
                <c:pt idx="336">
                  <c:v>91.962500000000006</c:v>
                </c:pt>
                <c:pt idx="337">
                  <c:v>91.012500000000003</c:v>
                </c:pt>
                <c:pt idx="338">
                  <c:v>90.100000000000009</c:v>
                </c:pt>
                <c:pt idx="339">
                  <c:v>63.987500000000004</c:v>
                </c:pt>
                <c:pt idx="340">
                  <c:v>63.0625</c:v>
                </c:pt>
                <c:pt idx="341">
                  <c:v>72.212500000000006</c:v>
                </c:pt>
                <c:pt idx="342">
                  <c:v>78.9375</c:v>
                </c:pt>
                <c:pt idx="343">
                  <c:v>73.5625</c:v>
                </c:pt>
                <c:pt idx="344">
                  <c:v>76.337500000000006</c:v>
                </c:pt>
                <c:pt idx="345">
                  <c:v>84.350000000000009</c:v>
                </c:pt>
                <c:pt idx="346">
                  <c:v>82.525000000000006</c:v>
                </c:pt>
                <c:pt idx="347">
                  <c:v>85.525000000000006</c:v>
                </c:pt>
                <c:pt idx="348">
                  <c:v>83.287499999999994</c:v>
                </c:pt>
                <c:pt idx="349">
                  <c:v>84.3125</c:v>
                </c:pt>
                <c:pt idx="350">
                  <c:v>89.075000000000003</c:v>
                </c:pt>
                <c:pt idx="351">
                  <c:v>91.562500000000014</c:v>
                </c:pt>
                <c:pt idx="352">
                  <c:v>91.375</c:v>
                </c:pt>
                <c:pt idx="353">
                  <c:v>83.737499999999997</c:v>
                </c:pt>
                <c:pt idx="354">
                  <c:v>76.425000000000011</c:v>
                </c:pt>
                <c:pt idx="355">
                  <c:v>75.900000000000006</c:v>
                </c:pt>
                <c:pt idx="356">
                  <c:v>52.287500000000001</c:v>
                </c:pt>
                <c:pt idx="357">
                  <c:v>62.787500000000001</c:v>
                </c:pt>
                <c:pt idx="358">
                  <c:v>69.112500000000011</c:v>
                </c:pt>
                <c:pt idx="359">
                  <c:v>75.025000000000006</c:v>
                </c:pt>
                <c:pt idx="360">
                  <c:v>74.837500000000006</c:v>
                </c:pt>
                <c:pt idx="361">
                  <c:v>72.975000000000009</c:v>
                </c:pt>
                <c:pt idx="362">
                  <c:v>71.55</c:v>
                </c:pt>
                <c:pt idx="363">
                  <c:v>76.099999999999994</c:v>
                </c:pt>
                <c:pt idx="364">
                  <c:v>58.1875</c:v>
                </c:pt>
                <c:pt idx="365">
                  <c:v>71.412500000000009</c:v>
                </c:pt>
                <c:pt idx="366">
                  <c:v>79.274999999999991</c:v>
                </c:pt>
                <c:pt idx="367">
                  <c:v>81.1875</c:v>
                </c:pt>
                <c:pt idx="368">
                  <c:v>80.375</c:v>
                </c:pt>
                <c:pt idx="369">
                  <c:v>88.087500000000006</c:v>
                </c:pt>
                <c:pt idx="370">
                  <c:v>79.837500000000006</c:v>
                </c:pt>
                <c:pt idx="371">
                  <c:v>86.162499999999994</c:v>
                </c:pt>
                <c:pt idx="372">
                  <c:v>86.425000000000011</c:v>
                </c:pt>
                <c:pt idx="373">
                  <c:v>85.312500000000014</c:v>
                </c:pt>
                <c:pt idx="374">
                  <c:v>71.487500000000011</c:v>
                </c:pt>
                <c:pt idx="375">
                  <c:v>76.362500000000011</c:v>
                </c:pt>
                <c:pt idx="376">
                  <c:v>82.812500000000014</c:v>
                </c:pt>
                <c:pt idx="377">
                  <c:v>76.95</c:v>
                </c:pt>
                <c:pt idx="378">
                  <c:v>79.862499999999997</c:v>
                </c:pt>
                <c:pt idx="379">
                  <c:v>59.724999999999994</c:v>
                </c:pt>
                <c:pt idx="380">
                  <c:v>52.924999999999997</c:v>
                </c:pt>
                <c:pt idx="381">
                  <c:v>58.712500000000006</c:v>
                </c:pt>
                <c:pt idx="382">
                  <c:v>60.262500000000003</c:v>
                </c:pt>
                <c:pt idx="383">
                  <c:v>65.8125</c:v>
                </c:pt>
                <c:pt idx="384">
                  <c:v>58.325000000000003</c:v>
                </c:pt>
                <c:pt idx="385">
                  <c:v>65.650000000000006</c:v>
                </c:pt>
                <c:pt idx="386">
                  <c:v>68.45</c:v>
                </c:pt>
                <c:pt idx="387">
                  <c:v>82.412500000000009</c:v>
                </c:pt>
                <c:pt idx="388">
                  <c:v>69.875</c:v>
                </c:pt>
                <c:pt idx="389">
                  <c:v>66.087500000000006</c:v>
                </c:pt>
                <c:pt idx="390">
                  <c:v>69</c:v>
                </c:pt>
                <c:pt idx="391">
                  <c:v>75.125</c:v>
                </c:pt>
                <c:pt idx="392">
                  <c:v>58.612499999999997</c:v>
                </c:pt>
                <c:pt idx="393">
                  <c:v>55.787500000000001</c:v>
                </c:pt>
                <c:pt idx="394">
                  <c:v>67.8125</c:v>
                </c:pt>
                <c:pt idx="395">
                  <c:v>52.2</c:v>
                </c:pt>
                <c:pt idx="396">
                  <c:v>68.012500000000003</c:v>
                </c:pt>
                <c:pt idx="397">
                  <c:v>86.825000000000003</c:v>
                </c:pt>
                <c:pt idx="398">
                  <c:v>49.05</c:v>
                </c:pt>
                <c:pt idx="399">
                  <c:v>47.587500000000006</c:v>
                </c:pt>
                <c:pt idx="400">
                  <c:v>58.512499999999996</c:v>
                </c:pt>
                <c:pt idx="401">
                  <c:v>24.162500000000001</c:v>
                </c:pt>
                <c:pt idx="402">
                  <c:v>31.574999999999999</c:v>
                </c:pt>
                <c:pt idx="403">
                  <c:v>42.024999999999999</c:v>
                </c:pt>
                <c:pt idx="404">
                  <c:v>58.862499999999997</c:v>
                </c:pt>
                <c:pt idx="405">
                  <c:v>63.387500000000003</c:v>
                </c:pt>
                <c:pt idx="406">
                  <c:v>65.400000000000006</c:v>
                </c:pt>
                <c:pt idx="407">
                  <c:v>67.1875</c:v>
                </c:pt>
                <c:pt idx="408">
                  <c:v>48.625</c:v>
                </c:pt>
                <c:pt idx="409">
                  <c:v>54.55</c:v>
                </c:pt>
                <c:pt idx="410">
                  <c:v>48.875</c:v>
                </c:pt>
                <c:pt idx="411">
                  <c:v>46.025000000000006</c:v>
                </c:pt>
                <c:pt idx="412">
                  <c:v>54.500000000000007</c:v>
                </c:pt>
                <c:pt idx="413">
                  <c:v>44.775000000000006</c:v>
                </c:pt>
                <c:pt idx="414">
                  <c:v>42.275000000000006</c:v>
                </c:pt>
                <c:pt idx="415">
                  <c:v>53.125</c:v>
                </c:pt>
                <c:pt idx="416">
                  <c:v>64.087500000000006</c:v>
                </c:pt>
                <c:pt idx="417">
                  <c:v>71.962500000000006</c:v>
                </c:pt>
                <c:pt idx="418">
                  <c:v>65.112499999999997</c:v>
                </c:pt>
                <c:pt idx="419">
                  <c:v>65.625</c:v>
                </c:pt>
                <c:pt idx="420">
                  <c:v>78.875</c:v>
                </c:pt>
                <c:pt idx="421">
                  <c:v>79.474999999999994</c:v>
                </c:pt>
                <c:pt idx="422">
                  <c:v>66.349999999999994</c:v>
                </c:pt>
                <c:pt idx="423">
                  <c:v>71.037500000000009</c:v>
                </c:pt>
                <c:pt idx="424">
                  <c:v>66.5</c:v>
                </c:pt>
                <c:pt idx="425">
                  <c:v>74.412500000000009</c:v>
                </c:pt>
                <c:pt idx="426">
                  <c:v>82.462499999999991</c:v>
                </c:pt>
                <c:pt idx="427">
                  <c:v>73.25</c:v>
                </c:pt>
                <c:pt idx="428">
                  <c:v>84.225000000000009</c:v>
                </c:pt>
                <c:pt idx="429">
                  <c:v>65.625</c:v>
                </c:pt>
                <c:pt idx="430">
                  <c:v>63.45000000000001</c:v>
                </c:pt>
                <c:pt idx="431">
                  <c:v>60.087500000000006</c:v>
                </c:pt>
                <c:pt idx="432">
                  <c:v>81.575000000000003</c:v>
                </c:pt>
                <c:pt idx="433">
                  <c:v>77.899999999999991</c:v>
                </c:pt>
                <c:pt idx="434">
                  <c:v>68.225000000000009</c:v>
                </c:pt>
                <c:pt idx="435">
                  <c:v>55.424999999999997</c:v>
                </c:pt>
                <c:pt idx="436">
                  <c:v>71.150000000000006</c:v>
                </c:pt>
                <c:pt idx="437">
                  <c:v>77.400000000000006</c:v>
                </c:pt>
                <c:pt idx="438">
                  <c:v>61.6875</c:v>
                </c:pt>
                <c:pt idx="439">
                  <c:v>66.012500000000003</c:v>
                </c:pt>
                <c:pt idx="440">
                  <c:v>65.087500000000006</c:v>
                </c:pt>
                <c:pt idx="441">
                  <c:v>69.650000000000006</c:v>
                </c:pt>
                <c:pt idx="442">
                  <c:v>53.95</c:v>
                </c:pt>
                <c:pt idx="443">
                  <c:v>73.5625</c:v>
                </c:pt>
                <c:pt idx="444">
                  <c:v>72.8</c:v>
                </c:pt>
                <c:pt idx="445">
                  <c:v>69.599999999999994</c:v>
                </c:pt>
                <c:pt idx="446">
                  <c:v>57.525000000000006</c:v>
                </c:pt>
                <c:pt idx="447">
                  <c:v>46.037499999999994</c:v>
                </c:pt>
                <c:pt idx="448">
                  <c:v>58.012500000000003</c:v>
                </c:pt>
                <c:pt idx="449">
                  <c:v>68.800000000000011</c:v>
                </c:pt>
                <c:pt idx="450">
                  <c:v>66.849999999999994</c:v>
                </c:pt>
                <c:pt idx="451">
                  <c:v>56.825000000000003</c:v>
                </c:pt>
                <c:pt idx="452">
                  <c:v>57.349999999999994</c:v>
                </c:pt>
                <c:pt idx="453">
                  <c:v>66.2</c:v>
                </c:pt>
                <c:pt idx="454">
                  <c:v>74.0625</c:v>
                </c:pt>
                <c:pt idx="455">
                  <c:v>65.424999999999997</c:v>
                </c:pt>
                <c:pt idx="456">
                  <c:v>69.600000000000009</c:v>
                </c:pt>
                <c:pt idx="457">
                  <c:v>69.8</c:v>
                </c:pt>
                <c:pt idx="458">
                  <c:v>72.5625</c:v>
                </c:pt>
                <c:pt idx="459">
                  <c:v>62.737500000000004</c:v>
                </c:pt>
                <c:pt idx="460">
                  <c:v>61.274999999999999</c:v>
                </c:pt>
                <c:pt idx="461">
                  <c:v>74.525000000000006</c:v>
                </c:pt>
                <c:pt idx="462">
                  <c:v>56.962500000000006</c:v>
                </c:pt>
                <c:pt idx="463">
                  <c:v>60.512500000000003</c:v>
                </c:pt>
                <c:pt idx="464">
                  <c:v>71.150000000000006</c:v>
                </c:pt>
                <c:pt idx="465">
                  <c:v>63.412499999999994</c:v>
                </c:pt>
                <c:pt idx="466">
                  <c:v>48.825000000000003</c:v>
                </c:pt>
                <c:pt idx="467">
                  <c:v>45.962499999999999</c:v>
                </c:pt>
                <c:pt idx="468">
                  <c:v>59.087499999999999</c:v>
                </c:pt>
                <c:pt idx="469">
                  <c:v>61.512499999999996</c:v>
                </c:pt>
                <c:pt idx="470">
                  <c:v>72.612499999999997</c:v>
                </c:pt>
                <c:pt idx="471">
                  <c:v>77.987499999999997</c:v>
                </c:pt>
                <c:pt idx="472">
                  <c:v>84.137500000000003</c:v>
                </c:pt>
                <c:pt idx="473">
                  <c:v>39.862499999999997</c:v>
                </c:pt>
                <c:pt idx="474">
                  <c:v>26.112500000000001</c:v>
                </c:pt>
                <c:pt idx="475">
                  <c:v>30.412500000000001</c:v>
                </c:pt>
                <c:pt idx="476">
                  <c:v>43.862499999999997</c:v>
                </c:pt>
                <c:pt idx="477">
                  <c:v>44.587499999999999</c:v>
                </c:pt>
                <c:pt idx="478">
                  <c:v>48.212500000000006</c:v>
                </c:pt>
                <c:pt idx="479">
                  <c:v>57.7</c:v>
                </c:pt>
                <c:pt idx="480">
                  <c:v>49.337499999999999</c:v>
                </c:pt>
                <c:pt idx="481">
                  <c:v>52.275000000000006</c:v>
                </c:pt>
                <c:pt idx="482">
                  <c:v>60.6875</c:v>
                </c:pt>
                <c:pt idx="483">
                  <c:v>72.012500000000003</c:v>
                </c:pt>
                <c:pt idx="484">
                  <c:v>81.05</c:v>
                </c:pt>
                <c:pt idx="485">
                  <c:v>91.112499999999997</c:v>
                </c:pt>
                <c:pt idx="486">
                  <c:v>79.362499999999997</c:v>
                </c:pt>
                <c:pt idx="487">
                  <c:v>68.075000000000003</c:v>
                </c:pt>
                <c:pt idx="488">
                  <c:v>70.012500000000003</c:v>
                </c:pt>
                <c:pt idx="489">
                  <c:v>75.825000000000003</c:v>
                </c:pt>
                <c:pt idx="490">
                  <c:v>78.924999999999997</c:v>
                </c:pt>
                <c:pt idx="491">
                  <c:v>79.112500000000011</c:v>
                </c:pt>
                <c:pt idx="492">
                  <c:v>75.9375</c:v>
                </c:pt>
                <c:pt idx="493">
                  <c:v>70.650000000000006</c:v>
                </c:pt>
                <c:pt idx="494">
                  <c:v>84.9375</c:v>
                </c:pt>
                <c:pt idx="495">
                  <c:v>83.662500000000009</c:v>
                </c:pt>
                <c:pt idx="496">
                  <c:v>87.35</c:v>
                </c:pt>
                <c:pt idx="497">
                  <c:v>68.350000000000009</c:v>
                </c:pt>
                <c:pt idx="498">
                  <c:v>66.800000000000011</c:v>
                </c:pt>
                <c:pt idx="499">
                  <c:v>67.837500000000006</c:v>
                </c:pt>
                <c:pt idx="500">
                  <c:v>77.3</c:v>
                </c:pt>
                <c:pt idx="501">
                  <c:v>62.850000000000009</c:v>
                </c:pt>
                <c:pt idx="502">
                  <c:v>51.65</c:v>
                </c:pt>
                <c:pt idx="503">
                  <c:v>53.900000000000006</c:v>
                </c:pt>
                <c:pt idx="504">
                  <c:v>72.375</c:v>
                </c:pt>
                <c:pt idx="505">
                  <c:v>57.225000000000001</c:v>
                </c:pt>
                <c:pt idx="506">
                  <c:v>49.462499999999999</c:v>
                </c:pt>
                <c:pt idx="507">
                  <c:v>44.65</c:v>
                </c:pt>
                <c:pt idx="508">
                  <c:v>56.75</c:v>
                </c:pt>
                <c:pt idx="509">
                  <c:v>67.412499999999994</c:v>
                </c:pt>
                <c:pt idx="510">
                  <c:v>73.162500000000009</c:v>
                </c:pt>
                <c:pt idx="511">
                  <c:v>72.112499999999997</c:v>
                </c:pt>
                <c:pt idx="512">
                  <c:v>72.900000000000006</c:v>
                </c:pt>
                <c:pt idx="513">
                  <c:v>72.087500000000006</c:v>
                </c:pt>
                <c:pt idx="514">
                  <c:v>80.899999999999991</c:v>
                </c:pt>
                <c:pt idx="515">
                  <c:v>86.675000000000011</c:v>
                </c:pt>
                <c:pt idx="516">
                  <c:v>80.400000000000006</c:v>
                </c:pt>
                <c:pt idx="517">
                  <c:v>88.800000000000011</c:v>
                </c:pt>
                <c:pt idx="518">
                  <c:v>77.724999999999994</c:v>
                </c:pt>
                <c:pt idx="519">
                  <c:v>77.375</c:v>
                </c:pt>
                <c:pt idx="520">
                  <c:v>85.0625</c:v>
                </c:pt>
                <c:pt idx="521">
                  <c:v>83.275000000000006</c:v>
                </c:pt>
                <c:pt idx="522">
                  <c:v>87</c:v>
                </c:pt>
                <c:pt idx="523">
                  <c:v>71.125</c:v>
                </c:pt>
                <c:pt idx="524">
                  <c:v>76.512500000000003</c:v>
                </c:pt>
                <c:pt idx="525">
                  <c:v>79.6875</c:v>
                </c:pt>
                <c:pt idx="526">
                  <c:v>80.150000000000006</c:v>
                </c:pt>
                <c:pt idx="527">
                  <c:v>83.612499999999997</c:v>
                </c:pt>
                <c:pt idx="528">
                  <c:v>85.1875</c:v>
                </c:pt>
                <c:pt idx="529">
                  <c:v>85.612500000000011</c:v>
                </c:pt>
                <c:pt idx="530">
                  <c:v>88.837500000000006</c:v>
                </c:pt>
                <c:pt idx="531">
                  <c:v>94.025000000000006</c:v>
                </c:pt>
                <c:pt idx="532">
                  <c:v>98.474999999999994</c:v>
                </c:pt>
                <c:pt idx="533">
                  <c:v>97.475000000000009</c:v>
                </c:pt>
                <c:pt idx="534">
                  <c:v>81.775000000000006</c:v>
                </c:pt>
                <c:pt idx="535">
                  <c:v>72.224999999999994</c:v>
                </c:pt>
                <c:pt idx="536">
                  <c:v>79.037500000000009</c:v>
                </c:pt>
                <c:pt idx="537">
                  <c:v>83.9</c:v>
                </c:pt>
                <c:pt idx="538">
                  <c:v>85.662500000000009</c:v>
                </c:pt>
                <c:pt idx="539">
                  <c:v>82.087500000000006</c:v>
                </c:pt>
                <c:pt idx="540">
                  <c:v>63.712499999999999</c:v>
                </c:pt>
                <c:pt idx="541">
                  <c:v>68.4375</c:v>
                </c:pt>
                <c:pt idx="542">
                  <c:v>76.337500000000006</c:v>
                </c:pt>
                <c:pt idx="543">
                  <c:v>71.0625</c:v>
                </c:pt>
                <c:pt idx="544">
                  <c:v>71.275000000000006</c:v>
                </c:pt>
                <c:pt idx="545">
                  <c:v>83.362499999999997</c:v>
                </c:pt>
                <c:pt idx="546">
                  <c:v>87.974999999999994</c:v>
                </c:pt>
                <c:pt idx="547">
                  <c:v>85.537500000000009</c:v>
                </c:pt>
                <c:pt idx="548">
                  <c:v>86.3125</c:v>
                </c:pt>
                <c:pt idx="549">
                  <c:v>84</c:v>
                </c:pt>
                <c:pt idx="550">
                  <c:v>79.162499999999994</c:v>
                </c:pt>
                <c:pt idx="551">
                  <c:v>71.975000000000009</c:v>
                </c:pt>
                <c:pt idx="552">
                  <c:v>74.912500000000009</c:v>
                </c:pt>
                <c:pt idx="553">
                  <c:v>83.275000000000006</c:v>
                </c:pt>
                <c:pt idx="554">
                  <c:v>94.362499999999997</c:v>
                </c:pt>
                <c:pt idx="555">
                  <c:v>77.825000000000003</c:v>
                </c:pt>
                <c:pt idx="556">
                  <c:v>75.725000000000009</c:v>
                </c:pt>
                <c:pt idx="557">
                  <c:v>85.237500000000011</c:v>
                </c:pt>
                <c:pt idx="558">
                  <c:v>88.95</c:v>
                </c:pt>
                <c:pt idx="559">
                  <c:v>83.137500000000003</c:v>
                </c:pt>
                <c:pt idx="560">
                  <c:v>76.075000000000017</c:v>
                </c:pt>
                <c:pt idx="561">
                  <c:v>81.375</c:v>
                </c:pt>
                <c:pt idx="562">
                  <c:v>83.862499999999997</c:v>
                </c:pt>
                <c:pt idx="563">
                  <c:v>91.112500000000011</c:v>
                </c:pt>
                <c:pt idx="564">
                  <c:v>96.3</c:v>
                </c:pt>
                <c:pt idx="565">
                  <c:v>93.825000000000003</c:v>
                </c:pt>
                <c:pt idx="566">
                  <c:v>90.0625</c:v>
                </c:pt>
                <c:pt idx="567">
                  <c:v>89.45</c:v>
                </c:pt>
                <c:pt idx="568">
                  <c:v>89.9375</c:v>
                </c:pt>
                <c:pt idx="569">
                  <c:v>91.212500000000006</c:v>
                </c:pt>
                <c:pt idx="570">
                  <c:v>93.087500000000006</c:v>
                </c:pt>
                <c:pt idx="571">
                  <c:v>92.512500000000003</c:v>
                </c:pt>
                <c:pt idx="572">
                  <c:v>93.187500000000014</c:v>
                </c:pt>
                <c:pt idx="573">
                  <c:v>87.837500000000006</c:v>
                </c:pt>
                <c:pt idx="574">
                  <c:v>87.45</c:v>
                </c:pt>
                <c:pt idx="575">
                  <c:v>88.15</c:v>
                </c:pt>
                <c:pt idx="576">
                  <c:v>82.3</c:v>
                </c:pt>
                <c:pt idx="577">
                  <c:v>85.212500000000006</c:v>
                </c:pt>
                <c:pt idx="578">
                  <c:v>90.212500000000006</c:v>
                </c:pt>
                <c:pt idx="579">
                  <c:v>89.862499999999997</c:v>
                </c:pt>
                <c:pt idx="580">
                  <c:v>95.162500000000009</c:v>
                </c:pt>
                <c:pt idx="581">
                  <c:v>94.712500000000006</c:v>
                </c:pt>
                <c:pt idx="582">
                  <c:v>96.75</c:v>
                </c:pt>
                <c:pt idx="583">
                  <c:v>95.737499999999997</c:v>
                </c:pt>
                <c:pt idx="584">
                  <c:v>94.087499999999991</c:v>
                </c:pt>
                <c:pt idx="585">
                  <c:v>96.300000000000011</c:v>
                </c:pt>
                <c:pt idx="586">
                  <c:v>98.112499999999997</c:v>
                </c:pt>
                <c:pt idx="587">
                  <c:v>96.15</c:v>
                </c:pt>
                <c:pt idx="588">
                  <c:v>96.75</c:v>
                </c:pt>
                <c:pt idx="589">
                  <c:v>97.1875</c:v>
                </c:pt>
                <c:pt idx="590">
                  <c:v>91.612500000000011</c:v>
                </c:pt>
                <c:pt idx="591">
                  <c:v>94.45</c:v>
                </c:pt>
                <c:pt idx="592">
                  <c:v>93.950000000000017</c:v>
                </c:pt>
                <c:pt idx="593">
                  <c:v>88.837500000000006</c:v>
                </c:pt>
                <c:pt idx="594">
                  <c:v>89.787500000000009</c:v>
                </c:pt>
                <c:pt idx="595">
                  <c:v>91.687500000000014</c:v>
                </c:pt>
                <c:pt idx="596">
                  <c:v>87.675000000000011</c:v>
                </c:pt>
                <c:pt idx="597">
                  <c:v>92.5</c:v>
                </c:pt>
                <c:pt idx="598">
                  <c:v>89.925000000000011</c:v>
                </c:pt>
                <c:pt idx="599">
                  <c:v>88.112500000000011</c:v>
                </c:pt>
                <c:pt idx="600">
                  <c:v>90.4</c:v>
                </c:pt>
                <c:pt idx="601">
                  <c:v>94.512500000000003</c:v>
                </c:pt>
                <c:pt idx="602">
                  <c:v>86.962500000000006</c:v>
                </c:pt>
                <c:pt idx="603">
                  <c:v>89.5</c:v>
                </c:pt>
                <c:pt idx="604">
                  <c:v>92.337500000000006</c:v>
                </c:pt>
                <c:pt idx="605">
                  <c:v>92.2</c:v>
                </c:pt>
                <c:pt idx="606">
                  <c:v>93.05</c:v>
                </c:pt>
                <c:pt idx="607">
                  <c:v>92.3</c:v>
                </c:pt>
                <c:pt idx="608">
                  <c:v>90.200000000000017</c:v>
                </c:pt>
                <c:pt idx="609">
                  <c:v>89.350000000000009</c:v>
                </c:pt>
                <c:pt idx="610">
                  <c:v>83.350000000000009</c:v>
                </c:pt>
                <c:pt idx="611">
                  <c:v>86.700000000000017</c:v>
                </c:pt>
                <c:pt idx="612">
                  <c:v>89.5</c:v>
                </c:pt>
                <c:pt idx="613">
                  <c:v>89.962500000000006</c:v>
                </c:pt>
                <c:pt idx="614">
                  <c:v>91.225000000000009</c:v>
                </c:pt>
                <c:pt idx="615">
                  <c:v>93.537500000000009</c:v>
                </c:pt>
                <c:pt idx="616">
                  <c:v>95.75</c:v>
                </c:pt>
                <c:pt idx="617">
                  <c:v>96.962500000000006</c:v>
                </c:pt>
                <c:pt idx="618">
                  <c:v>99.237500000000011</c:v>
                </c:pt>
                <c:pt idx="619">
                  <c:v>98.987500000000011</c:v>
                </c:pt>
                <c:pt idx="620">
                  <c:v>98.262500000000003</c:v>
                </c:pt>
                <c:pt idx="621">
                  <c:v>97.412499999999994</c:v>
                </c:pt>
                <c:pt idx="622">
                  <c:v>100.80000000000001</c:v>
                </c:pt>
                <c:pt idx="623">
                  <c:v>102.17500000000001</c:v>
                </c:pt>
                <c:pt idx="624">
                  <c:v>103.78750000000001</c:v>
                </c:pt>
                <c:pt idx="625">
                  <c:v>100.80000000000001</c:v>
                </c:pt>
                <c:pt idx="626">
                  <c:v>99.649999999999991</c:v>
                </c:pt>
                <c:pt idx="627">
                  <c:v>98.8125</c:v>
                </c:pt>
                <c:pt idx="628">
                  <c:v>95.550000000000011</c:v>
                </c:pt>
                <c:pt idx="629">
                  <c:v>93.125</c:v>
                </c:pt>
                <c:pt idx="630">
                  <c:v>95.387500000000017</c:v>
                </c:pt>
                <c:pt idx="631">
                  <c:v>95.1875</c:v>
                </c:pt>
                <c:pt idx="632">
                  <c:v>91.962500000000006</c:v>
                </c:pt>
                <c:pt idx="633">
                  <c:v>99.45</c:v>
                </c:pt>
                <c:pt idx="634">
                  <c:v>93.662500000000009</c:v>
                </c:pt>
                <c:pt idx="635">
                  <c:v>97.987499999999997</c:v>
                </c:pt>
                <c:pt idx="636">
                  <c:v>99.600000000000009</c:v>
                </c:pt>
                <c:pt idx="637">
                  <c:v>98.212499999999991</c:v>
                </c:pt>
                <c:pt idx="638">
                  <c:v>75.241499999999988</c:v>
                </c:pt>
                <c:pt idx="639">
                  <c:v>72.694500000000005</c:v>
                </c:pt>
                <c:pt idx="640">
                  <c:v>78.977500000000006</c:v>
                </c:pt>
                <c:pt idx="641">
                  <c:v>76.251999999999995</c:v>
                </c:pt>
                <c:pt idx="642">
                  <c:v>65.783000000000001</c:v>
                </c:pt>
                <c:pt idx="643">
                  <c:v>81.796000000000006</c:v>
                </c:pt>
                <c:pt idx="644">
                  <c:v>74.723500000000001</c:v>
                </c:pt>
                <c:pt idx="645">
                  <c:v>77.394499999999994</c:v>
                </c:pt>
                <c:pt idx="646">
                  <c:v>79.676999999999992</c:v>
                </c:pt>
                <c:pt idx="647">
                  <c:v>73.621500000000012</c:v>
                </c:pt>
                <c:pt idx="648">
                  <c:v>44.539500000000004</c:v>
                </c:pt>
                <c:pt idx="649">
                  <c:v>52.000999999999998</c:v>
                </c:pt>
                <c:pt idx="650">
                  <c:v>52.802500000000002</c:v>
                </c:pt>
                <c:pt idx="651">
                  <c:v>43.847999999999999</c:v>
                </c:pt>
                <c:pt idx="652">
                  <c:v>45.75</c:v>
                </c:pt>
                <c:pt idx="653">
                  <c:v>52.978000000000002</c:v>
                </c:pt>
                <c:pt idx="654">
                  <c:v>58.622</c:v>
                </c:pt>
                <c:pt idx="655">
                  <c:v>48.32</c:v>
                </c:pt>
                <c:pt idx="656">
                  <c:v>41.442</c:v>
                </c:pt>
                <c:pt idx="657">
                  <c:v>48.630499999999998</c:v>
                </c:pt>
                <c:pt idx="658">
                  <c:v>49.365000000000002</c:v>
                </c:pt>
                <c:pt idx="659">
                  <c:v>57.555500000000009</c:v>
                </c:pt>
                <c:pt idx="660">
                  <c:v>56.608499999999999</c:v>
                </c:pt>
                <c:pt idx="661">
                  <c:v>57.911000000000001</c:v>
                </c:pt>
                <c:pt idx="662">
                  <c:v>56.02</c:v>
                </c:pt>
                <c:pt idx="663">
                  <c:v>49.792000000000002</c:v>
                </c:pt>
                <c:pt idx="664">
                  <c:v>63.07</c:v>
                </c:pt>
                <c:pt idx="665">
                  <c:v>68.881999999999991</c:v>
                </c:pt>
                <c:pt idx="666">
                  <c:v>79.893999999999991</c:v>
                </c:pt>
                <c:pt idx="667">
                  <c:v>50.713000000000001</c:v>
                </c:pt>
                <c:pt idx="668">
                  <c:v>51.287500000000001</c:v>
                </c:pt>
                <c:pt idx="669">
                  <c:v>66.468500000000006</c:v>
                </c:pt>
                <c:pt idx="670">
                  <c:v>54.900500000000001</c:v>
                </c:pt>
                <c:pt idx="671">
                  <c:v>55.440000000000005</c:v>
                </c:pt>
                <c:pt idx="672">
                  <c:v>78.47999999999999</c:v>
                </c:pt>
                <c:pt idx="673">
                  <c:v>74.887</c:v>
                </c:pt>
                <c:pt idx="674">
                  <c:v>69.874499999999998</c:v>
                </c:pt>
                <c:pt idx="675">
                  <c:v>74.264499999999998</c:v>
                </c:pt>
                <c:pt idx="676">
                  <c:v>66.306000000000012</c:v>
                </c:pt>
                <c:pt idx="677">
                  <c:v>63.813500000000005</c:v>
                </c:pt>
                <c:pt idx="678">
                  <c:v>58.119</c:v>
                </c:pt>
                <c:pt idx="679">
                  <c:v>62.037500000000001</c:v>
                </c:pt>
                <c:pt idx="680">
                  <c:v>65.499499999999998</c:v>
                </c:pt>
                <c:pt idx="681">
                  <c:v>55.458500000000008</c:v>
                </c:pt>
                <c:pt idx="682">
                  <c:v>54.967999999999996</c:v>
                </c:pt>
                <c:pt idx="683">
                  <c:v>46.505000000000003</c:v>
                </c:pt>
                <c:pt idx="684">
                  <c:v>51.762499999999996</c:v>
                </c:pt>
                <c:pt idx="685">
                  <c:v>53.6815</c:v>
                </c:pt>
                <c:pt idx="686">
                  <c:v>45.115500000000004</c:v>
                </c:pt>
                <c:pt idx="687">
                  <c:v>53.075999999999993</c:v>
                </c:pt>
                <c:pt idx="688">
                  <c:v>48.853000000000002</c:v>
                </c:pt>
                <c:pt idx="689">
                  <c:v>17.031000000000002</c:v>
                </c:pt>
                <c:pt idx="690">
                  <c:v>24.39</c:v>
                </c:pt>
                <c:pt idx="691">
                  <c:v>35.599000000000004</c:v>
                </c:pt>
                <c:pt idx="692">
                  <c:v>50.207999999999998</c:v>
                </c:pt>
                <c:pt idx="693">
                  <c:v>56.915500000000002</c:v>
                </c:pt>
                <c:pt idx="694">
                  <c:v>51.338500000000003</c:v>
                </c:pt>
                <c:pt idx="695">
                  <c:v>70.843000000000004</c:v>
                </c:pt>
                <c:pt idx="696">
                  <c:v>69.469000000000008</c:v>
                </c:pt>
                <c:pt idx="697">
                  <c:v>60.866000000000007</c:v>
                </c:pt>
                <c:pt idx="698">
                  <c:v>72.680999999999997</c:v>
                </c:pt>
                <c:pt idx="699">
                  <c:v>76.44</c:v>
                </c:pt>
                <c:pt idx="700">
                  <c:v>77.132499999999993</c:v>
                </c:pt>
                <c:pt idx="701">
                  <c:v>67.275500000000008</c:v>
                </c:pt>
                <c:pt idx="702">
                  <c:v>60.465000000000003</c:v>
                </c:pt>
                <c:pt idx="703">
                  <c:v>61.37700000000001</c:v>
                </c:pt>
                <c:pt idx="704">
                  <c:v>69.863</c:v>
                </c:pt>
                <c:pt idx="705">
                  <c:v>60.122</c:v>
                </c:pt>
                <c:pt idx="706">
                  <c:v>61.858500000000006</c:v>
                </c:pt>
                <c:pt idx="707">
                  <c:v>69.158000000000001</c:v>
                </c:pt>
                <c:pt idx="708">
                  <c:v>81.576499999999996</c:v>
                </c:pt>
                <c:pt idx="709">
                  <c:v>82.256</c:v>
                </c:pt>
                <c:pt idx="710">
                  <c:v>57.851500000000001</c:v>
                </c:pt>
                <c:pt idx="711">
                  <c:v>57.769500000000001</c:v>
                </c:pt>
                <c:pt idx="712">
                  <c:v>62.241500000000002</c:v>
                </c:pt>
                <c:pt idx="713">
                  <c:v>68.525499999999994</c:v>
                </c:pt>
                <c:pt idx="714">
                  <c:v>74.743499999999997</c:v>
                </c:pt>
                <c:pt idx="715">
                  <c:v>77.253</c:v>
                </c:pt>
                <c:pt idx="716">
                  <c:v>70.646000000000001</c:v>
                </c:pt>
                <c:pt idx="717">
                  <c:v>60.195</c:v>
                </c:pt>
                <c:pt idx="718">
                  <c:v>58.923000000000002</c:v>
                </c:pt>
                <c:pt idx="719">
                  <c:v>59.941499999999998</c:v>
                </c:pt>
                <c:pt idx="720">
                  <c:v>54.282499999999999</c:v>
                </c:pt>
                <c:pt idx="721">
                  <c:v>53.131500000000003</c:v>
                </c:pt>
                <c:pt idx="722">
                  <c:v>42.101500000000001</c:v>
                </c:pt>
                <c:pt idx="723">
                  <c:v>44.3185</c:v>
                </c:pt>
                <c:pt idx="724">
                  <c:v>53.524000000000001</c:v>
                </c:pt>
                <c:pt idx="725">
                  <c:v>60.395999999999994</c:v>
                </c:pt>
                <c:pt idx="726">
                  <c:v>65.821000000000012</c:v>
                </c:pt>
                <c:pt idx="727">
                  <c:v>35.649000000000001</c:v>
                </c:pt>
                <c:pt idx="728">
                  <c:v>27.386000000000003</c:v>
                </c:pt>
                <c:pt idx="729">
                  <c:v>26.499500000000001</c:v>
                </c:pt>
                <c:pt idx="730">
                  <c:v>28.779499999999999</c:v>
                </c:pt>
                <c:pt idx="731">
                  <c:v>32.957500000000003</c:v>
                </c:pt>
                <c:pt idx="732">
                  <c:v>50.521000000000001</c:v>
                </c:pt>
                <c:pt idx="733">
                  <c:v>57.466000000000001</c:v>
                </c:pt>
                <c:pt idx="734">
                  <c:v>70.047000000000011</c:v>
                </c:pt>
                <c:pt idx="735">
                  <c:v>72.269000000000005</c:v>
                </c:pt>
                <c:pt idx="736">
                  <c:v>55.408499999999997</c:v>
                </c:pt>
                <c:pt idx="737">
                  <c:v>45.890000000000008</c:v>
                </c:pt>
                <c:pt idx="738">
                  <c:v>64.354500000000002</c:v>
                </c:pt>
                <c:pt idx="739">
                  <c:v>44.89</c:v>
                </c:pt>
                <c:pt idx="740">
                  <c:v>54.042999999999999</c:v>
                </c:pt>
                <c:pt idx="741">
                  <c:v>66.047499999999999</c:v>
                </c:pt>
                <c:pt idx="742">
                  <c:v>64.231000000000009</c:v>
                </c:pt>
                <c:pt idx="743">
                  <c:v>70.868499999999997</c:v>
                </c:pt>
                <c:pt idx="744">
                  <c:v>75.69</c:v>
                </c:pt>
                <c:pt idx="745">
                  <c:v>45.924000000000007</c:v>
                </c:pt>
                <c:pt idx="746">
                  <c:v>49.573</c:v>
                </c:pt>
                <c:pt idx="747">
                  <c:v>51.589000000000006</c:v>
                </c:pt>
                <c:pt idx="748">
                  <c:v>69.672000000000011</c:v>
                </c:pt>
                <c:pt idx="749">
                  <c:v>79.138000000000005</c:v>
                </c:pt>
                <c:pt idx="750">
                  <c:v>85.408999999999992</c:v>
                </c:pt>
                <c:pt idx="751">
                  <c:v>79.328000000000003</c:v>
                </c:pt>
                <c:pt idx="752">
                  <c:v>56.207499999999996</c:v>
                </c:pt>
                <c:pt idx="753">
                  <c:v>47.371499999999997</c:v>
                </c:pt>
                <c:pt idx="754">
                  <c:v>47.908999999999999</c:v>
                </c:pt>
                <c:pt idx="755">
                  <c:v>73.838999999999999</c:v>
                </c:pt>
                <c:pt idx="756">
                  <c:v>74.115499999999997</c:v>
                </c:pt>
                <c:pt idx="757">
                  <c:v>83.580500000000001</c:v>
                </c:pt>
                <c:pt idx="758">
                  <c:v>69.6995</c:v>
                </c:pt>
                <c:pt idx="759">
                  <c:v>78.608499999999992</c:v>
                </c:pt>
                <c:pt idx="760">
                  <c:v>64.033000000000001</c:v>
                </c:pt>
                <c:pt idx="761">
                  <c:v>75.302000000000007</c:v>
                </c:pt>
                <c:pt idx="762">
                  <c:v>76.692499999999995</c:v>
                </c:pt>
                <c:pt idx="763">
                  <c:v>80.136500000000012</c:v>
                </c:pt>
                <c:pt idx="764">
                  <c:v>73.405000000000001</c:v>
                </c:pt>
                <c:pt idx="765">
                  <c:v>57.276999999999994</c:v>
                </c:pt>
                <c:pt idx="766">
                  <c:v>66.579499999999996</c:v>
                </c:pt>
                <c:pt idx="767">
                  <c:v>64.603000000000009</c:v>
                </c:pt>
                <c:pt idx="768">
                  <c:v>85.627499999999998</c:v>
                </c:pt>
                <c:pt idx="769">
                  <c:v>64.697500000000005</c:v>
                </c:pt>
                <c:pt idx="770">
                  <c:v>59.016000000000005</c:v>
                </c:pt>
                <c:pt idx="771">
                  <c:v>58.298999999999999</c:v>
                </c:pt>
                <c:pt idx="772">
                  <c:v>66.673000000000002</c:v>
                </c:pt>
                <c:pt idx="773">
                  <c:v>71.385500000000008</c:v>
                </c:pt>
                <c:pt idx="774">
                  <c:v>53.122999999999998</c:v>
                </c:pt>
                <c:pt idx="775">
                  <c:v>53.9985</c:v>
                </c:pt>
                <c:pt idx="776">
                  <c:v>51.302</c:v>
                </c:pt>
                <c:pt idx="777">
                  <c:v>53.579499999999996</c:v>
                </c:pt>
                <c:pt idx="778">
                  <c:v>64.232500000000002</c:v>
                </c:pt>
                <c:pt idx="779">
                  <c:v>80.264499999999998</c:v>
                </c:pt>
                <c:pt idx="780">
                  <c:v>81.134</c:v>
                </c:pt>
                <c:pt idx="781">
                  <c:v>69.029499999999999</c:v>
                </c:pt>
                <c:pt idx="782">
                  <c:v>74.797499999999999</c:v>
                </c:pt>
                <c:pt idx="783">
                  <c:v>76.06450000000001</c:v>
                </c:pt>
                <c:pt idx="784">
                  <c:v>70.168000000000006</c:v>
                </c:pt>
                <c:pt idx="785">
                  <c:v>62.853999999999999</c:v>
                </c:pt>
                <c:pt idx="786">
                  <c:v>63.280000000000008</c:v>
                </c:pt>
                <c:pt idx="787">
                  <c:v>68.869500000000002</c:v>
                </c:pt>
                <c:pt idx="788">
                  <c:v>83.795000000000002</c:v>
                </c:pt>
                <c:pt idx="789">
                  <c:v>73.703500000000005</c:v>
                </c:pt>
                <c:pt idx="790">
                  <c:v>74.176500000000004</c:v>
                </c:pt>
                <c:pt idx="791">
                  <c:v>90.35</c:v>
                </c:pt>
                <c:pt idx="792">
                  <c:v>79.786999999999992</c:v>
                </c:pt>
                <c:pt idx="793">
                  <c:v>65.023999999999987</c:v>
                </c:pt>
                <c:pt idx="794">
                  <c:v>55.817500000000003</c:v>
                </c:pt>
                <c:pt idx="795">
                  <c:v>59.015499999999996</c:v>
                </c:pt>
                <c:pt idx="796">
                  <c:v>68.631</c:v>
                </c:pt>
                <c:pt idx="797">
                  <c:v>69.971000000000004</c:v>
                </c:pt>
                <c:pt idx="798">
                  <c:v>71.947999999999993</c:v>
                </c:pt>
                <c:pt idx="799">
                  <c:v>73.786500000000004</c:v>
                </c:pt>
                <c:pt idx="800">
                  <c:v>76.07050000000001</c:v>
                </c:pt>
                <c:pt idx="801">
                  <c:v>77.570499999999996</c:v>
                </c:pt>
                <c:pt idx="802">
                  <c:v>76.257499999999993</c:v>
                </c:pt>
                <c:pt idx="803">
                  <c:v>78.027000000000001</c:v>
                </c:pt>
                <c:pt idx="804">
                  <c:v>71.037000000000006</c:v>
                </c:pt>
                <c:pt idx="805">
                  <c:v>78.688500000000005</c:v>
                </c:pt>
                <c:pt idx="806">
                  <c:v>72.013000000000005</c:v>
                </c:pt>
                <c:pt idx="807">
                  <c:v>82.259500000000003</c:v>
                </c:pt>
                <c:pt idx="808">
                  <c:v>80.126500000000007</c:v>
                </c:pt>
                <c:pt idx="809">
                  <c:v>75.253500000000003</c:v>
                </c:pt>
                <c:pt idx="810">
                  <c:v>71.643000000000015</c:v>
                </c:pt>
                <c:pt idx="811">
                  <c:v>53.972000000000008</c:v>
                </c:pt>
                <c:pt idx="812">
                  <c:v>67.019499999999994</c:v>
                </c:pt>
                <c:pt idx="813">
                  <c:v>69.163000000000011</c:v>
                </c:pt>
                <c:pt idx="815">
                  <c:v>66.804500000000004</c:v>
                </c:pt>
                <c:pt idx="816">
                  <c:v>70.408000000000001</c:v>
                </c:pt>
                <c:pt idx="817">
                  <c:v>69.614499999999992</c:v>
                </c:pt>
                <c:pt idx="818">
                  <c:v>82.775499999999994</c:v>
                </c:pt>
                <c:pt idx="819">
                  <c:v>75.766499999999994</c:v>
                </c:pt>
                <c:pt idx="820">
                  <c:v>79.619</c:v>
                </c:pt>
                <c:pt idx="821">
                  <c:v>80.712500000000006</c:v>
                </c:pt>
                <c:pt idx="822">
                  <c:v>79.990000000000009</c:v>
                </c:pt>
                <c:pt idx="823">
                  <c:v>92.944999999999993</c:v>
                </c:pt>
                <c:pt idx="824">
                  <c:v>85.890500000000003</c:v>
                </c:pt>
                <c:pt idx="825">
                  <c:v>83.255499999999998</c:v>
                </c:pt>
                <c:pt idx="826">
                  <c:v>86.293000000000006</c:v>
                </c:pt>
                <c:pt idx="827">
                  <c:v>81.032499999999999</c:v>
                </c:pt>
                <c:pt idx="828">
                  <c:v>71.371000000000009</c:v>
                </c:pt>
                <c:pt idx="829">
                  <c:v>86.149000000000001</c:v>
                </c:pt>
                <c:pt idx="830">
                  <c:v>86.207000000000008</c:v>
                </c:pt>
                <c:pt idx="831">
                  <c:v>79.422000000000011</c:v>
                </c:pt>
                <c:pt idx="832">
                  <c:v>73.492500000000007</c:v>
                </c:pt>
                <c:pt idx="833">
                  <c:v>80.636499999999998</c:v>
                </c:pt>
                <c:pt idx="834">
                  <c:v>76.665999999999997</c:v>
                </c:pt>
                <c:pt idx="835">
                  <c:v>82.908500000000004</c:v>
                </c:pt>
                <c:pt idx="836">
                  <c:v>85.943500000000014</c:v>
                </c:pt>
                <c:pt idx="837">
                  <c:v>87.108500000000006</c:v>
                </c:pt>
                <c:pt idx="838">
                  <c:v>76.795500000000004</c:v>
                </c:pt>
                <c:pt idx="839">
                  <c:v>73.938499999999991</c:v>
                </c:pt>
                <c:pt idx="840">
                  <c:v>81.263000000000005</c:v>
                </c:pt>
                <c:pt idx="841">
                  <c:v>83.715000000000003</c:v>
                </c:pt>
                <c:pt idx="842">
                  <c:v>82.979000000000013</c:v>
                </c:pt>
                <c:pt idx="843">
                  <c:v>81.72999999999999</c:v>
                </c:pt>
                <c:pt idx="844">
                  <c:v>83.95750000000001</c:v>
                </c:pt>
                <c:pt idx="845">
                  <c:v>82.378500000000003</c:v>
                </c:pt>
                <c:pt idx="846">
                  <c:v>83.441499999999991</c:v>
                </c:pt>
                <c:pt idx="847">
                  <c:v>85.591999999999999</c:v>
                </c:pt>
                <c:pt idx="848">
                  <c:v>84.194499999999991</c:v>
                </c:pt>
                <c:pt idx="849">
                  <c:v>87.481499999999997</c:v>
                </c:pt>
                <c:pt idx="850">
                  <c:v>86.587000000000003</c:v>
                </c:pt>
                <c:pt idx="851">
                  <c:v>88.521999999999991</c:v>
                </c:pt>
                <c:pt idx="852">
                  <c:v>88.795500000000018</c:v>
                </c:pt>
                <c:pt idx="853">
                  <c:v>84.618499999999997</c:v>
                </c:pt>
                <c:pt idx="854">
                  <c:v>83.225500000000011</c:v>
                </c:pt>
                <c:pt idx="855">
                  <c:v>82.268500000000003</c:v>
                </c:pt>
                <c:pt idx="856">
                  <c:v>88.777500000000003</c:v>
                </c:pt>
                <c:pt idx="857">
                  <c:v>87.301500000000004</c:v>
                </c:pt>
                <c:pt idx="858">
                  <c:v>93.223500000000016</c:v>
                </c:pt>
                <c:pt idx="859">
                  <c:v>94.003500000000003</c:v>
                </c:pt>
                <c:pt idx="860">
                  <c:v>95.551000000000002</c:v>
                </c:pt>
                <c:pt idx="861">
                  <c:v>84.607500000000016</c:v>
                </c:pt>
                <c:pt idx="862">
                  <c:v>79.582000000000008</c:v>
                </c:pt>
                <c:pt idx="863">
                  <c:v>89.505499999999998</c:v>
                </c:pt>
                <c:pt idx="864">
                  <c:v>92.095000000000013</c:v>
                </c:pt>
                <c:pt idx="865">
                  <c:v>94.85250000000002</c:v>
                </c:pt>
                <c:pt idx="866">
                  <c:v>93.069500000000005</c:v>
                </c:pt>
                <c:pt idx="867">
                  <c:v>91.856999999999999</c:v>
                </c:pt>
                <c:pt idx="868">
                  <c:v>97.770500000000013</c:v>
                </c:pt>
                <c:pt idx="869">
                  <c:v>97.521500000000017</c:v>
                </c:pt>
                <c:pt idx="870">
                  <c:v>89.503</c:v>
                </c:pt>
                <c:pt idx="871">
                  <c:v>88.437000000000012</c:v>
                </c:pt>
                <c:pt idx="872">
                  <c:v>89.811499999999995</c:v>
                </c:pt>
                <c:pt idx="873">
                  <c:v>97.839499999999987</c:v>
                </c:pt>
                <c:pt idx="874">
                  <c:v>98.863500000000002</c:v>
                </c:pt>
                <c:pt idx="875">
                  <c:v>100.0655</c:v>
                </c:pt>
                <c:pt idx="876">
                  <c:v>100.9465</c:v>
                </c:pt>
                <c:pt idx="877">
                  <c:v>99.844499999999996</c:v>
                </c:pt>
                <c:pt idx="878">
                  <c:v>99.303000000000011</c:v>
                </c:pt>
                <c:pt idx="879">
                  <c:v>95.201999999999998</c:v>
                </c:pt>
                <c:pt idx="880">
                  <c:v>84.823999999999984</c:v>
                </c:pt>
                <c:pt idx="881">
                  <c:v>88.150500000000008</c:v>
                </c:pt>
                <c:pt idx="882">
                  <c:v>96.717500000000001</c:v>
                </c:pt>
                <c:pt idx="883">
                  <c:v>96.48</c:v>
                </c:pt>
                <c:pt idx="884">
                  <c:v>96.118499999999997</c:v>
                </c:pt>
                <c:pt idx="885">
                  <c:v>94.297499999999999</c:v>
                </c:pt>
                <c:pt idx="886">
                  <c:v>92.812500000000014</c:v>
                </c:pt>
                <c:pt idx="887">
                  <c:v>95.494</c:v>
                </c:pt>
                <c:pt idx="888">
                  <c:v>91.941000000000003</c:v>
                </c:pt>
                <c:pt idx="889">
                  <c:v>97.061000000000007</c:v>
                </c:pt>
                <c:pt idx="890">
                  <c:v>93.491</c:v>
                </c:pt>
                <c:pt idx="891">
                  <c:v>103.3775</c:v>
                </c:pt>
                <c:pt idx="892">
                  <c:v>102.008</c:v>
                </c:pt>
                <c:pt idx="893">
                  <c:v>101.6455</c:v>
                </c:pt>
                <c:pt idx="894">
                  <c:v>98.19</c:v>
                </c:pt>
                <c:pt idx="895">
                  <c:v>88.869</c:v>
                </c:pt>
                <c:pt idx="896">
                  <c:v>104.617</c:v>
                </c:pt>
                <c:pt idx="897">
                  <c:v>106.3095</c:v>
                </c:pt>
                <c:pt idx="898">
                  <c:v>103.72600000000001</c:v>
                </c:pt>
                <c:pt idx="899">
                  <c:v>101.28200000000001</c:v>
                </c:pt>
                <c:pt idx="900">
                  <c:v>100.285</c:v>
                </c:pt>
                <c:pt idx="901">
                  <c:v>94.672499999999999</c:v>
                </c:pt>
                <c:pt idx="902">
                  <c:v>96.975500000000011</c:v>
                </c:pt>
                <c:pt idx="903">
                  <c:v>101.09</c:v>
                </c:pt>
                <c:pt idx="904">
                  <c:v>101.9795</c:v>
                </c:pt>
                <c:pt idx="905">
                  <c:v>100.313</c:v>
                </c:pt>
                <c:pt idx="906">
                  <c:v>99.674000000000007</c:v>
                </c:pt>
                <c:pt idx="907">
                  <c:v>99.25200000000001</c:v>
                </c:pt>
                <c:pt idx="908">
                  <c:v>99.748499999999993</c:v>
                </c:pt>
                <c:pt idx="909">
                  <c:v>102.28149999999999</c:v>
                </c:pt>
                <c:pt idx="910">
                  <c:v>103.51500000000001</c:v>
                </c:pt>
                <c:pt idx="911">
                  <c:v>104.569</c:v>
                </c:pt>
                <c:pt idx="912">
                  <c:v>104.6635</c:v>
                </c:pt>
                <c:pt idx="913">
                  <c:v>102.75400000000002</c:v>
                </c:pt>
                <c:pt idx="914">
                  <c:v>102.732</c:v>
                </c:pt>
                <c:pt idx="915">
                  <c:v>104.15350000000001</c:v>
                </c:pt>
                <c:pt idx="916">
                  <c:v>102.28600000000002</c:v>
                </c:pt>
                <c:pt idx="917">
                  <c:v>102.1925</c:v>
                </c:pt>
                <c:pt idx="918">
                  <c:v>100.32300000000001</c:v>
                </c:pt>
                <c:pt idx="919">
                  <c:v>104.6315</c:v>
                </c:pt>
                <c:pt idx="920">
                  <c:v>104.557</c:v>
                </c:pt>
                <c:pt idx="921">
                  <c:v>104.79349999999999</c:v>
                </c:pt>
                <c:pt idx="922">
                  <c:v>104.7775</c:v>
                </c:pt>
                <c:pt idx="923">
                  <c:v>103.86150000000001</c:v>
                </c:pt>
                <c:pt idx="924">
                  <c:v>99.6995</c:v>
                </c:pt>
                <c:pt idx="925">
                  <c:v>94.040500000000009</c:v>
                </c:pt>
                <c:pt idx="926">
                  <c:v>95.456000000000003</c:v>
                </c:pt>
                <c:pt idx="927">
                  <c:v>107.0265</c:v>
                </c:pt>
                <c:pt idx="928">
                  <c:v>107.96199999999999</c:v>
                </c:pt>
                <c:pt idx="929">
                  <c:v>105.24300000000001</c:v>
                </c:pt>
                <c:pt idx="930">
                  <c:v>107.19750000000001</c:v>
                </c:pt>
                <c:pt idx="931">
                  <c:v>103.895</c:v>
                </c:pt>
                <c:pt idx="932">
                  <c:v>101.527</c:v>
                </c:pt>
                <c:pt idx="933">
                  <c:v>101.018</c:v>
                </c:pt>
                <c:pt idx="934">
                  <c:v>104.241</c:v>
                </c:pt>
                <c:pt idx="935">
                  <c:v>106.47000000000001</c:v>
                </c:pt>
                <c:pt idx="936">
                  <c:v>106.36500000000001</c:v>
                </c:pt>
                <c:pt idx="937">
                  <c:v>96.01100000000001</c:v>
                </c:pt>
                <c:pt idx="938">
                  <c:v>94.476500000000001</c:v>
                </c:pt>
                <c:pt idx="939">
                  <c:v>95.805000000000007</c:v>
                </c:pt>
                <c:pt idx="940">
                  <c:v>97.139499999999998</c:v>
                </c:pt>
                <c:pt idx="941">
                  <c:v>96.872500000000002</c:v>
                </c:pt>
                <c:pt idx="942">
                  <c:v>96.813500000000005</c:v>
                </c:pt>
                <c:pt idx="943">
                  <c:v>97.063499999999991</c:v>
                </c:pt>
                <c:pt idx="944">
                  <c:v>98.435000000000002</c:v>
                </c:pt>
                <c:pt idx="945">
                  <c:v>98.638500000000008</c:v>
                </c:pt>
                <c:pt idx="946">
                  <c:v>101.21199999999999</c:v>
                </c:pt>
                <c:pt idx="947">
                  <c:v>101.45050000000001</c:v>
                </c:pt>
                <c:pt idx="948">
                  <c:v>105.277</c:v>
                </c:pt>
                <c:pt idx="949">
                  <c:v>107.20949999999999</c:v>
                </c:pt>
                <c:pt idx="950">
                  <c:v>96.48</c:v>
                </c:pt>
                <c:pt idx="951">
                  <c:v>92.358000000000004</c:v>
                </c:pt>
                <c:pt idx="952">
                  <c:v>88.813000000000002</c:v>
                </c:pt>
                <c:pt idx="953">
                  <c:v>83.985000000000014</c:v>
                </c:pt>
                <c:pt idx="954">
                  <c:v>80.110500000000002</c:v>
                </c:pt>
                <c:pt idx="955">
                  <c:v>75.311500000000009</c:v>
                </c:pt>
                <c:pt idx="956">
                  <c:v>79.686999999999998</c:v>
                </c:pt>
                <c:pt idx="957">
                  <c:v>82.356000000000009</c:v>
                </c:pt>
                <c:pt idx="958">
                  <c:v>89.659499999999994</c:v>
                </c:pt>
                <c:pt idx="959">
                  <c:v>91.816000000000003</c:v>
                </c:pt>
                <c:pt idx="960">
                  <c:v>94.273499999999999</c:v>
                </c:pt>
                <c:pt idx="961">
                  <c:v>92.98299999999999</c:v>
                </c:pt>
                <c:pt idx="962">
                  <c:v>92.704000000000008</c:v>
                </c:pt>
                <c:pt idx="963">
                  <c:v>95.996000000000009</c:v>
                </c:pt>
                <c:pt idx="964">
                  <c:v>98.1995</c:v>
                </c:pt>
                <c:pt idx="965">
                  <c:v>99.606499999999997</c:v>
                </c:pt>
                <c:pt idx="966">
                  <c:v>89.222999999999999</c:v>
                </c:pt>
                <c:pt idx="967">
                  <c:v>92.189000000000007</c:v>
                </c:pt>
                <c:pt idx="968">
                  <c:v>93.608500000000006</c:v>
                </c:pt>
                <c:pt idx="969">
                  <c:v>94.073000000000008</c:v>
                </c:pt>
                <c:pt idx="970">
                  <c:v>93.5715</c:v>
                </c:pt>
                <c:pt idx="971">
                  <c:v>92.664000000000016</c:v>
                </c:pt>
                <c:pt idx="972">
                  <c:v>90.262500000000003</c:v>
                </c:pt>
                <c:pt idx="973">
                  <c:v>89.558499999999995</c:v>
                </c:pt>
                <c:pt idx="974">
                  <c:v>89.919000000000011</c:v>
                </c:pt>
                <c:pt idx="975">
                  <c:v>92.417000000000002</c:v>
                </c:pt>
                <c:pt idx="976">
                  <c:v>80.61</c:v>
                </c:pt>
                <c:pt idx="977">
                  <c:v>85.304000000000002</c:v>
                </c:pt>
                <c:pt idx="978">
                  <c:v>70.387</c:v>
                </c:pt>
                <c:pt idx="979">
                  <c:v>77.078000000000003</c:v>
                </c:pt>
                <c:pt idx="980">
                  <c:v>86.651499999999999</c:v>
                </c:pt>
                <c:pt idx="981">
                  <c:v>81.570000000000007</c:v>
                </c:pt>
                <c:pt idx="982">
                  <c:v>72.838999999999999</c:v>
                </c:pt>
                <c:pt idx="983">
                  <c:v>79.461500000000001</c:v>
                </c:pt>
                <c:pt idx="984">
                  <c:v>79.282499999999999</c:v>
                </c:pt>
                <c:pt idx="985">
                  <c:v>70.4405</c:v>
                </c:pt>
                <c:pt idx="986">
                  <c:v>67.259999999999991</c:v>
                </c:pt>
                <c:pt idx="987">
                  <c:v>66.134</c:v>
                </c:pt>
                <c:pt idx="988">
                  <c:v>72.893000000000001</c:v>
                </c:pt>
                <c:pt idx="989">
                  <c:v>80.776499999999999</c:v>
                </c:pt>
                <c:pt idx="990">
                  <c:v>85.025000000000006</c:v>
                </c:pt>
                <c:pt idx="991">
                  <c:v>91.772499999999994</c:v>
                </c:pt>
                <c:pt idx="992">
                  <c:v>90.028500000000008</c:v>
                </c:pt>
                <c:pt idx="993">
                  <c:v>83.242999999999995</c:v>
                </c:pt>
                <c:pt idx="994">
                  <c:v>78.198999999999998</c:v>
                </c:pt>
                <c:pt idx="995">
                  <c:v>73.448999999999998</c:v>
                </c:pt>
                <c:pt idx="996">
                  <c:v>78.105000000000004</c:v>
                </c:pt>
                <c:pt idx="997">
                  <c:v>80.319000000000003</c:v>
                </c:pt>
                <c:pt idx="998">
                  <c:v>81.956999999999994</c:v>
                </c:pt>
                <c:pt idx="999">
                  <c:v>65.002499999999998</c:v>
                </c:pt>
                <c:pt idx="1000">
                  <c:v>45.417999999999999</c:v>
                </c:pt>
                <c:pt idx="1001">
                  <c:v>48.506500000000003</c:v>
                </c:pt>
                <c:pt idx="1002">
                  <c:v>59.019500000000008</c:v>
                </c:pt>
                <c:pt idx="1003">
                  <c:v>54.552500000000002</c:v>
                </c:pt>
                <c:pt idx="1004">
                  <c:v>62.660500000000006</c:v>
                </c:pt>
                <c:pt idx="1005">
                  <c:v>71.645499999999998</c:v>
                </c:pt>
                <c:pt idx="1006">
                  <c:v>73.523499999999999</c:v>
                </c:pt>
                <c:pt idx="1007">
                  <c:v>77.677499999999995</c:v>
                </c:pt>
                <c:pt idx="1008">
                  <c:v>81.186499999999995</c:v>
                </c:pt>
                <c:pt idx="1009">
                  <c:v>84.166500000000013</c:v>
                </c:pt>
                <c:pt idx="1010">
                  <c:v>83.596499999999992</c:v>
                </c:pt>
                <c:pt idx="1011">
                  <c:v>55.5745</c:v>
                </c:pt>
                <c:pt idx="1012">
                  <c:v>58.996000000000002</c:v>
                </c:pt>
                <c:pt idx="1013">
                  <c:v>63.875500000000002</c:v>
                </c:pt>
                <c:pt idx="1014">
                  <c:v>63.267499999999998</c:v>
                </c:pt>
                <c:pt idx="1015">
                  <c:v>64.716000000000008</c:v>
                </c:pt>
                <c:pt idx="1016">
                  <c:v>68.579000000000008</c:v>
                </c:pt>
                <c:pt idx="1017">
                  <c:v>71.6785</c:v>
                </c:pt>
                <c:pt idx="1018">
                  <c:v>61.00200000000001</c:v>
                </c:pt>
                <c:pt idx="1019">
                  <c:v>63.250500000000009</c:v>
                </c:pt>
                <c:pt idx="1020">
                  <c:v>68.31</c:v>
                </c:pt>
                <c:pt idx="1021">
                  <c:v>63.251500000000007</c:v>
                </c:pt>
                <c:pt idx="1022">
                  <c:v>70.015500000000003</c:v>
                </c:pt>
                <c:pt idx="1023">
                  <c:v>57.446500000000007</c:v>
                </c:pt>
                <c:pt idx="1024">
                  <c:v>61.566999999999993</c:v>
                </c:pt>
                <c:pt idx="1025">
                  <c:v>60.830500000000001</c:v>
                </c:pt>
                <c:pt idx="1026">
                  <c:v>63.006500000000003</c:v>
                </c:pt>
                <c:pt idx="1027">
                  <c:v>59.022999999999996</c:v>
                </c:pt>
                <c:pt idx="1028">
                  <c:v>50.824500000000008</c:v>
                </c:pt>
                <c:pt idx="1029">
                  <c:v>52.731999999999999</c:v>
                </c:pt>
                <c:pt idx="1030">
                  <c:v>60.387</c:v>
                </c:pt>
                <c:pt idx="1031">
                  <c:v>62.796500000000002</c:v>
                </c:pt>
                <c:pt idx="1032">
                  <c:v>64.805500000000009</c:v>
                </c:pt>
                <c:pt idx="1033">
                  <c:v>60.983499999999999</c:v>
                </c:pt>
                <c:pt idx="1034">
                  <c:v>66.926999999999992</c:v>
                </c:pt>
                <c:pt idx="1035">
                  <c:v>72.299500000000009</c:v>
                </c:pt>
                <c:pt idx="1036">
                  <c:v>62.967000000000006</c:v>
                </c:pt>
                <c:pt idx="1037">
                  <c:v>70.203500000000005</c:v>
                </c:pt>
                <c:pt idx="1038">
                  <c:v>65.421000000000006</c:v>
                </c:pt>
                <c:pt idx="1039">
                  <c:v>69.454000000000008</c:v>
                </c:pt>
                <c:pt idx="1040">
                  <c:v>77.913000000000011</c:v>
                </c:pt>
                <c:pt idx="1041">
                  <c:v>63.378500000000003</c:v>
                </c:pt>
                <c:pt idx="1042">
                  <c:v>53.5715</c:v>
                </c:pt>
                <c:pt idx="1043">
                  <c:v>64.194500000000005</c:v>
                </c:pt>
                <c:pt idx="1044">
                  <c:v>63.807500000000005</c:v>
                </c:pt>
                <c:pt idx="1045">
                  <c:v>58.257999999999996</c:v>
                </c:pt>
                <c:pt idx="1046">
                  <c:v>63.3215</c:v>
                </c:pt>
                <c:pt idx="1047">
                  <c:v>53.844999999999999</c:v>
                </c:pt>
                <c:pt idx="1048">
                  <c:v>59.615500000000004</c:v>
                </c:pt>
                <c:pt idx="1049">
                  <c:v>69.734499999999997</c:v>
                </c:pt>
                <c:pt idx="1050">
                  <c:v>62.966500000000003</c:v>
                </c:pt>
                <c:pt idx="1051">
                  <c:v>60.102000000000004</c:v>
                </c:pt>
                <c:pt idx="1052">
                  <c:v>65.908000000000015</c:v>
                </c:pt>
                <c:pt idx="1053">
                  <c:v>58.283000000000001</c:v>
                </c:pt>
                <c:pt idx="1054">
                  <c:v>68.480499999999992</c:v>
                </c:pt>
                <c:pt idx="1055">
                  <c:v>64.12700000000001</c:v>
                </c:pt>
                <c:pt idx="1056">
                  <c:v>65.648499999999999</c:v>
                </c:pt>
                <c:pt idx="1057">
                  <c:v>50.5715</c:v>
                </c:pt>
                <c:pt idx="1058">
                  <c:v>55.6905</c:v>
                </c:pt>
                <c:pt idx="1059">
                  <c:v>51.971499999999999</c:v>
                </c:pt>
                <c:pt idx="1060">
                  <c:v>50.369</c:v>
                </c:pt>
                <c:pt idx="1061">
                  <c:v>56.206000000000003</c:v>
                </c:pt>
                <c:pt idx="1062">
                  <c:v>64.614499999999992</c:v>
                </c:pt>
                <c:pt idx="1063">
                  <c:v>66.163000000000011</c:v>
                </c:pt>
                <c:pt idx="1064">
                  <c:v>47.3795</c:v>
                </c:pt>
                <c:pt idx="1065">
                  <c:v>46.416499999999999</c:v>
                </c:pt>
                <c:pt idx="1066">
                  <c:v>52.549500000000002</c:v>
                </c:pt>
                <c:pt idx="1067">
                  <c:v>56.073000000000008</c:v>
                </c:pt>
                <c:pt idx="1068">
                  <c:v>53.980499999999999</c:v>
                </c:pt>
                <c:pt idx="1069">
                  <c:v>50.228000000000002</c:v>
                </c:pt>
                <c:pt idx="1070">
                  <c:v>59.216000000000001</c:v>
                </c:pt>
                <c:pt idx="1071">
                  <c:v>55.762999999999998</c:v>
                </c:pt>
                <c:pt idx="1072">
                  <c:v>50.005999999999993</c:v>
                </c:pt>
                <c:pt idx="1073">
                  <c:v>66.423500000000004</c:v>
                </c:pt>
                <c:pt idx="1074">
                  <c:v>69.565000000000012</c:v>
                </c:pt>
                <c:pt idx="1075">
                  <c:v>45.635000000000005</c:v>
                </c:pt>
                <c:pt idx="1076">
                  <c:v>54.521500000000003</c:v>
                </c:pt>
                <c:pt idx="1077">
                  <c:v>15.827500000000001</c:v>
                </c:pt>
                <c:pt idx="1078">
                  <c:v>23.910499999999999</c:v>
                </c:pt>
                <c:pt idx="1079">
                  <c:v>26.544</c:v>
                </c:pt>
                <c:pt idx="1080">
                  <c:v>43.084500000000006</c:v>
                </c:pt>
                <c:pt idx="1081">
                  <c:v>62.385000000000005</c:v>
                </c:pt>
                <c:pt idx="1082">
                  <c:v>35.072500000000005</c:v>
                </c:pt>
                <c:pt idx="1083">
                  <c:v>36.506</c:v>
                </c:pt>
                <c:pt idx="1084">
                  <c:v>39.579000000000001</c:v>
                </c:pt>
                <c:pt idx="1085">
                  <c:v>41.244</c:v>
                </c:pt>
                <c:pt idx="1086">
                  <c:v>50.023999999999994</c:v>
                </c:pt>
                <c:pt idx="1087">
                  <c:v>51.183000000000007</c:v>
                </c:pt>
                <c:pt idx="1088">
                  <c:v>53.662500000000001</c:v>
                </c:pt>
                <c:pt idx="1089">
                  <c:v>51.274500000000003</c:v>
                </c:pt>
                <c:pt idx="1090">
                  <c:v>52.279500000000006</c:v>
                </c:pt>
                <c:pt idx="1091">
                  <c:v>62.878</c:v>
                </c:pt>
                <c:pt idx="1092">
                  <c:v>71.888999999999996</c:v>
                </c:pt>
                <c:pt idx="1093">
                  <c:v>74.639500000000012</c:v>
                </c:pt>
                <c:pt idx="1094">
                  <c:v>73.954499999999996</c:v>
                </c:pt>
                <c:pt idx="1095">
                  <c:v>71.491</c:v>
                </c:pt>
                <c:pt idx="1096">
                  <c:v>64.478499999999997</c:v>
                </c:pt>
                <c:pt idx="1097">
                  <c:v>66.913499999999999</c:v>
                </c:pt>
                <c:pt idx="1098">
                  <c:v>60.789000000000009</c:v>
                </c:pt>
                <c:pt idx="1099">
                  <c:v>61.66749999999999</c:v>
                </c:pt>
                <c:pt idx="1100">
                  <c:v>65.939000000000007</c:v>
                </c:pt>
                <c:pt idx="1101">
                  <c:v>65.21350000000001</c:v>
                </c:pt>
                <c:pt idx="1102">
                  <c:v>67.505499999999998</c:v>
                </c:pt>
                <c:pt idx="1103">
                  <c:v>71.489000000000004</c:v>
                </c:pt>
                <c:pt idx="1104">
                  <c:v>56.962000000000003</c:v>
                </c:pt>
                <c:pt idx="1105">
                  <c:v>47.282499999999999</c:v>
                </c:pt>
                <c:pt idx="1106">
                  <c:v>55.724000000000004</c:v>
                </c:pt>
                <c:pt idx="1107">
                  <c:v>63.154499999999999</c:v>
                </c:pt>
                <c:pt idx="1108">
                  <c:v>66.389499999999998</c:v>
                </c:pt>
                <c:pt idx="1109">
                  <c:v>69.367499999999993</c:v>
                </c:pt>
                <c:pt idx="1110">
                  <c:v>62.339999999999996</c:v>
                </c:pt>
                <c:pt idx="1111">
                  <c:v>43.920500000000004</c:v>
                </c:pt>
                <c:pt idx="1112">
                  <c:v>51.967499999999994</c:v>
                </c:pt>
                <c:pt idx="1113">
                  <c:v>67.267499999999998</c:v>
                </c:pt>
                <c:pt idx="1114">
                  <c:v>79.963000000000008</c:v>
                </c:pt>
                <c:pt idx="1115">
                  <c:v>78.917999999999992</c:v>
                </c:pt>
                <c:pt idx="1116">
                  <c:v>79.766000000000005</c:v>
                </c:pt>
                <c:pt idx="1117">
                  <c:v>71.897999999999996</c:v>
                </c:pt>
                <c:pt idx="1118">
                  <c:v>76.8035</c:v>
                </c:pt>
                <c:pt idx="1119">
                  <c:v>83.483500000000006</c:v>
                </c:pt>
                <c:pt idx="1120">
                  <c:v>90.305000000000007</c:v>
                </c:pt>
                <c:pt idx="1121">
                  <c:v>76.873000000000005</c:v>
                </c:pt>
                <c:pt idx="1122">
                  <c:v>47.154000000000003</c:v>
                </c:pt>
                <c:pt idx="1123">
                  <c:v>49.453000000000003</c:v>
                </c:pt>
                <c:pt idx="1124">
                  <c:v>67.813999999999993</c:v>
                </c:pt>
                <c:pt idx="1125">
                  <c:v>81.988</c:v>
                </c:pt>
                <c:pt idx="1126">
                  <c:v>79.466000000000008</c:v>
                </c:pt>
                <c:pt idx="1127">
                  <c:v>81.849500000000006</c:v>
                </c:pt>
                <c:pt idx="1128">
                  <c:v>80.106500000000011</c:v>
                </c:pt>
                <c:pt idx="1129">
                  <c:v>76.062000000000012</c:v>
                </c:pt>
                <c:pt idx="1130">
                  <c:v>64.753500000000003</c:v>
                </c:pt>
                <c:pt idx="1131">
                  <c:v>67.767499999999998</c:v>
                </c:pt>
                <c:pt idx="1132">
                  <c:v>58.741</c:v>
                </c:pt>
                <c:pt idx="1133">
                  <c:v>62.865000000000002</c:v>
                </c:pt>
                <c:pt idx="1134">
                  <c:v>68.9435</c:v>
                </c:pt>
                <c:pt idx="1135">
                  <c:v>73.222999999999999</c:v>
                </c:pt>
                <c:pt idx="1136">
                  <c:v>78.825999999999993</c:v>
                </c:pt>
                <c:pt idx="1137">
                  <c:v>78.847000000000008</c:v>
                </c:pt>
                <c:pt idx="1138">
                  <c:v>62.572500000000005</c:v>
                </c:pt>
                <c:pt idx="1139">
                  <c:v>61.41</c:v>
                </c:pt>
                <c:pt idx="1140">
                  <c:v>64.331000000000017</c:v>
                </c:pt>
                <c:pt idx="1141">
                  <c:v>58.995500000000007</c:v>
                </c:pt>
                <c:pt idx="1142">
                  <c:v>65.287000000000006</c:v>
                </c:pt>
                <c:pt idx="1143">
                  <c:v>69.302000000000007</c:v>
                </c:pt>
                <c:pt idx="1144">
                  <c:v>61.146500000000003</c:v>
                </c:pt>
                <c:pt idx="1145">
                  <c:v>66.118499999999997</c:v>
                </c:pt>
                <c:pt idx="1146">
                  <c:v>66.027500000000003</c:v>
                </c:pt>
                <c:pt idx="1147">
                  <c:v>66.644000000000005</c:v>
                </c:pt>
                <c:pt idx="1148">
                  <c:v>71.764499999999998</c:v>
                </c:pt>
                <c:pt idx="1149">
                  <c:v>57.691500000000005</c:v>
                </c:pt>
                <c:pt idx="1150">
                  <c:v>64.458500000000001</c:v>
                </c:pt>
                <c:pt idx="1151">
                  <c:v>71.31</c:v>
                </c:pt>
                <c:pt idx="1152">
                  <c:v>75.586500000000001</c:v>
                </c:pt>
                <c:pt idx="1153">
                  <c:v>77.135500000000008</c:v>
                </c:pt>
                <c:pt idx="1154">
                  <c:v>75.88000000000001</c:v>
                </c:pt>
                <c:pt idx="1155">
                  <c:v>79.180999999999997</c:v>
                </c:pt>
                <c:pt idx="1156">
                  <c:v>62.794499999999999</c:v>
                </c:pt>
                <c:pt idx="1157">
                  <c:v>72.627499999999998</c:v>
                </c:pt>
                <c:pt idx="1158">
                  <c:v>81.641000000000005</c:v>
                </c:pt>
                <c:pt idx="1159">
                  <c:v>84.512</c:v>
                </c:pt>
                <c:pt idx="1160">
                  <c:v>74.384</c:v>
                </c:pt>
                <c:pt idx="1161">
                  <c:v>77.352999999999994</c:v>
                </c:pt>
                <c:pt idx="1162">
                  <c:v>78.647999999999996</c:v>
                </c:pt>
                <c:pt idx="1163">
                  <c:v>65.561499999999995</c:v>
                </c:pt>
                <c:pt idx="1164">
                  <c:v>60.384500000000003</c:v>
                </c:pt>
                <c:pt idx="1165">
                  <c:v>72.766999999999996</c:v>
                </c:pt>
                <c:pt idx="1166">
                  <c:v>78.44850000000001</c:v>
                </c:pt>
                <c:pt idx="1167">
                  <c:v>80.091499999999996</c:v>
                </c:pt>
                <c:pt idx="1168">
                  <c:v>80.418500000000009</c:v>
                </c:pt>
                <c:pt idx="1169">
                  <c:v>76.837500000000006</c:v>
                </c:pt>
                <c:pt idx="1170">
                  <c:v>84.031500000000008</c:v>
                </c:pt>
                <c:pt idx="1171">
                  <c:v>83.274500000000003</c:v>
                </c:pt>
                <c:pt idx="1172">
                  <c:v>84.102500000000006</c:v>
                </c:pt>
                <c:pt idx="1173">
                  <c:v>67.824000000000012</c:v>
                </c:pt>
                <c:pt idx="1174">
                  <c:v>53.777000000000008</c:v>
                </c:pt>
                <c:pt idx="1175">
                  <c:v>65.284499999999994</c:v>
                </c:pt>
                <c:pt idx="1176">
                  <c:v>69.811000000000007</c:v>
                </c:pt>
                <c:pt idx="1177">
                  <c:v>74.466000000000008</c:v>
                </c:pt>
                <c:pt idx="1178">
                  <c:v>79.673000000000002</c:v>
                </c:pt>
                <c:pt idx="1179">
                  <c:v>76.19</c:v>
                </c:pt>
                <c:pt idx="1180">
                  <c:v>73.897999999999996</c:v>
                </c:pt>
                <c:pt idx="1181">
                  <c:v>80.633499999999998</c:v>
                </c:pt>
                <c:pt idx="1182">
                  <c:v>75.218500000000006</c:v>
                </c:pt>
                <c:pt idx="1183">
                  <c:v>83.243500000000012</c:v>
                </c:pt>
                <c:pt idx="1184">
                  <c:v>82.244000000000014</c:v>
                </c:pt>
                <c:pt idx="1185">
                  <c:v>78.635500000000008</c:v>
                </c:pt>
                <c:pt idx="1186">
                  <c:v>76.959499999999991</c:v>
                </c:pt>
                <c:pt idx="1187">
                  <c:v>78.656000000000006</c:v>
                </c:pt>
                <c:pt idx="1188">
                  <c:v>77.409000000000006</c:v>
                </c:pt>
                <c:pt idx="1189">
                  <c:v>79.067499999999995</c:v>
                </c:pt>
                <c:pt idx="1190">
                  <c:v>82.262500000000003</c:v>
                </c:pt>
                <c:pt idx="1191">
                  <c:v>88.622</c:v>
                </c:pt>
                <c:pt idx="1192">
                  <c:v>91.156500000000008</c:v>
                </c:pt>
                <c:pt idx="1193">
                  <c:v>80.486500000000007</c:v>
                </c:pt>
                <c:pt idx="1194">
                  <c:v>81.521000000000001</c:v>
                </c:pt>
                <c:pt idx="1195">
                  <c:v>79.164000000000001</c:v>
                </c:pt>
                <c:pt idx="1196">
                  <c:v>66.772000000000006</c:v>
                </c:pt>
                <c:pt idx="1197">
                  <c:v>79.243000000000009</c:v>
                </c:pt>
                <c:pt idx="1198">
                  <c:v>84.261500000000012</c:v>
                </c:pt>
                <c:pt idx="1199">
                  <c:v>88.979500000000002</c:v>
                </c:pt>
                <c:pt idx="1200">
                  <c:v>65.547499999999999</c:v>
                </c:pt>
                <c:pt idx="1201">
                  <c:v>82.692999999999998</c:v>
                </c:pt>
                <c:pt idx="1202">
                  <c:v>89.262</c:v>
                </c:pt>
                <c:pt idx="1203">
                  <c:v>89.478499999999997</c:v>
                </c:pt>
                <c:pt idx="1204">
                  <c:v>89.290500000000009</c:v>
                </c:pt>
                <c:pt idx="1205">
                  <c:v>87.419499999999999</c:v>
                </c:pt>
                <c:pt idx="1206">
                  <c:v>80.807000000000002</c:v>
                </c:pt>
                <c:pt idx="1207">
                  <c:v>84.70450000000001</c:v>
                </c:pt>
                <c:pt idx="1208">
                  <c:v>88.872500000000002</c:v>
                </c:pt>
                <c:pt idx="1209">
                  <c:v>91.419000000000011</c:v>
                </c:pt>
                <c:pt idx="1210">
                  <c:v>94.1935</c:v>
                </c:pt>
                <c:pt idx="1211">
                  <c:v>94.171499999999995</c:v>
                </c:pt>
                <c:pt idx="1212">
                  <c:v>81.135999999999996</c:v>
                </c:pt>
                <c:pt idx="1213">
                  <c:v>85.254999999999995</c:v>
                </c:pt>
                <c:pt idx="1214">
                  <c:v>73.183499999999995</c:v>
                </c:pt>
                <c:pt idx="1215">
                  <c:v>82.427000000000007</c:v>
                </c:pt>
                <c:pt idx="1216">
                  <c:v>78.707499999999996</c:v>
                </c:pt>
                <c:pt idx="1217">
                  <c:v>87.102500000000006</c:v>
                </c:pt>
                <c:pt idx="1218">
                  <c:v>86.143000000000001</c:v>
                </c:pt>
                <c:pt idx="1219">
                  <c:v>91.444999999999993</c:v>
                </c:pt>
                <c:pt idx="1220">
                  <c:v>89.2</c:v>
                </c:pt>
                <c:pt idx="1221">
                  <c:v>93.866</c:v>
                </c:pt>
                <c:pt idx="1222">
                  <c:v>93.350999999999999</c:v>
                </c:pt>
                <c:pt idx="1223">
                  <c:v>94.822999999999993</c:v>
                </c:pt>
                <c:pt idx="1224">
                  <c:v>92.122500000000002</c:v>
                </c:pt>
                <c:pt idx="1225">
                  <c:v>84.41749999999999</c:v>
                </c:pt>
                <c:pt idx="1226">
                  <c:v>75.784000000000006</c:v>
                </c:pt>
                <c:pt idx="1227">
                  <c:v>87.39100000000002</c:v>
                </c:pt>
                <c:pt idx="1228">
                  <c:v>90.968000000000004</c:v>
                </c:pt>
                <c:pt idx="1229">
                  <c:v>93.266499999999994</c:v>
                </c:pt>
                <c:pt idx="1230">
                  <c:v>91.591499999999996</c:v>
                </c:pt>
                <c:pt idx="1231">
                  <c:v>91.969000000000008</c:v>
                </c:pt>
                <c:pt idx="1232">
                  <c:v>92.658000000000001</c:v>
                </c:pt>
                <c:pt idx="1233">
                  <c:v>90.339500000000015</c:v>
                </c:pt>
                <c:pt idx="1234">
                  <c:v>84.778500000000008</c:v>
                </c:pt>
                <c:pt idx="1235">
                  <c:v>89.489000000000004</c:v>
                </c:pt>
                <c:pt idx="1236">
                  <c:v>90.866500000000002</c:v>
                </c:pt>
                <c:pt idx="1237">
                  <c:v>92.973000000000013</c:v>
                </c:pt>
                <c:pt idx="1238">
                  <c:v>94.902500000000018</c:v>
                </c:pt>
                <c:pt idx="1239">
                  <c:v>95.334500000000006</c:v>
                </c:pt>
                <c:pt idx="1240">
                  <c:v>95.051500000000004</c:v>
                </c:pt>
                <c:pt idx="1241">
                  <c:v>96.613500000000002</c:v>
                </c:pt>
                <c:pt idx="1242">
                  <c:v>96.733500000000006</c:v>
                </c:pt>
                <c:pt idx="1243">
                  <c:v>98.91449999999999</c:v>
                </c:pt>
                <c:pt idx="1244">
                  <c:v>96.674999999999997</c:v>
                </c:pt>
                <c:pt idx="1245">
                  <c:v>97.355000000000004</c:v>
                </c:pt>
                <c:pt idx="1246">
                  <c:v>98.288000000000011</c:v>
                </c:pt>
                <c:pt idx="1247">
                  <c:v>99.722500000000011</c:v>
                </c:pt>
                <c:pt idx="1248">
                  <c:v>98.164000000000001</c:v>
                </c:pt>
                <c:pt idx="1249">
                  <c:v>97.378000000000014</c:v>
                </c:pt>
                <c:pt idx="1250">
                  <c:v>84.125500000000002</c:v>
                </c:pt>
                <c:pt idx="1251">
                  <c:v>93.693500000000014</c:v>
                </c:pt>
                <c:pt idx="1252">
                  <c:v>94.860000000000014</c:v>
                </c:pt>
                <c:pt idx="1253">
                  <c:v>85.427500000000009</c:v>
                </c:pt>
                <c:pt idx="1254">
                  <c:v>93.381000000000014</c:v>
                </c:pt>
                <c:pt idx="1255">
                  <c:v>95.619000000000014</c:v>
                </c:pt>
                <c:pt idx="1256">
                  <c:v>96.417500000000004</c:v>
                </c:pt>
                <c:pt idx="1257">
                  <c:v>93.648499999999999</c:v>
                </c:pt>
                <c:pt idx="1258">
                  <c:v>92.260500000000008</c:v>
                </c:pt>
                <c:pt idx="1259">
                  <c:v>96.991000000000014</c:v>
                </c:pt>
                <c:pt idx="1260">
                  <c:v>98.156499999999994</c:v>
                </c:pt>
                <c:pt idx="1261">
                  <c:v>99.152000000000001</c:v>
                </c:pt>
                <c:pt idx="1262">
                  <c:v>88.219499999999996</c:v>
                </c:pt>
                <c:pt idx="1263">
                  <c:v>89.382000000000005</c:v>
                </c:pt>
                <c:pt idx="1264">
                  <c:v>91.241500000000002</c:v>
                </c:pt>
                <c:pt idx="1265">
                  <c:v>92.646500000000003</c:v>
                </c:pt>
                <c:pt idx="1266">
                  <c:v>82.433999999999997</c:v>
                </c:pt>
                <c:pt idx="1267">
                  <c:v>83.987000000000009</c:v>
                </c:pt>
                <c:pt idx="1268">
                  <c:v>83.641500000000008</c:v>
                </c:pt>
                <c:pt idx="1269">
                  <c:v>89.214500000000015</c:v>
                </c:pt>
                <c:pt idx="1270">
                  <c:v>89.073000000000008</c:v>
                </c:pt>
                <c:pt idx="1271">
                  <c:v>84.488500000000002</c:v>
                </c:pt>
                <c:pt idx="1272">
                  <c:v>89.582499999999996</c:v>
                </c:pt>
                <c:pt idx="1273">
                  <c:v>91.570999999999998</c:v>
                </c:pt>
                <c:pt idx="1274">
                  <c:v>94.93</c:v>
                </c:pt>
                <c:pt idx="1275">
                  <c:v>95.204000000000008</c:v>
                </c:pt>
              </c:numCache>
            </c:numRef>
          </c:xVal>
          <c:yVal>
            <c:numRef>
              <c:f>WRF_BUSMEDLF!$C$2:$C$1277</c:f>
              <c:numCache>
                <c:formatCode>General</c:formatCode>
                <c:ptCount val="1276"/>
                <c:pt idx="0">
                  <c:v>28.0825</c:v>
                </c:pt>
                <c:pt idx="1">
                  <c:v>26.05</c:v>
                </c:pt>
                <c:pt idx="2">
                  <c:v>24.682500000000001</c:v>
                </c:pt>
                <c:pt idx="3">
                  <c:v>26.49</c:v>
                </c:pt>
                <c:pt idx="4">
                  <c:v>26.634999999999998</c:v>
                </c:pt>
                <c:pt idx="5">
                  <c:v>21.322499999999998</c:v>
                </c:pt>
                <c:pt idx="6">
                  <c:v>19.5975</c:v>
                </c:pt>
                <c:pt idx="7">
                  <c:v>29.240000000000002</c:v>
                </c:pt>
                <c:pt idx="8">
                  <c:v>27.645</c:v>
                </c:pt>
                <c:pt idx="9">
                  <c:v>28.422499999999999</c:v>
                </c:pt>
                <c:pt idx="10">
                  <c:v>24.025000000000002</c:v>
                </c:pt>
                <c:pt idx="11">
                  <c:v>23.577500000000001</c:v>
                </c:pt>
                <c:pt idx="12">
                  <c:v>19.0275</c:v>
                </c:pt>
                <c:pt idx="13">
                  <c:v>17.734999999999999</c:v>
                </c:pt>
                <c:pt idx="14">
                  <c:v>25.5425</c:v>
                </c:pt>
                <c:pt idx="15">
                  <c:v>27.560000000000002</c:v>
                </c:pt>
                <c:pt idx="16">
                  <c:v>26.482500000000002</c:v>
                </c:pt>
                <c:pt idx="17">
                  <c:v>26.0275</c:v>
                </c:pt>
                <c:pt idx="18">
                  <c:v>26.115000000000002</c:v>
                </c:pt>
                <c:pt idx="19">
                  <c:v>19.734999999999999</c:v>
                </c:pt>
                <c:pt idx="20">
                  <c:v>18.327499999999997</c:v>
                </c:pt>
                <c:pt idx="21">
                  <c:v>26.044999999999998</c:v>
                </c:pt>
                <c:pt idx="22">
                  <c:v>26.474999999999998</c:v>
                </c:pt>
                <c:pt idx="23">
                  <c:v>22.057500000000005</c:v>
                </c:pt>
                <c:pt idx="24">
                  <c:v>15.342499999999999</c:v>
                </c:pt>
                <c:pt idx="25">
                  <c:v>20.612500000000001</c:v>
                </c:pt>
                <c:pt idx="26">
                  <c:v>16.519999999999996</c:v>
                </c:pt>
                <c:pt idx="27">
                  <c:v>16.445</c:v>
                </c:pt>
                <c:pt idx="28">
                  <c:v>23.9375</c:v>
                </c:pt>
                <c:pt idx="29">
                  <c:v>23.970000000000002</c:v>
                </c:pt>
                <c:pt idx="30">
                  <c:v>25.522500000000001</c:v>
                </c:pt>
                <c:pt idx="31">
                  <c:v>25.697500000000002</c:v>
                </c:pt>
                <c:pt idx="32">
                  <c:v>24.557499999999997</c:v>
                </c:pt>
                <c:pt idx="33">
                  <c:v>19.2775</c:v>
                </c:pt>
                <c:pt idx="34">
                  <c:v>18.63</c:v>
                </c:pt>
                <c:pt idx="35">
                  <c:v>26.85</c:v>
                </c:pt>
                <c:pt idx="36">
                  <c:v>25.872500000000002</c:v>
                </c:pt>
                <c:pt idx="37">
                  <c:v>24.98</c:v>
                </c:pt>
                <c:pt idx="38">
                  <c:v>26.43</c:v>
                </c:pt>
                <c:pt idx="39">
                  <c:v>24.9375</c:v>
                </c:pt>
                <c:pt idx="40">
                  <c:v>18.017500000000002</c:v>
                </c:pt>
                <c:pt idx="41">
                  <c:v>18.010000000000002</c:v>
                </c:pt>
                <c:pt idx="42">
                  <c:v>24.3325</c:v>
                </c:pt>
                <c:pt idx="43">
                  <c:v>24.917500000000004</c:v>
                </c:pt>
                <c:pt idx="44">
                  <c:v>25.0975</c:v>
                </c:pt>
                <c:pt idx="45">
                  <c:v>25.26</c:v>
                </c:pt>
                <c:pt idx="46">
                  <c:v>24.174999999999997</c:v>
                </c:pt>
                <c:pt idx="47">
                  <c:v>17.7</c:v>
                </c:pt>
                <c:pt idx="48">
                  <c:v>16.7575</c:v>
                </c:pt>
                <c:pt idx="49">
                  <c:v>24.790000000000003</c:v>
                </c:pt>
                <c:pt idx="50">
                  <c:v>24.577500000000001</c:v>
                </c:pt>
                <c:pt idx="51">
                  <c:v>26.2075</c:v>
                </c:pt>
                <c:pt idx="52">
                  <c:v>23.037500000000001</c:v>
                </c:pt>
                <c:pt idx="53">
                  <c:v>20.0625</c:v>
                </c:pt>
                <c:pt idx="54">
                  <c:v>14.94</c:v>
                </c:pt>
                <c:pt idx="55">
                  <c:v>16.450000000000003</c:v>
                </c:pt>
                <c:pt idx="56">
                  <c:v>21.302499999999998</c:v>
                </c:pt>
                <c:pt idx="57">
                  <c:v>22.864999999999998</c:v>
                </c:pt>
                <c:pt idx="58">
                  <c:v>22.715</c:v>
                </c:pt>
                <c:pt idx="59">
                  <c:v>22.96</c:v>
                </c:pt>
                <c:pt idx="60">
                  <c:v>18.659999999999997</c:v>
                </c:pt>
                <c:pt idx="61">
                  <c:v>16.762499999999999</c:v>
                </c:pt>
                <c:pt idx="62">
                  <c:v>16.772500000000001</c:v>
                </c:pt>
                <c:pt idx="63">
                  <c:v>26.037499999999998</c:v>
                </c:pt>
                <c:pt idx="64">
                  <c:v>26.952499999999997</c:v>
                </c:pt>
                <c:pt idx="65">
                  <c:v>27.412500000000001</c:v>
                </c:pt>
                <c:pt idx="66">
                  <c:v>26.447500000000002</c:v>
                </c:pt>
                <c:pt idx="67">
                  <c:v>24.452500000000004</c:v>
                </c:pt>
                <c:pt idx="68">
                  <c:v>17.8475</c:v>
                </c:pt>
                <c:pt idx="69">
                  <c:v>17.619999999999997</c:v>
                </c:pt>
                <c:pt idx="70">
                  <c:v>26.234999999999999</c:v>
                </c:pt>
                <c:pt idx="71">
                  <c:v>27.512500000000003</c:v>
                </c:pt>
                <c:pt idx="72">
                  <c:v>26.454999999999998</c:v>
                </c:pt>
                <c:pt idx="73">
                  <c:v>24.167499999999997</c:v>
                </c:pt>
                <c:pt idx="74">
                  <c:v>23.137499999999999</c:v>
                </c:pt>
                <c:pt idx="75">
                  <c:v>17.7925</c:v>
                </c:pt>
                <c:pt idx="76">
                  <c:v>18.334999999999997</c:v>
                </c:pt>
                <c:pt idx="77">
                  <c:v>22.695</c:v>
                </c:pt>
                <c:pt idx="78">
                  <c:v>26.1525</c:v>
                </c:pt>
                <c:pt idx="79">
                  <c:v>25.465</c:v>
                </c:pt>
                <c:pt idx="80">
                  <c:v>26.734999999999999</c:v>
                </c:pt>
                <c:pt idx="81">
                  <c:v>26.855</c:v>
                </c:pt>
                <c:pt idx="82">
                  <c:v>18.762499999999999</c:v>
                </c:pt>
                <c:pt idx="83">
                  <c:v>18.647500000000001</c:v>
                </c:pt>
                <c:pt idx="84">
                  <c:v>24.752499999999998</c:v>
                </c:pt>
                <c:pt idx="85">
                  <c:v>27.574999999999999</c:v>
                </c:pt>
                <c:pt idx="86">
                  <c:v>26.197499999999998</c:v>
                </c:pt>
                <c:pt idx="87">
                  <c:v>26.704999999999998</c:v>
                </c:pt>
                <c:pt idx="88">
                  <c:v>24.725000000000001</c:v>
                </c:pt>
                <c:pt idx="89">
                  <c:v>18.670000000000002</c:v>
                </c:pt>
                <c:pt idx="90">
                  <c:v>19.844999999999999</c:v>
                </c:pt>
                <c:pt idx="91">
                  <c:v>26.162500000000001</c:v>
                </c:pt>
                <c:pt idx="92">
                  <c:v>27.267499999999998</c:v>
                </c:pt>
                <c:pt idx="93">
                  <c:v>26.72</c:v>
                </c:pt>
                <c:pt idx="94">
                  <c:v>24.295000000000002</c:v>
                </c:pt>
                <c:pt idx="95">
                  <c:v>23.385000000000002</c:v>
                </c:pt>
                <c:pt idx="96">
                  <c:v>17.350000000000001</c:v>
                </c:pt>
                <c:pt idx="97">
                  <c:v>16.659999999999997</c:v>
                </c:pt>
                <c:pt idx="98">
                  <c:v>23.365000000000002</c:v>
                </c:pt>
                <c:pt idx="99">
                  <c:v>24.522500000000001</c:v>
                </c:pt>
                <c:pt idx="100">
                  <c:v>23.767500000000002</c:v>
                </c:pt>
                <c:pt idx="101">
                  <c:v>24.442500000000003</c:v>
                </c:pt>
                <c:pt idx="102">
                  <c:v>23.635000000000002</c:v>
                </c:pt>
                <c:pt idx="103">
                  <c:v>19.462499999999999</c:v>
                </c:pt>
                <c:pt idx="104">
                  <c:v>18.605</c:v>
                </c:pt>
                <c:pt idx="105">
                  <c:v>27.74</c:v>
                </c:pt>
                <c:pt idx="106">
                  <c:v>29.094999999999999</c:v>
                </c:pt>
                <c:pt idx="107">
                  <c:v>24.425000000000001</c:v>
                </c:pt>
                <c:pt idx="108">
                  <c:v>23.337500000000002</c:v>
                </c:pt>
                <c:pt idx="109">
                  <c:v>23.1</c:v>
                </c:pt>
                <c:pt idx="110">
                  <c:v>17.934999999999999</c:v>
                </c:pt>
                <c:pt idx="111">
                  <c:v>18.914999999999999</c:v>
                </c:pt>
                <c:pt idx="112">
                  <c:v>27.864999999999998</c:v>
                </c:pt>
                <c:pt idx="113">
                  <c:v>30.3325</c:v>
                </c:pt>
                <c:pt idx="114">
                  <c:v>26.885000000000002</c:v>
                </c:pt>
                <c:pt idx="115">
                  <c:v>23.875</c:v>
                </c:pt>
                <c:pt idx="116">
                  <c:v>23.4575</c:v>
                </c:pt>
                <c:pt idx="117">
                  <c:v>18.172499999999999</c:v>
                </c:pt>
                <c:pt idx="118">
                  <c:v>17.020000000000003</c:v>
                </c:pt>
                <c:pt idx="119">
                  <c:v>24.845000000000002</c:v>
                </c:pt>
                <c:pt idx="120">
                  <c:v>24.322499999999998</c:v>
                </c:pt>
                <c:pt idx="121">
                  <c:v>24.97</c:v>
                </c:pt>
                <c:pt idx="122">
                  <c:v>25.505000000000003</c:v>
                </c:pt>
                <c:pt idx="123">
                  <c:v>25.029999999999998</c:v>
                </c:pt>
                <c:pt idx="124">
                  <c:v>18.395</c:v>
                </c:pt>
                <c:pt idx="125">
                  <c:v>18.502500000000001</c:v>
                </c:pt>
                <c:pt idx="126">
                  <c:v>26.414999999999999</c:v>
                </c:pt>
                <c:pt idx="127">
                  <c:v>26.172499999999999</c:v>
                </c:pt>
                <c:pt idx="128">
                  <c:v>25.7775</c:v>
                </c:pt>
                <c:pt idx="129">
                  <c:v>29.004999999999999</c:v>
                </c:pt>
                <c:pt idx="130">
                  <c:v>25.885000000000002</c:v>
                </c:pt>
                <c:pt idx="131">
                  <c:v>22.032499999999999</c:v>
                </c:pt>
                <c:pt idx="132">
                  <c:v>17.060000000000002</c:v>
                </c:pt>
                <c:pt idx="133">
                  <c:v>24.990000000000002</c:v>
                </c:pt>
                <c:pt idx="134">
                  <c:v>25.535000000000004</c:v>
                </c:pt>
                <c:pt idx="135">
                  <c:v>24.344999999999999</c:v>
                </c:pt>
                <c:pt idx="136">
                  <c:v>25.14</c:v>
                </c:pt>
                <c:pt idx="137">
                  <c:v>26.939999999999998</c:v>
                </c:pt>
                <c:pt idx="138">
                  <c:v>18.75</c:v>
                </c:pt>
                <c:pt idx="139">
                  <c:v>19.16</c:v>
                </c:pt>
                <c:pt idx="140">
                  <c:v>29.042499999999997</c:v>
                </c:pt>
                <c:pt idx="141">
                  <c:v>24.722499999999997</c:v>
                </c:pt>
                <c:pt idx="142">
                  <c:v>26.54</c:v>
                </c:pt>
                <c:pt idx="143">
                  <c:v>28.982500000000002</c:v>
                </c:pt>
                <c:pt idx="144">
                  <c:v>22.335000000000001</c:v>
                </c:pt>
                <c:pt idx="145">
                  <c:v>17.015000000000001</c:v>
                </c:pt>
                <c:pt idx="146">
                  <c:v>13.75</c:v>
                </c:pt>
                <c:pt idx="147">
                  <c:v>26.555</c:v>
                </c:pt>
                <c:pt idx="148">
                  <c:v>26.177500000000002</c:v>
                </c:pt>
                <c:pt idx="149">
                  <c:v>30.474999999999998</c:v>
                </c:pt>
                <c:pt idx="150">
                  <c:v>28.297499999999999</c:v>
                </c:pt>
                <c:pt idx="151">
                  <c:v>24.577500000000001</c:v>
                </c:pt>
                <c:pt idx="152">
                  <c:v>19.829999999999998</c:v>
                </c:pt>
                <c:pt idx="153">
                  <c:v>18.772500000000001</c:v>
                </c:pt>
                <c:pt idx="154">
                  <c:v>28.4725</c:v>
                </c:pt>
                <c:pt idx="155">
                  <c:v>30.71</c:v>
                </c:pt>
                <c:pt idx="156">
                  <c:v>25.244999999999997</c:v>
                </c:pt>
                <c:pt idx="157">
                  <c:v>28.0975</c:v>
                </c:pt>
                <c:pt idx="158">
                  <c:v>29.229999999999997</c:v>
                </c:pt>
                <c:pt idx="159">
                  <c:v>22.67</c:v>
                </c:pt>
                <c:pt idx="160">
                  <c:v>19.7425</c:v>
                </c:pt>
                <c:pt idx="161">
                  <c:v>28.35</c:v>
                </c:pt>
                <c:pt idx="162">
                  <c:v>29.612500000000001</c:v>
                </c:pt>
                <c:pt idx="163">
                  <c:v>29.655000000000001</c:v>
                </c:pt>
                <c:pt idx="164">
                  <c:v>31.175000000000001</c:v>
                </c:pt>
                <c:pt idx="165">
                  <c:v>29.634999999999998</c:v>
                </c:pt>
                <c:pt idx="166">
                  <c:v>23.802499999999998</c:v>
                </c:pt>
                <c:pt idx="167">
                  <c:v>21.75</c:v>
                </c:pt>
                <c:pt idx="168">
                  <c:v>28.840000000000003</c:v>
                </c:pt>
                <c:pt idx="169">
                  <c:v>30.317499999999999</c:v>
                </c:pt>
                <c:pt idx="170">
                  <c:v>31.427500000000002</c:v>
                </c:pt>
                <c:pt idx="171">
                  <c:v>33.18</c:v>
                </c:pt>
                <c:pt idx="172">
                  <c:v>31.675000000000001</c:v>
                </c:pt>
                <c:pt idx="173">
                  <c:v>19.702500000000001</c:v>
                </c:pt>
                <c:pt idx="174">
                  <c:v>18.344999999999999</c:v>
                </c:pt>
                <c:pt idx="175">
                  <c:v>27.295000000000002</c:v>
                </c:pt>
                <c:pt idx="176">
                  <c:v>30.32</c:v>
                </c:pt>
                <c:pt idx="177">
                  <c:v>32.184999999999995</c:v>
                </c:pt>
                <c:pt idx="178">
                  <c:v>35.762500000000003</c:v>
                </c:pt>
                <c:pt idx="179">
                  <c:v>29.775000000000002</c:v>
                </c:pt>
                <c:pt idx="180">
                  <c:v>19.32</c:v>
                </c:pt>
                <c:pt idx="181">
                  <c:v>20.422499999999999</c:v>
                </c:pt>
                <c:pt idx="182">
                  <c:v>27.732500000000002</c:v>
                </c:pt>
                <c:pt idx="183">
                  <c:v>28.404999999999998</c:v>
                </c:pt>
                <c:pt idx="184">
                  <c:v>26.747499999999999</c:v>
                </c:pt>
                <c:pt idx="185">
                  <c:v>30.8325</c:v>
                </c:pt>
                <c:pt idx="186">
                  <c:v>32.995000000000005</c:v>
                </c:pt>
                <c:pt idx="187">
                  <c:v>24.364999999999998</c:v>
                </c:pt>
                <c:pt idx="188">
                  <c:v>20.9375</c:v>
                </c:pt>
                <c:pt idx="189">
                  <c:v>34.620000000000005</c:v>
                </c:pt>
                <c:pt idx="190">
                  <c:v>38.535000000000004</c:v>
                </c:pt>
                <c:pt idx="191">
                  <c:v>37.93</c:v>
                </c:pt>
                <c:pt idx="192">
                  <c:v>36.44</c:v>
                </c:pt>
                <c:pt idx="193">
                  <c:v>36.284999999999997</c:v>
                </c:pt>
                <c:pt idx="194">
                  <c:v>26.9925</c:v>
                </c:pt>
                <c:pt idx="195">
                  <c:v>23.322500000000002</c:v>
                </c:pt>
                <c:pt idx="196">
                  <c:v>34.31</c:v>
                </c:pt>
                <c:pt idx="197">
                  <c:v>37</c:v>
                </c:pt>
                <c:pt idx="198">
                  <c:v>35.725000000000001</c:v>
                </c:pt>
                <c:pt idx="199">
                  <c:v>39.142499999999998</c:v>
                </c:pt>
                <c:pt idx="200">
                  <c:v>40.347500000000004</c:v>
                </c:pt>
                <c:pt idx="201">
                  <c:v>33.380000000000003</c:v>
                </c:pt>
                <c:pt idx="202">
                  <c:v>31.752499999999998</c:v>
                </c:pt>
                <c:pt idx="203">
                  <c:v>39.582499999999996</c:v>
                </c:pt>
                <c:pt idx="204">
                  <c:v>41.172499999999999</c:v>
                </c:pt>
                <c:pt idx="205">
                  <c:v>36.262500000000003</c:v>
                </c:pt>
                <c:pt idx="206">
                  <c:v>35.677500000000002</c:v>
                </c:pt>
                <c:pt idx="207">
                  <c:v>34.379999999999995</c:v>
                </c:pt>
                <c:pt idx="208">
                  <c:v>21.447499999999998</c:v>
                </c:pt>
                <c:pt idx="209">
                  <c:v>21.932500000000001</c:v>
                </c:pt>
                <c:pt idx="210">
                  <c:v>25.07</c:v>
                </c:pt>
                <c:pt idx="211">
                  <c:v>35.984999999999999</c:v>
                </c:pt>
                <c:pt idx="212">
                  <c:v>37.19</c:v>
                </c:pt>
                <c:pt idx="213">
                  <c:v>40.602499999999999</c:v>
                </c:pt>
                <c:pt idx="214">
                  <c:v>35.335000000000008</c:v>
                </c:pt>
                <c:pt idx="215">
                  <c:v>29.754999999999999</c:v>
                </c:pt>
                <c:pt idx="216">
                  <c:v>28.270000000000003</c:v>
                </c:pt>
                <c:pt idx="217">
                  <c:v>39.807499999999997</c:v>
                </c:pt>
                <c:pt idx="218">
                  <c:v>41.802499999999995</c:v>
                </c:pt>
                <c:pt idx="219">
                  <c:v>42.697499999999998</c:v>
                </c:pt>
                <c:pt idx="220">
                  <c:v>41.480000000000004</c:v>
                </c:pt>
                <c:pt idx="221">
                  <c:v>40.260000000000005</c:v>
                </c:pt>
                <c:pt idx="222">
                  <c:v>31.32</c:v>
                </c:pt>
                <c:pt idx="223">
                  <c:v>30.587499999999999</c:v>
                </c:pt>
                <c:pt idx="224">
                  <c:v>41.902500000000003</c:v>
                </c:pt>
                <c:pt idx="225">
                  <c:v>42.352499999999999</c:v>
                </c:pt>
                <c:pt idx="226">
                  <c:v>44.255000000000003</c:v>
                </c:pt>
                <c:pt idx="227">
                  <c:v>44.824999999999996</c:v>
                </c:pt>
                <c:pt idx="228">
                  <c:v>42.977499999999999</c:v>
                </c:pt>
                <c:pt idx="229">
                  <c:v>32.147500000000001</c:v>
                </c:pt>
                <c:pt idx="230">
                  <c:v>30.377500000000001</c:v>
                </c:pt>
                <c:pt idx="231">
                  <c:v>40.572499999999998</c:v>
                </c:pt>
                <c:pt idx="232">
                  <c:v>41.247500000000002</c:v>
                </c:pt>
                <c:pt idx="233">
                  <c:v>41.012500000000003</c:v>
                </c:pt>
                <c:pt idx="234">
                  <c:v>42.597499999999997</c:v>
                </c:pt>
                <c:pt idx="235">
                  <c:v>41.207500000000003</c:v>
                </c:pt>
                <c:pt idx="236">
                  <c:v>32.977499999999999</c:v>
                </c:pt>
                <c:pt idx="237">
                  <c:v>30.557499999999997</c:v>
                </c:pt>
                <c:pt idx="238">
                  <c:v>42.730000000000004</c:v>
                </c:pt>
                <c:pt idx="239">
                  <c:v>43.707500000000003</c:v>
                </c:pt>
                <c:pt idx="240">
                  <c:v>45.17</c:v>
                </c:pt>
                <c:pt idx="241">
                  <c:v>44.962499999999999</c:v>
                </c:pt>
                <c:pt idx="242">
                  <c:v>37.614999999999995</c:v>
                </c:pt>
                <c:pt idx="243">
                  <c:v>32.730000000000004</c:v>
                </c:pt>
                <c:pt idx="244">
                  <c:v>32.635000000000005</c:v>
                </c:pt>
                <c:pt idx="245">
                  <c:v>33.575000000000003</c:v>
                </c:pt>
                <c:pt idx="246">
                  <c:v>39.78</c:v>
                </c:pt>
                <c:pt idx="247">
                  <c:v>41.855000000000004</c:v>
                </c:pt>
                <c:pt idx="248">
                  <c:v>35.302499999999995</c:v>
                </c:pt>
                <c:pt idx="249">
                  <c:v>40.515000000000001</c:v>
                </c:pt>
                <c:pt idx="250">
                  <c:v>31.947500000000002</c:v>
                </c:pt>
                <c:pt idx="251">
                  <c:v>30.9575</c:v>
                </c:pt>
                <c:pt idx="252">
                  <c:v>43.134999999999998</c:v>
                </c:pt>
                <c:pt idx="253">
                  <c:v>44.330000000000005</c:v>
                </c:pt>
                <c:pt idx="254">
                  <c:v>41.89</c:v>
                </c:pt>
                <c:pt idx="255">
                  <c:v>44.222499999999997</c:v>
                </c:pt>
                <c:pt idx="256">
                  <c:v>41.412500000000001</c:v>
                </c:pt>
                <c:pt idx="257">
                  <c:v>31.285</c:v>
                </c:pt>
                <c:pt idx="258">
                  <c:v>29.707500000000003</c:v>
                </c:pt>
                <c:pt idx="259">
                  <c:v>43.02</c:v>
                </c:pt>
                <c:pt idx="260">
                  <c:v>45.265000000000001</c:v>
                </c:pt>
                <c:pt idx="261">
                  <c:v>44.269999999999996</c:v>
                </c:pt>
                <c:pt idx="262">
                  <c:v>45.195000000000007</c:v>
                </c:pt>
                <c:pt idx="263">
                  <c:v>44.597500000000004</c:v>
                </c:pt>
                <c:pt idx="264">
                  <c:v>34.932499999999997</c:v>
                </c:pt>
                <c:pt idx="265">
                  <c:v>32.447499999999998</c:v>
                </c:pt>
                <c:pt idx="266">
                  <c:v>44.107499999999995</c:v>
                </c:pt>
                <c:pt idx="267">
                  <c:v>45.167500000000004</c:v>
                </c:pt>
                <c:pt idx="268">
                  <c:v>35.412499999999994</c:v>
                </c:pt>
                <c:pt idx="269">
                  <c:v>37.484999999999999</c:v>
                </c:pt>
                <c:pt idx="270">
                  <c:v>40.212499999999999</c:v>
                </c:pt>
                <c:pt idx="271">
                  <c:v>32.28</c:v>
                </c:pt>
                <c:pt idx="272">
                  <c:v>30.177499999999998</c:v>
                </c:pt>
                <c:pt idx="273">
                  <c:v>43.045000000000002</c:v>
                </c:pt>
                <c:pt idx="274">
                  <c:v>43.622500000000002</c:v>
                </c:pt>
                <c:pt idx="275">
                  <c:v>43.134999999999998</c:v>
                </c:pt>
                <c:pt idx="276">
                  <c:v>41.067499999999995</c:v>
                </c:pt>
                <c:pt idx="277">
                  <c:v>38.145000000000003</c:v>
                </c:pt>
                <c:pt idx="278">
                  <c:v>32.36</c:v>
                </c:pt>
                <c:pt idx="279">
                  <c:v>27.414999999999999</c:v>
                </c:pt>
                <c:pt idx="280">
                  <c:v>38.6875</c:v>
                </c:pt>
                <c:pt idx="281">
                  <c:v>40.697500000000005</c:v>
                </c:pt>
                <c:pt idx="282">
                  <c:v>39.659999999999997</c:v>
                </c:pt>
                <c:pt idx="283">
                  <c:v>42.995000000000005</c:v>
                </c:pt>
                <c:pt idx="284">
                  <c:v>42.702500000000001</c:v>
                </c:pt>
                <c:pt idx="285">
                  <c:v>33.11</c:v>
                </c:pt>
                <c:pt idx="286">
                  <c:v>30.932500000000001</c:v>
                </c:pt>
                <c:pt idx="287">
                  <c:v>42.905000000000001</c:v>
                </c:pt>
                <c:pt idx="288">
                  <c:v>40.147500000000001</c:v>
                </c:pt>
                <c:pt idx="289">
                  <c:v>43.467500000000001</c:v>
                </c:pt>
                <c:pt idx="290">
                  <c:v>43.945000000000007</c:v>
                </c:pt>
                <c:pt idx="291">
                  <c:v>44.85</c:v>
                </c:pt>
                <c:pt idx="292">
                  <c:v>35.472500000000004</c:v>
                </c:pt>
                <c:pt idx="293">
                  <c:v>33.2425</c:v>
                </c:pt>
                <c:pt idx="294">
                  <c:v>44.524999999999999</c:v>
                </c:pt>
                <c:pt idx="295">
                  <c:v>46.265000000000001</c:v>
                </c:pt>
                <c:pt idx="296">
                  <c:v>45.832500000000003</c:v>
                </c:pt>
                <c:pt idx="297">
                  <c:v>45.267499999999998</c:v>
                </c:pt>
                <c:pt idx="298">
                  <c:v>43.837500000000006</c:v>
                </c:pt>
                <c:pt idx="299">
                  <c:v>34.04</c:v>
                </c:pt>
                <c:pt idx="300">
                  <c:v>30.009999999999998</c:v>
                </c:pt>
                <c:pt idx="301">
                  <c:v>42.05</c:v>
                </c:pt>
                <c:pt idx="302">
                  <c:v>41.9375</c:v>
                </c:pt>
                <c:pt idx="303">
                  <c:v>43.597500000000004</c:v>
                </c:pt>
                <c:pt idx="304">
                  <c:v>41.435000000000002</c:v>
                </c:pt>
                <c:pt idx="305">
                  <c:v>40.092500000000001</c:v>
                </c:pt>
                <c:pt idx="306">
                  <c:v>32.372500000000002</c:v>
                </c:pt>
                <c:pt idx="307">
                  <c:v>29.517499999999998</c:v>
                </c:pt>
                <c:pt idx="308">
                  <c:v>31.002499999999998</c:v>
                </c:pt>
                <c:pt idx="309">
                  <c:v>40.355000000000004</c:v>
                </c:pt>
                <c:pt idx="310">
                  <c:v>40.697499999999991</c:v>
                </c:pt>
                <c:pt idx="311">
                  <c:v>39.125</c:v>
                </c:pt>
                <c:pt idx="312">
                  <c:v>39.452500000000001</c:v>
                </c:pt>
                <c:pt idx="313">
                  <c:v>31.734999999999999</c:v>
                </c:pt>
                <c:pt idx="314">
                  <c:v>27.540000000000003</c:v>
                </c:pt>
                <c:pt idx="315">
                  <c:v>39.704999999999998</c:v>
                </c:pt>
                <c:pt idx="316">
                  <c:v>42.9</c:v>
                </c:pt>
                <c:pt idx="317">
                  <c:v>42.704999999999998</c:v>
                </c:pt>
                <c:pt idx="318">
                  <c:v>37.869999999999997</c:v>
                </c:pt>
                <c:pt idx="319">
                  <c:v>34.880000000000003</c:v>
                </c:pt>
                <c:pt idx="320">
                  <c:v>34.247500000000002</c:v>
                </c:pt>
                <c:pt idx="321">
                  <c:v>31.900000000000002</c:v>
                </c:pt>
                <c:pt idx="322">
                  <c:v>43.389999999999993</c:v>
                </c:pt>
                <c:pt idx="323">
                  <c:v>43.924999999999997</c:v>
                </c:pt>
                <c:pt idx="324">
                  <c:v>44.417499999999997</c:v>
                </c:pt>
                <c:pt idx="325">
                  <c:v>44.924999999999997</c:v>
                </c:pt>
                <c:pt idx="326">
                  <c:v>43.36</c:v>
                </c:pt>
                <c:pt idx="327">
                  <c:v>30.195</c:v>
                </c:pt>
                <c:pt idx="328">
                  <c:v>33.299999999999997</c:v>
                </c:pt>
                <c:pt idx="329">
                  <c:v>45.765000000000001</c:v>
                </c:pt>
                <c:pt idx="330">
                  <c:v>45.597500000000004</c:v>
                </c:pt>
                <c:pt idx="331">
                  <c:v>47.07</c:v>
                </c:pt>
                <c:pt idx="332">
                  <c:v>32.619999999999997</c:v>
                </c:pt>
                <c:pt idx="333">
                  <c:v>35.982500000000002</c:v>
                </c:pt>
                <c:pt idx="334">
                  <c:v>30.71</c:v>
                </c:pt>
                <c:pt idx="335">
                  <c:v>29.852500000000003</c:v>
                </c:pt>
                <c:pt idx="336">
                  <c:v>40.272500000000001</c:v>
                </c:pt>
                <c:pt idx="337">
                  <c:v>40.274999999999999</c:v>
                </c:pt>
                <c:pt idx="338">
                  <c:v>40.855000000000004</c:v>
                </c:pt>
                <c:pt idx="339">
                  <c:v>28.032499999999999</c:v>
                </c:pt>
                <c:pt idx="340">
                  <c:v>26.487500000000001</c:v>
                </c:pt>
                <c:pt idx="341">
                  <c:v>21.754999999999999</c:v>
                </c:pt>
                <c:pt idx="342">
                  <c:v>20.875</c:v>
                </c:pt>
                <c:pt idx="343">
                  <c:v>29.84</c:v>
                </c:pt>
                <c:pt idx="344">
                  <c:v>32.83</c:v>
                </c:pt>
                <c:pt idx="345">
                  <c:v>35.254999999999995</c:v>
                </c:pt>
                <c:pt idx="346">
                  <c:v>33.375</c:v>
                </c:pt>
                <c:pt idx="347">
                  <c:v>34.07</c:v>
                </c:pt>
                <c:pt idx="348">
                  <c:v>26.385000000000002</c:v>
                </c:pt>
                <c:pt idx="349">
                  <c:v>24.619999999999997</c:v>
                </c:pt>
                <c:pt idx="350">
                  <c:v>37.100000000000009</c:v>
                </c:pt>
                <c:pt idx="351">
                  <c:v>39.64</c:v>
                </c:pt>
                <c:pt idx="352">
                  <c:v>37.555</c:v>
                </c:pt>
                <c:pt idx="353">
                  <c:v>34.807499999999997</c:v>
                </c:pt>
                <c:pt idx="354">
                  <c:v>30.862500000000001</c:v>
                </c:pt>
                <c:pt idx="355">
                  <c:v>23.6175</c:v>
                </c:pt>
                <c:pt idx="356">
                  <c:v>16.734999999999999</c:v>
                </c:pt>
                <c:pt idx="357">
                  <c:v>26.217500000000001</c:v>
                </c:pt>
                <c:pt idx="358">
                  <c:v>27.352499999999999</c:v>
                </c:pt>
                <c:pt idx="359">
                  <c:v>29.177500000000002</c:v>
                </c:pt>
                <c:pt idx="360">
                  <c:v>30.057499999999997</c:v>
                </c:pt>
                <c:pt idx="361">
                  <c:v>28.204999999999998</c:v>
                </c:pt>
                <c:pt idx="362">
                  <c:v>21.094999999999999</c:v>
                </c:pt>
                <c:pt idx="363">
                  <c:v>19.997499999999999</c:v>
                </c:pt>
                <c:pt idx="364">
                  <c:v>25.28</c:v>
                </c:pt>
                <c:pt idx="365">
                  <c:v>26.64</c:v>
                </c:pt>
                <c:pt idx="366">
                  <c:v>29.437499999999996</c:v>
                </c:pt>
                <c:pt idx="367">
                  <c:v>30.637499999999999</c:v>
                </c:pt>
                <c:pt idx="368">
                  <c:v>30.815000000000001</c:v>
                </c:pt>
                <c:pt idx="369">
                  <c:v>25.397500000000001</c:v>
                </c:pt>
                <c:pt idx="370">
                  <c:v>22.014999999999997</c:v>
                </c:pt>
                <c:pt idx="371">
                  <c:v>35.03</c:v>
                </c:pt>
                <c:pt idx="372">
                  <c:v>36.574999999999996</c:v>
                </c:pt>
                <c:pt idx="373">
                  <c:v>35.909999999999997</c:v>
                </c:pt>
                <c:pt idx="374">
                  <c:v>29.06</c:v>
                </c:pt>
                <c:pt idx="375">
                  <c:v>29.502499999999998</c:v>
                </c:pt>
                <c:pt idx="376">
                  <c:v>24.837500000000002</c:v>
                </c:pt>
                <c:pt idx="377">
                  <c:v>21.627500000000001</c:v>
                </c:pt>
                <c:pt idx="378">
                  <c:v>32.464999999999996</c:v>
                </c:pt>
                <c:pt idx="379">
                  <c:v>26.285</c:v>
                </c:pt>
                <c:pt idx="380">
                  <c:v>25.052500000000002</c:v>
                </c:pt>
                <c:pt idx="381">
                  <c:v>24.925000000000004</c:v>
                </c:pt>
                <c:pt idx="382">
                  <c:v>24.35</c:v>
                </c:pt>
                <c:pt idx="383">
                  <c:v>19.052499999999998</c:v>
                </c:pt>
                <c:pt idx="384">
                  <c:v>16.175000000000001</c:v>
                </c:pt>
                <c:pt idx="385">
                  <c:v>25.102499999999999</c:v>
                </c:pt>
                <c:pt idx="386">
                  <c:v>26.204999999999998</c:v>
                </c:pt>
                <c:pt idx="387">
                  <c:v>26.1325</c:v>
                </c:pt>
                <c:pt idx="388">
                  <c:v>15.145</c:v>
                </c:pt>
                <c:pt idx="389">
                  <c:v>19.352500000000003</c:v>
                </c:pt>
                <c:pt idx="390">
                  <c:v>18.662500000000001</c:v>
                </c:pt>
                <c:pt idx="391">
                  <c:v>17.63</c:v>
                </c:pt>
                <c:pt idx="392">
                  <c:v>24.547500000000003</c:v>
                </c:pt>
                <c:pt idx="393">
                  <c:v>24.422499999999999</c:v>
                </c:pt>
                <c:pt idx="394">
                  <c:v>25.69</c:v>
                </c:pt>
                <c:pt idx="395">
                  <c:v>24.28</c:v>
                </c:pt>
                <c:pt idx="396">
                  <c:v>25.302499999999998</c:v>
                </c:pt>
                <c:pt idx="397">
                  <c:v>22.122500000000002</c:v>
                </c:pt>
                <c:pt idx="398">
                  <c:v>17.377499999999998</c:v>
                </c:pt>
                <c:pt idx="399">
                  <c:v>24.872500000000002</c:v>
                </c:pt>
                <c:pt idx="400">
                  <c:v>25.577500000000001</c:v>
                </c:pt>
                <c:pt idx="401">
                  <c:v>27.979999999999997</c:v>
                </c:pt>
                <c:pt idx="402">
                  <c:v>26.315000000000001</c:v>
                </c:pt>
                <c:pt idx="403">
                  <c:v>25.684999999999999</c:v>
                </c:pt>
                <c:pt idx="404">
                  <c:v>19.385000000000002</c:v>
                </c:pt>
                <c:pt idx="405">
                  <c:v>17.674999999999997</c:v>
                </c:pt>
                <c:pt idx="406">
                  <c:v>25.3825</c:v>
                </c:pt>
                <c:pt idx="407">
                  <c:v>26.45</c:v>
                </c:pt>
                <c:pt idx="408">
                  <c:v>24.987499999999997</c:v>
                </c:pt>
                <c:pt idx="409">
                  <c:v>24.880000000000003</c:v>
                </c:pt>
                <c:pt idx="410">
                  <c:v>24.965</c:v>
                </c:pt>
                <c:pt idx="411">
                  <c:v>19.747499999999999</c:v>
                </c:pt>
                <c:pt idx="412">
                  <c:v>17.105</c:v>
                </c:pt>
                <c:pt idx="413">
                  <c:v>25.684999999999999</c:v>
                </c:pt>
                <c:pt idx="414">
                  <c:v>26.134999999999998</c:v>
                </c:pt>
                <c:pt idx="415">
                  <c:v>23.917500000000004</c:v>
                </c:pt>
                <c:pt idx="416">
                  <c:v>23.512500000000003</c:v>
                </c:pt>
                <c:pt idx="417">
                  <c:v>20.385000000000002</c:v>
                </c:pt>
                <c:pt idx="418">
                  <c:v>15.685</c:v>
                </c:pt>
                <c:pt idx="419">
                  <c:v>12.817499999999999</c:v>
                </c:pt>
                <c:pt idx="420">
                  <c:v>19.6175</c:v>
                </c:pt>
                <c:pt idx="421">
                  <c:v>25.272499999999997</c:v>
                </c:pt>
                <c:pt idx="422">
                  <c:v>23.642499999999998</c:v>
                </c:pt>
                <c:pt idx="423">
                  <c:v>23.840000000000003</c:v>
                </c:pt>
                <c:pt idx="424">
                  <c:v>21.282499999999999</c:v>
                </c:pt>
                <c:pt idx="425">
                  <c:v>17.195</c:v>
                </c:pt>
                <c:pt idx="426">
                  <c:v>17.265000000000001</c:v>
                </c:pt>
                <c:pt idx="427">
                  <c:v>20.947500000000002</c:v>
                </c:pt>
                <c:pt idx="428">
                  <c:v>28.077500000000001</c:v>
                </c:pt>
                <c:pt idx="429">
                  <c:v>25.315000000000001</c:v>
                </c:pt>
                <c:pt idx="430">
                  <c:v>25.272500000000001</c:v>
                </c:pt>
                <c:pt idx="431">
                  <c:v>24.912500000000001</c:v>
                </c:pt>
                <c:pt idx="432">
                  <c:v>21.615000000000002</c:v>
                </c:pt>
                <c:pt idx="433">
                  <c:v>17.9025</c:v>
                </c:pt>
                <c:pt idx="434">
                  <c:v>26.535000000000004</c:v>
                </c:pt>
                <c:pt idx="435">
                  <c:v>24.142499999999998</c:v>
                </c:pt>
                <c:pt idx="436">
                  <c:v>26.727499999999999</c:v>
                </c:pt>
                <c:pt idx="437">
                  <c:v>28.212500000000002</c:v>
                </c:pt>
                <c:pt idx="438">
                  <c:v>24.372500000000002</c:v>
                </c:pt>
                <c:pt idx="439">
                  <c:v>19.440000000000001</c:v>
                </c:pt>
                <c:pt idx="440">
                  <c:v>17.352499999999999</c:v>
                </c:pt>
                <c:pt idx="441">
                  <c:v>25.0075</c:v>
                </c:pt>
                <c:pt idx="442">
                  <c:v>24.715</c:v>
                </c:pt>
                <c:pt idx="443">
                  <c:v>26.567500000000003</c:v>
                </c:pt>
                <c:pt idx="444">
                  <c:v>26.642499999999998</c:v>
                </c:pt>
                <c:pt idx="445">
                  <c:v>25.45</c:v>
                </c:pt>
                <c:pt idx="446">
                  <c:v>18.157499999999999</c:v>
                </c:pt>
                <c:pt idx="447">
                  <c:v>17.577500000000001</c:v>
                </c:pt>
                <c:pt idx="448">
                  <c:v>24.537499999999998</c:v>
                </c:pt>
                <c:pt idx="449">
                  <c:v>25.935000000000002</c:v>
                </c:pt>
                <c:pt idx="450">
                  <c:v>26.372499999999999</c:v>
                </c:pt>
                <c:pt idx="451">
                  <c:v>24.715</c:v>
                </c:pt>
                <c:pt idx="452">
                  <c:v>24.244999999999997</c:v>
                </c:pt>
                <c:pt idx="453">
                  <c:v>18.429999999999996</c:v>
                </c:pt>
                <c:pt idx="454">
                  <c:v>17.0975</c:v>
                </c:pt>
                <c:pt idx="455">
                  <c:v>24.552499999999998</c:v>
                </c:pt>
                <c:pt idx="456">
                  <c:v>25.377499999999998</c:v>
                </c:pt>
                <c:pt idx="457">
                  <c:v>26.02</c:v>
                </c:pt>
                <c:pt idx="458">
                  <c:v>26.452500000000001</c:v>
                </c:pt>
                <c:pt idx="459">
                  <c:v>23.830000000000002</c:v>
                </c:pt>
                <c:pt idx="460">
                  <c:v>18.102499999999999</c:v>
                </c:pt>
                <c:pt idx="461">
                  <c:v>16.5425</c:v>
                </c:pt>
                <c:pt idx="462">
                  <c:v>23.175000000000001</c:v>
                </c:pt>
                <c:pt idx="463">
                  <c:v>24.232500000000002</c:v>
                </c:pt>
                <c:pt idx="464">
                  <c:v>26.227500000000003</c:v>
                </c:pt>
                <c:pt idx="465">
                  <c:v>24.55</c:v>
                </c:pt>
                <c:pt idx="466">
                  <c:v>23.762499999999999</c:v>
                </c:pt>
                <c:pt idx="467">
                  <c:v>19.55</c:v>
                </c:pt>
                <c:pt idx="468">
                  <c:v>17.11</c:v>
                </c:pt>
                <c:pt idx="469">
                  <c:v>23.822499999999998</c:v>
                </c:pt>
                <c:pt idx="470">
                  <c:v>25.024999999999999</c:v>
                </c:pt>
                <c:pt idx="471">
                  <c:v>27.67</c:v>
                </c:pt>
                <c:pt idx="472">
                  <c:v>29.2075</c:v>
                </c:pt>
                <c:pt idx="473">
                  <c:v>24.487500000000001</c:v>
                </c:pt>
                <c:pt idx="474">
                  <c:v>23.177499999999998</c:v>
                </c:pt>
                <c:pt idx="475">
                  <c:v>21.077500000000001</c:v>
                </c:pt>
                <c:pt idx="476">
                  <c:v>24.647500000000001</c:v>
                </c:pt>
                <c:pt idx="477">
                  <c:v>25.84</c:v>
                </c:pt>
                <c:pt idx="478">
                  <c:v>24.48</c:v>
                </c:pt>
                <c:pt idx="479">
                  <c:v>24.197499999999998</c:v>
                </c:pt>
                <c:pt idx="480">
                  <c:v>22.984999999999999</c:v>
                </c:pt>
                <c:pt idx="481">
                  <c:v>17.93</c:v>
                </c:pt>
                <c:pt idx="482">
                  <c:v>16.2775</c:v>
                </c:pt>
                <c:pt idx="483">
                  <c:v>24.675000000000001</c:v>
                </c:pt>
                <c:pt idx="484">
                  <c:v>28.437500000000004</c:v>
                </c:pt>
                <c:pt idx="485">
                  <c:v>32.18</c:v>
                </c:pt>
                <c:pt idx="486">
                  <c:v>29.597499999999997</c:v>
                </c:pt>
                <c:pt idx="487">
                  <c:v>25.912500000000001</c:v>
                </c:pt>
                <c:pt idx="488">
                  <c:v>18.909999999999997</c:v>
                </c:pt>
                <c:pt idx="489">
                  <c:v>18.4725</c:v>
                </c:pt>
                <c:pt idx="490">
                  <c:v>29.86</c:v>
                </c:pt>
                <c:pt idx="491">
                  <c:v>29.047499999999999</c:v>
                </c:pt>
                <c:pt idx="492">
                  <c:v>27.462500000000002</c:v>
                </c:pt>
                <c:pt idx="493">
                  <c:v>26.65</c:v>
                </c:pt>
                <c:pt idx="494">
                  <c:v>29.56</c:v>
                </c:pt>
                <c:pt idx="495">
                  <c:v>23.147500000000001</c:v>
                </c:pt>
                <c:pt idx="496">
                  <c:v>22.87</c:v>
                </c:pt>
                <c:pt idx="497">
                  <c:v>26.279999999999998</c:v>
                </c:pt>
                <c:pt idx="498">
                  <c:v>25.6325</c:v>
                </c:pt>
                <c:pt idx="499">
                  <c:v>24.62</c:v>
                </c:pt>
                <c:pt idx="500">
                  <c:v>28.162500000000001</c:v>
                </c:pt>
                <c:pt idx="501">
                  <c:v>24.207500000000003</c:v>
                </c:pt>
                <c:pt idx="502">
                  <c:v>18.495000000000001</c:v>
                </c:pt>
                <c:pt idx="503">
                  <c:v>17.53</c:v>
                </c:pt>
                <c:pt idx="504">
                  <c:v>25.277500000000003</c:v>
                </c:pt>
                <c:pt idx="505">
                  <c:v>23.9925</c:v>
                </c:pt>
                <c:pt idx="506">
                  <c:v>24.317499999999999</c:v>
                </c:pt>
                <c:pt idx="507">
                  <c:v>25.685000000000002</c:v>
                </c:pt>
                <c:pt idx="508">
                  <c:v>23.6875</c:v>
                </c:pt>
                <c:pt idx="509">
                  <c:v>18.3475</c:v>
                </c:pt>
                <c:pt idx="510">
                  <c:v>15.950000000000001</c:v>
                </c:pt>
                <c:pt idx="511">
                  <c:v>26.452500000000001</c:v>
                </c:pt>
                <c:pt idx="512">
                  <c:v>26.857500000000002</c:v>
                </c:pt>
                <c:pt idx="513">
                  <c:v>27.4375</c:v>
                </c:pt>
                <c:pt idx="514">
                  <c:v>29.549999999999997</c:v>
                </c:pt>
                <c:pt idx="515">
                  <c:v>33.457499999999996</c:v>
                </c:pt>
                <c:pt idx="516">
                  <c:v>23.714999999999996</c:v>
                </c:pt>
                <c:pt idx="517">
                  <c:v>24.077500000000001</c:v>
                </c:pt>
                <c:pt idx="518">
                  <c:v>30.307499999999997</c:v>
                </c:pt>
                <c:pt idx="519">
                  <c:v>30.324999999999999</c:v>
                </c:pt>
                <c:pt idx="520">
                  <c:v>33.274999999999999</c:v>
                </c:pt>
                <c:pt idx="521">
                  <c:v>31.949999999999996</c:v>
                </c:pt>
                <c:pt idx="522">
                  <c:v>32.360000000000007</c:v>
                </c:pt>
                <c:pt idx="523">
                  <c:v>20.072499999999998</c:v>
                </c:pt>
                <c:pt idx="524">
                  <c:v>19.847500000000004</c:v>
                </c:pt>
                <c:pt idx="525">
                  <c:v>31.5425</c:v>
                </c:pt>
                <c:pt idx="526">
                  <c:v>31.61</c:v>
                </c:pt>
                <c:pt idx="527">
                  <c:v>34.802499999999995</c:v>
                </c:pt>
                <c:pt idx="528">
                  <c:v>34.512500000000003</c:v>
                </c:pt>
                <c:pt idx="529">
                  <c:v>30.330000000000002</c:v>
                </c:pt>
                <c:pt idx="530">
                  <c:v>24.82</c:v>
                </c:pt>
                <c:pt idx="531">
                  <c:v>24.362499999999997</c:v>
                </c:pt>
                <c:pt idx="532">
                  <c:v>39.927499999999995</c:v>
                </c:pt>
                <c:pt idx="533">
                  <c:v>40.222499999999997</c:v>
                </c:pt>
                <c:pt idx="534">
                  <c:v>34.185000000000002</c:v>
                </c:pt>
                <c:pt idx="535">
                  <c:v>30.092500000000001</c:v>
                </c:pt>
                <c:pt idx="536">
                  <c:v>31.759999999999998</c:v>
                </c:pt>
                <c:pt idx="537">
                  <c:v>24.66</c:v>
                </c:pt>
                <c:pt idx="538">
                  <c:v>23.984999999999999</c:v>
                </c:pt>
                <c:pt idx="539">
                  <c:v>35.227499999999992</c:v>
                </c:pt>
                <c:pt idx="540">
                  <c:v>26.04</c:v>
                </c:pt>
                <c:pt idx="541">
                  <c:v>28.224999999999998</c:v>
                </c:pt>
                <c:pt idx="542">
                  <c:v>30.895</c:v>
                </c:pt>
                <c:pt idx="543">
                  <c:v>28.234999999999999</c:v>
                </c:pt>
                <c:pt idx="544">
                  <c:v>20.712499999999999</c:v>
                </c:pt>
                <c:pt idx="545">
                  <c:v>21.792499999999997</c:v>
                </c:pt>
                <c:pt idx="546">
                  <c:v>35.8675</c:v>
                </c:pt>
                <c:pt idx="547">
                  <c:v>36.335000000000001</c:v>
                </c:pt>
                <c:pt idx="548">
                  <c:v>37.415000000000006</c:v>
                </c:pt>
                <c:pt idx="549">
                  <c:v>36.672499999999999</c:v>
                </c:pt>
                <c:pt idx="550">
                  <c:v>33.522499999999994</c:v>
                </c:pt>
                <c:pt idx="551">
                  <c:v>23.302499999999998</c:v>
                </c:pt>
                <c:pt idx="552">
                  <c:v>21.729999999999997</c:v>
                </c:pt>
                <c:pt idx="553">
                  <c:v>35.290000000000006</c:v>
                </c:pt>
                <c:pt idx="554">
                  <c:v>41.319999999999993</c:v>
                </c:pt>
                <c:pt idx="555">
                  <c:v>33.407499999999999</c:v>
                </c:pt>
                <c:pt idx="556">
                  <c:v>30.439999999999998</c:v>
                </c:pt>
                <c:pt idx="557">
                  <c:v>33.755000000000003</c:v>
                </c:pt>
                <c:pt idx="558">
                  <c:v>28.6525</c:v>
                </c:pt>
                <c:pt idx="559">
                  <c:v>23.614999999999998</c:v>
                </c:pt>
                <c:pt idx="560">
                  <c:v>31.745000000000001</c:v>
                </c:pt>
                <c:pt idx="561">
                  <c:v>32.604999999999997</c:v>
                </c:pt>
                <c:pt idx="562">
                  <c:v>34.042499999999997</c:v>
                </c:pt>
                <c:pt idx="563">
                  <c:v>37.807499999999997</c:v>
                </c:pt>
                <c:pt idx="564">
                  <c:v>39.519999999999996</c:v>
                </c:pt>
                <c:pt idx="565">
                  <c:v>29.442499999999999</c:v>
                </c:pt>
                <c:pt idx="566">
                  <c:v>26.862500000000001</c:v>
                </c:pt>
                <c:pt idx="567">
                  <c:v>39.375</c:v>
                </c:pt>
                <c:pt idx="568">
                  <c:v>40.064999999999998</c:v>
                </c:pt>
                <c:pt idx="569">
                  <c:v>39.865000000000002</c:v>
                </c:pt>
                <c:pt idx="570">
                  <c:v>40.67</c:v>
                </c:pt>
                <c:pt idx="571">
                  <c:v>37.489999999999995</c:v>
                </c:pt>
                <c:pt idx="572">
                  <c:v>29.297499999999999</c:v>
                </c:pt>
                <c:pt idx="573">
                  <c:v>26.155000000000001</c:v>
                </c:pt>
                <c:pt idx="574">
                  <c:v>27.48</c:v>
                </c:pt>
                <c:pt idx="575">
                  <c:v>39.232500000000002</c:v>
                </c:pt>
                <c:pt idx="576">
                  <c:v>37.197499999999998</c:v>
                </c:pt>
                <c:pt idx="577">
                  <c:v>36.247500000000002</c:v>
                </c:pt>
                <c:pt idx="578">
                  <c:v>37.477499999999999</c:v>
                </c:pt>
                <c:pt idx="579">
                  <c:v>29.392500000000002</c:v>
                </c:pt>
                <c:pt idx="580">
                  <c:v>29.094999999999999</c:v>
                </c:pt>
                <c:pt idx="581">
                  <c:v>41.207500000000003</c:v>
                </c:pt>
                <c:pt idx="582">
                  <c:v>41.765000000000001</c:v>
                </c:pt>
                <c:pt idx="583">
                  <c:v>41.082500000000003</c:v>
                </c:pt>
                <c:pt idx="584">
                  <c:v>41.43</c:v>
                </c:pt>
                <c:pt idx="585">
                  <c:v>40.825000000000003</c:v>
                </c:pt>
                <c:pt idx="586">
                  <c:v>33.615000000000002</c:v>
                </c:pt>
                <c:pt idx="587">
                  <c:v>29.5425</c:v>
                </c:pt>
                <c:pt idx="588">
                  <c:v>42.282499999999999</c:v>
                </c:pt>
                <c:pt idx="589">
                  <c:v>42.274999999999999</c:v>
                </c:pt>
                <c:pt idx="590">
                  <c:v>39.835000000000001</c:v>
                </c:pt>
                <c:pt idx="591">
                  <c:v>40.662500000000001</c:v>
                </c:pt>
                <c:pt idx="592">
                  <c:v>39.715000000000003</c:v>
                </c:pt>
                <c:pt idx="593">
                  <c:v>29.02</c:v>
                </c:pt>
                <c:pt idx="594">
                  <c:v>27.424999999999997</c:v>
                </c:pt>
                <c:pt idx="595">
                  <c:v>40.817499999999995</c:v>
                </c:pt>
                <c:pt idx="596">
                  <c:v>40.047499999999999</c:v>
                </c:pt>
                <c:pt idx="597">
                  <c:v>40.612499999999997</c:v>
                </c:pt>
                <c:pt idx="598">
                  <c:v>40.922499999999999</c:v>
                </c:pt>
                <c:pt idx="599">
                  <c:v>38.805</c:v>
                </c:pt>
                <c:pt idx="600">
                  <c:v>30.3125</c:v>
                </c:pt>
                <c:pt idx="601">
                  <c:v>27.717500000000001</c:v>
                </c:pt>
                <c:pt idx="602">
                  <c:v>36.945</c:v>
                </c:pt>
                <c:pt idx="603">
                  <c:v>37.807500000000005</c:v>
                </c:pt>
                <c:pt idx="604">
                  <c:v>38.697500000000005</c:v>
                </c:pt>
                <c:pt idx="605">
                  <c:v>38.827500000000001</c:v>
                </c:pt>
                <c:pt idx="606">
                  <c:v>38.4</c:v>
                </c:pt>
                <c:pt idx="607">
                  <c:v>30.005000000000003</c:v>
                </c:pt>
                <c:pt idx="608">
                  <c:v>27.842500000000001</c:v>
                </c:pt>
                <c:pt idx="609">
                  <c:v>34.33</c:v>
                </c:pt>
                <c:pt idx="610">
                  <c:v>26.267499999999998</c:v>
                </c:pt>
                <c:pt idx="611">
                  <c:v>33.547499999999999</c:v>
                </c:pt>
                <c:pt idx="612">
                  <c:v>37.212500000000006</c:v>
                </c:pt>
                <c:pt idx="613">
                  <c:v>35.737499999999997</c:v>
                </c:pt>
                <c:pt idx="614">
                  <c:v>30.395</c:v>
                </c:pt>
                <c:pt idx="615">
                  <c:v>30.052500000000002</c:v>
                </c:pt>
                <c:pt idx="616">
                  <c:v>41.927499999999995</c:v>
                </c:pt>
                <c:pt idx="617">
                  <c:v>42.644999999999996</c:v>
                </c:pt>
                <c:pt idx="618">
                  <c:v>42.942500000000003</c:v>
                </c:pt>
                <c:pt idx="619">
                  <c:v>43.635000000000005</c:v>
                </c:pt>
                <c:pt idx="620">
                  <c:v>42.574999999999996</c:v>
                </c:pt>
                <c:pt idx="621">
                  <c:v>34.547499999999999</c:v>
                </c:pt>
                <c:pt idx="622">
                  <c:v>32.9375</c:v>
                </c:pt>
                <c:pt idx="623">
                  <c:v>44.599999999999994</c:v>
                </c:pt>
                <c:pt idx="624">
                  <c:v>44.164999999999999</c:v>
                </c:pt>
                <c:pt idx="625">
                  <c:v>45.332499999999996</c:v>
                </c:pt>
                <c:pt idx="626">
                  <c:v>44.447499999999998</c:v>
                </c:pt>
                <c:pt idx="627">
                  <c:v>43.015000000000001</c:v>
                </c:pt>
                <c:pt idx="628">
                  <c:v>34.647500000000001</c:v>
                </c:pt>
                <c:pt idx="629">
                  <c:v>29.28</c:v>
                </c:pt>
                <c:pt idx="630">
                  <c:v>41.162500000000001</c:v>
                </c:pt>
                <c:pt idx="631">
                  <c:v>41.717500000000001</c:v>
                </c:pt>
                <c:pt idx="632">
                  <c:v>39.72</c:v>
                </c:pt>
                <c:pt idx="633">
                  <c:v>42.522500000000001</c:v>
                </c:pt>
                <c:pt idx="634">
                  <c:v>39.865000000000002</c:v>
                </c:pt>
                <c:pt idx="635">
                  <c:v>34.032499999999999</c:v>
                </c:pt>
                <c:pt idx="636">
                  <c:v>32.097499999999997</c:v>
                </c:pt>
                <c:pt idx="637">
                  <c:v>42.325000000000003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86-4F99-B24A-4E134B62B006}"/>
            </c:ext>
          </c:extLst>
        </c:ser>
        <c:ser>
          <c:idx val="1"/>
          <c:order val="1"/>
          <c:tx>
            <c:strRef>
              <c:f>WRF_BUSMEDLF!$D$1</c:f>
              <c:strCache>
                <c:ptCount val="1"/>
                <c:pt idx="0">
                  <c:v>KW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WRF_BUSMEDLF!$B$2:$B$1277</c:f>
              <c:numCache>
                <c:formatCode>General</c:formatCode>
                <c:ptCount val="1276"/>
                <c:pt idx="0">
                  <c:v>69.5</c:v>
                </c:pt>
                <c:pt idx="1">
                  <c:v>55.825000000000003</c:v>
                </c:pt>
                <c:pt idx="2">
                  <c:v>52.412499999999994</c:v>
                </c:pt>
                <c:pt idx="3">
                  <c:v>68.425000000000011</c:v>
                </c:pt>
                <c:pt idx="4">
                  <c:v>69.5625</c:v>
                </c:pt>
                <c:pt idx="5">
                  <c:v>79.924999999999997</c:v>
                </c:pt>
                <c:pt idx="6">
                  <c:v>78.212500000000006</c:v>
                </c:pt>
                <c:pt idx="7">
                  <c:v>76.362499999999997</c:v>
                </c:pt>
                <c:pt idx="8">
                  <c:v>70.425000000000011</c:v>
                </c:pt>
                <c:pt idx="9">
                  <c:v>75</c:v>
                </c:pt>
                <c:pt idx="10">
                  <c:v>56.300000000000004</c:v>
                </c:pt>
                <c:pt idx="11">
                  <c:v>52.275000000000006</c:v>
                </c:pt>
                <c:pt idx="12">
                  <c:v>51.6875</c:v>
                </c:pt>
                <c:pt idx="13">
                  <c:v>50.524999999999999</c:v>
                </c:pt>
                <c:pt idx="14">
                  <c:v>61.062499999999993</c:v>
                </c:pt>
                <c:pt idx="15">
                  <c:v>67.6875</c:v>
                </c:pt>
                <c:pt idx="16">
                  <c:v>59.512500000000003</c:v>
                </c:pt>
                <c:pt idx="17">
                  <c:v>63.725000000000001</c:v>
                </c:pt>
                <c:pt idx="18">
                  <c:v>67.224999999999994</c:v>
                </c:pt>
                <c:pt idx="19">
                  <c:v>67.737500000000011</c:v>
                </c:pt>
                <c:pt idx="20">
                  <c:v>60.687500000000007</c:v>
                </c:pt>
                <c:pt idx="21">
                  <c:v>60.375</c:v>
                </c:pt>
                <c:pt idx="22">
                  <c:v>67.612500000000011</c:v>
                </c:pt>
                <c:pt idx="23">
                  <c:v>53.125</c:v>
                </c:pt>
                <c:pt idx="24">
                  <c:v>62.224999999999994</c:v>
                </c:pt>
                <c:pt idx="25">
                  <c:v>74</c:v>
                </c:pt>
                <c:pt idx="26">
                  <c:v>61.075000000000003</c:v>
                </c:pt>
                <c:pt idx="27">
                  <c:v>61.262500000000003</c:v>
                </c:pt>
                <c:pt idx="28">
                  <c:v>50.462499999999999</c:v>
                </c:pt>
                <c:pt idx="29">
                  <c:v>48.300000000000004</c:v>
                </c:pt>
                <c:pt idx="30">
                  <c:v>57.8</c:v>
                </c:pt>
                <c:pt idx="31">
                  <c:v>58.3</c:v>
                </c:pt>
                <c:pt idx="32">
                  <c:v>57.774999999999999</c:v>
                </c:pt>
                <c:pt idx="33">
                  <c:v>59.95</c:v>
                </c:pt>
                <c:pt idx="34">
                  <c:v>64.987500000000011</c:v>
                </c:pt>
                <c:pt idx="35">
                  <c:v>68.250000000000014</c:v>
                </c:pt>
                <c:pt idx="36">
                  <c:v>64.137500000000003</c:v>
                </c:pt>
                <c:pt idx="37">
                  <c:v>64.325000000000003</c:v>
                </c:pt>
                <c:pt idx="38">
                  <c:v>68.425000000000011</c:v>
                </c:pt>
                <c:pt idx="39">
                  <c:v>64.275000000000006</c:v>
                </c:pt>
                <c:pt idx="40">
                  <c:v>63.224999999999994</c:v>
                </c:pt>
                <c:pt idx="41">
                  <c:v>73.7</c:v>
                </c:pt>
                <c:pt idx="42">
                  <c:v>53.025000000000006</c:v>
                </c:pt>
                <c:pt idx="43">
                  <c:v>46.8125</c:v>
                </c:pt>
                <c:pt idx="44">
                  <c:v>48.850000000000009</c:v>
                </c:pt>
                <c:pt idx="45">
                  <c:v>56.5</c:v>
                </c:pt>
                <c:pt idx="46">
                  <c:v>59.8125</c:v>
                </c:pt>
                <c:pt idx="47">
                  <c:v>64.649999999999991</c:v>
                </c:pt>
                <c:pt idx="48">
                  <c:v>55.850000000000009</c:v>
                </c:pt>
                <c:pt idx="49">
                  <c:v>71.375</c:v>
                </c:pt>
                <c:pt idx="50">
                  <c:v>64.487499999999997</c:v>
                </c:pt>
                <c:pt idx="51">
                  <c:v>31.137500000000003</c:v>
                </c:pt>
                <c:pt idx="52">
                  <c:v>32.012500000000003</c:v>
                </c:pt>
                <c:pt idx="53">
                  <c:v>31.85</c:v>
                </c:pt>
                <c:pt idx="54">
                  <c:v>47.637499999999996</c:v>
                </c:pt>
                <c:pt idx="55">
                  <c:v>63.650000000000006</c:v>
                </c:pt>
                <c:pt idx="56">
                  <c:v>59.075000000000003</c:v>
                </c:pt>
                <c:pt idx="57">
                  <c:v>64.412500000000009</c:v>
                </c:pt>
                <c:pt idx="58">
                  <c:v>66</c:v>
                </c:pt>
                <c:pt idx="59">
                  <c:v>71.975000000000009</c:v>
                </c:pt>
                <c:pt idx="60">
                  <c:v>72.537500000000009</c:v>
                </c:pt>
                <c:pt idx="61">
                  <c:v>71.774999999999991</c:v>
                </c:pt>
                <c:pt idx="62">
                  <c:v>68.637500000000003</c:v>
                </c:pt>
                <c:pt idx="63">
                  <c:v>71.75</c:v>
                </c:pt>
                <c:pt idx="64">
                  <c:v>69.849999999999994</c:v>
                </c:pt>
                <c:pt idx="65">
                  <c:v>35.25</c:v>
                </c:pt>
                <c:pt idx="66">
                  <c:v>34.725000000000001</c:v>
                </c:pt>
                <c:pt idx="67">
                  <c:v>56.462499999999999</c:v>
                </c:pt>
                <c:pt idx="68">
                  <c:v>50.8</c:v>
                </c:pt>
                <c:pt idx="69">
                  <c:v>72.412500000000009</c:v>
                </c:pt>
                <c:pt idx="70">
                  <c:v>71.724999999999994</c:v>
                </c:pt>
                <c:pt idx="71">
                  <c:v>73.25</c:v>
                </c:pt>
                <c:pt idx="72">
                  <c:v>68.887500000000003</c:v>
                </c:pt>
                <c:pt idx="73">
                  <c:v>53.225000000000009</c:v>
                </c:pt>
                <c:pt idx="74">
                  <c:v>52.425000000000004</c:v>
                </c:pt>
                <c:pt idx="75">
                  <c:v>50.487499999999997</c:v>
                </c:pt>
                <c:pt idx="76">
                  <c:v>38.1875</c:v>
                </c:pt>
                <c:pt idx="77">
                  <c:v>45.825000000000003</c:v>
                </c:pt>
                <c:pt idx="78">
                  <c:v>44.15</c:v>
                </c:pt>
                <c:pt idx="79">
                  <c:v>65.95</c:v>
                </c:pt>
                <c:pt idx="80">
                  <c:v>72.325000000000003</c:v>
                </c:pt>
                <c:pt idx="81">
                  <c:v>76.037499999999994</c:v>
                </c:pt>
                <c:pt idx="82">
                  <c:v>52.400000000000006</c:v>
                </c:pt>
                <c:pt idx="83">
                  <c:v>42.175000000000004</c:v>
                </c:pt>
                <c:pt idx="84">
                  <c:v>60.487500000000004</c:v>
                </c:pt>
                <c:pt idx="85">
                  <c:v>79.412500000000009</c:v>
                </c:pt>
                <c:pt idx="86">
                  <c:v>68.300000000000011</c:v>
                </c:pt>
                <c:pt idx="87">
                  <c:v>41.662500000000001</c:v>
                </c:pt>
                <c:pt idx="88">
                  <c:v>43.4375</c:v>
                </c:pt>
                <c:pt idx="89">
                  <c:v>46.887500000000003</c:v>
                </c:pt>
                <c:pt idx="90">
                  <c:v>40.087499999999999</c:v>
                </c:pt>
                <c:pt idx="91">
                  <c:v>43.5</c:v>
                </c:pt>
                <c:pt idx="92">
                  <c:v>40.424999999999997</c:v>
                </c:pt>
                <c:pt idx="93">
                  <c:v>42.462499999999999</c:v>
                </c:pt>
                <c:pt idx="94">
                  <c:v>55.075000000000003</c:v>
                </c:pt>
                <c:pt idx="95">
                  <c:v>56.387500000000003</c:v>
                </c:pt>
                <c:pt idx="96">
                  <c:v>58.225000000000001</c:v>
                </c:pt>
                <c:pt idx="97">
                  <c:v>65.025000000000006</c:v>
                </c:pt>
                <c:pt idx="98">
                  <c:v>54.424999999999997</c:v>
                </c:pt>
                <c:pt idx="99">
                  <c:v>49.5625</c:v>
                </c:pt>
                <c:pt idx="100">
                  <c:v>47.787500000000001</c:v>
                </c:pt>
                <c:pt idx="101">
                  <c:v>55.037500000000009</c:v>
                </c:pt>
                <c:pt idx="102">
                  <c:v>56.424999999999997</c:v>
                </c:pt>
                <c:pt idx="103">
                  <c:v>54.949999999999996</c:v>
                </c:pt>
                <c:pt idx="104">
                  <c:v>75.487499999999997</c:v>
                </c:pt>
                <c:pt idx="105">
                  <c:v>78.225000000000009</c:v>
                </c:pt>
                <c:pt idx="106">
                  <c:v>81.525000000000006</c:v>
                </c:pt>
                <c:pt idx="107">
                  <c:v>57.7</c:v>
                </c:pt>
                <c:pt idx="108">
                  <c:v>54.112499999999997</c:v>
                </c:pt>
                <c:pt idx="109">
                  <c:v>54.324999999999996</c:v>
                </c:pt>
                <c:pt idx="110">
                  <c:v>58.362500000000004</c:v>
                </c:pt>
                <c:pt idx="111">
                  <c:v>80.775000000000006</c:v>
                </c:pt>
                <c:pt idx="112">
                  <c:v>81.112499999999997</c:v>
                </c:pt>
                <c:pt idx="113">
                  <c:v>76.537500000000009</c:v>
                </c:pt>
                <c:pt idx="114">
                  <c:v>66.850000000000009</c:v>
                </c:pt>
                <c:pt idx="115">
                  <c:v>51.300000000000004</c:v>
                </c:pt>
                <c:pt idx="116">
                  <c:v>56.699999999999996</c:v>
                </c:pt>
                <c:pt idx="117">
                  <c:v>48.074999999999996</c:v>
                </c:pt>
                <c:pt idx="118">
                  <c:v>55.050000000000004</c:v>
                </c:pt>
                <c:pt idx="119">
                  <c:v>61.25</c:v>
                </c:pt>
                <c:pt idx="120">
                  <c:v>54.787500000000001</c:v>
                </c:pt>
                <c:pt idx="121">
                  <c:v>54.5625</c:v>
                </c:pt>
                <c:pt idx="122">
                  <c:v>58.312500000000007</c:v>
                </c:pt>
                <c:pt idx="123">
                  <c:v>59.362500000000004</c:v>
                </c:pt>
                <c:pt idx="124">
                  <c:v>62.787500000000009</c:v>
                </c:pt>
                <c:pt idx="125">
                  <c:v>63.037500000000001</c:v>
                </c:pt>
                <c:pt idx="126">
                  <c:v>71.100000000000009</c:v>
                </c:pt>
                <c:pt idx="127">
                  <c:v>64.362499999999997</c:v>
                </c:pt>
                <c:pt idx="128">
                  <c:v>66.150000000000006</c:v>
                </c:pt>
                <c:pt idx="129">
                  <c:v>81.1875</c:v>
                </c:pt>
                <c:pt idx="130">
                  <c:v>70.875</c:v>
                </c:pt>
                <c:pt idx="131">
                  <c:v>86.125</c:v>
                </c:pt>
                <c:pt idx="132">
                  <c:v>62.4375</c:v>
                </c:pt>
                <c:pt idx="133">
                  <c:v>60.65</c:v>
                </c:pt>
                <c:pt idx="134">
                  <c:v>46.8</c:v>
                </c:pt>
                <c:pt idx="135">
                  <c:v>48.725000000000001</c:v>
                </c:pt>
                <c:pt idx="136">
                  <c:v>60.025000000000006</c:v>
                </c:pt>
                <c:pt idx="137">
                  <c:v>77.1875</c:v>
                </c:pt>
                <c:pt idx="138">
                  <c:v>68.575000000000003</c:v>
                </c:pt>
                <c:pt idx="139">
                  <c:v>76</c:v>
                </c:pt>
                <c:pt idx="140">
                  <c:v>78.575000000000003</c:v>
                </c:pt>
                <c:pt idx="141">
                  <c:v>63.125</c:v>
                </c:pt>
                <c:pt idx="142">
                  <c:v>64.512500000000003</c:v>
                </c:pt>
                <c:pt idx="143">
                  <c:v>80</c:v>
                </c:pt>
                <c:pt idx="144">
                  <c:v>69.2</c:v>
                </c:pt>
                <c:pt idx="145">
                  <c:v>50.762500000000003</c:v>
                </c:pt>
                <c:pt idx="146">
                  <c:v>55.325000000000003</c:v>
                </c:pt>
                <c:pt idx="147">
                  <c:v>76.55</c:v>
                </c:pt>
                <c:pt idx="148">
                  <c:v>70.625</c:v>
                </c:pt>
                <c:pt idx="149">
                  <c:v>80.6875</c:v>
                </c:pt>
                <c:pt idx="150">
                  <c:v>77.912499999999994</c:v>
                </c:pt>
                <c:pt idx="151">
                  <c:v>65.612499999999997</c:v>
                </c:pt>
                <c:pt idx="152">
                  <c:v>74.237499999999997</c:v>
                </c:pt>
                <c:pt idx="153">
                  <c:v>76.112500000000011</c:v>
                </c:pt>
                <c:pt idx="154">
                  <c:v>74.55</c:v>
                </c:pt>
                <c:pt idx="155">
                  <c:v>81.400000000000006</c:v>
                </c:pt>
                <c:pt idx="156">
                  <c:v>63.85</c:v>
                </c:pt>
                <c:pt idx="157">
                  <c:v>75.337499999999991</c:v>
                </c:pt>
                <c:pt idx="158">
                  <c:v>75.887500000000003</c:v>
                </c:pt>
                <c:pt idx="159">
                  <c:v>81.2</c:v>
                </c:pt>
                <c:pt idx="160">
                  <c:v>74.637500000000003</c:v>
                </c:pt>
                <c:pt idx="161">
                  <c:v>72.45</c:v>
                </c:pt>
                <c:pt idx="162">
                  <c:v>75.3</c:v>
                </c:pt>
                <c:pt idx="163">
                  <c:v>75.2</c:v>
                </c:pt>
                <c:pt idx="164">
                  <c:v>73.462500000000006</c:v>
                </c:pt>
                <c:pt idx="165">
                  <c:v>73.474999999999994</c:v>
                </c:pt>
                <c:pt idx="166">
                  <c:v>77.224999999999994</c:v>
                </c:pt>
                <c:pt idx="167">
                  <c:v>77.312500000000014</c:v>
                </c:pt>
                <c:pt idx="168">
                  <c:v>72.724999999999994</c:v>
                </c:pt>
                <c:pt idx="169">
                  <c:v>74.8125</c:v>
                </c:pt>
                <c:pt idx="170">
                  <c:v>75.537500000000009</c:v>
                </c:pt>
                <c:pt idx="171">
                  <c:v>79.425000000000011</c:v>
                </c:pt>
                <c:pt idx="172">
                  <c:v>79.712500000000006</c:v>
                </c:pt>
                <c:pt idx="173">
                  <c:v>67.362499999999997</c:v>
                </c:pt>
                <c:pt idx="174">
                  <c:v>66.849999999999994</c:v>
                </c:pt>
                <c:pt idx="175">
                  <c:v>72.487500000000011</c:v>
                </c:pt>
                <c:pt idx="176">
                  <c:v>75.337500000000006</c:v>
                </c:pt>
                <c:pt idx="177">
                  <c:v>83.887500000000003</c:v>
                </c:pt>
                <c:pt idx="178">
                  <c:v>90.875000000000014</c:v>
                </c:pt>
                <c:pt idx="179">
                  <c:v>75.125</c:v>
                </c:pt>
                <c:pt idx="180">
                  <c:v>66.75</c:v>
                </c:pt>
                <c:pt idx="181">
                  <c:v>72.237499999999997</c:v>
                </c:pt>
                <c:pt idx="182">
                  <c:v>64.512500000000003</c:v>
                </c:pt>
                <c:pt idx="183">
                  <c:v>66.762500000000003</c:v>
                </c:pt>
                <c:pt idx="184">
                  <c:v>58.987499999999997</c:v>
                </c:pt>
                <c:pt idx="185">
                  <c:v>72.537500000000009</c:v>
                </c:pt>
                <c:pt idx="186">
                  <c:v>80.812500000000014</c:v>
                </c:pt>
                <c:pt idx="187">
                  <c:v>76.712500000000006</c:v>
                </c:pt>
                <c:pt idx="188">
                  <c:v>76.750000000000014</c:v>
                </c:pt>
                <c:pt idx="189">
                  <c:v>80.412500000000009</c:v>
                </c:pt>
                <c:pt idx="190">
                  <c:v>84.587500000000006</c:v>
                </c:pt>
                <c:pt idx="191">
                  <c:v>83.1875</c:v>
                </c:pt>
                <c:pt idx="192">
                  <c:v>80.412499999999994</c:v>
                </c:pt>
                <c:pt idx="193">
                  <c:v>82.712499999999991</c:v>
                </c:pt>
                <c:pt idx="194">
                  <c:v>82.137500000000017</c:v>
                </c:pt>
                <c:pt idx="195">
                  <c:v>78.262500000000003</c:v>
                </c:pt>
                <c:pt idx="196">
                  <c:v>79.537500000000009</c:v>
                </c:pt>
                <c:pt idx="197">
                  <c:v>83.862499999999997</c:v>
                </c:pt>
                <c:pt idx="198">
                  <c:v>82.212500000000006</c:v>
                </c:pt>
                <c:pt idx="199">
                  <c:v>85.5625</c:v>
                </c:pt>
                <c:pt idx="200">
                  <c:v>92.625000000000014</c:v>
                </c:pt>
                <c:pt idx="201">
                  <c:v>96.762500000000003</c:v>
                </c:pt>
                <c:pt idx="202">
                  <c:v>97.3125</c:v>
                </c:pt>
                <c:pt idx="203">
                  <c:v>91.112500000000011</c:v>
                </c:pt>
                <c:pt idx="204">
                  <c:v>93.112499999999997</c:v>
                </c:pt>
                <c:pt idx="205">
                  <c:v>84.724999999999994</c:v>
                </c:pt>
                <c:pt idx="206">
                  <c:v>80.375</c:v>
                </c:pt>
                <c:pt idx="207">
                  <c:v>84.162499999999994</c:v>
                </c:pt>
                <c:pt idx="208">
                  <c:v>69.600000000000009</c:v>
                </c:pt>
                <c:pt idx="209">
                  <c:v>75.300000000000011</c:v>
                </c:pt>
                <c:pt idx="210">
                  <c:v>78.212500000000006</c:v>
                </c:pt>
                <c:pt idx="211">
                  <c:v>82.4375</c:v>
                </c:pt>
                <c:pt idx="212">
                  <c:v>82.45</c:v>
                </c:pt>
                <c:pt idx="213">
                  <c:v>88.899999999999991</c:v>
                </c:pt>
                <c:pt idx="214">
                  <c:v>79</c:v>
                </c:pt>
                <c:pt idx="215">
                  <c:v>88.300000000000011</c:v>
                </c:pt>
                <c:pt idx="216">
                  <c:v>89.550000000000011</c:v>
                </c:pt>
                <c:pt idx="217">
                  <c:v>89.075000000000003</c:v>
                </c:pt>
                <c:pt idx="218">
                  <c:v>91.337500000000006</c:v>
                </c:pt>
                <c:pt idx="219">
                  <c:v>91.075000000000003</c:v>
                </c:pt>
                <c:pt idx="220">
                  <c:v>89.95</c:v>
                </c:pt>
                <c:pt idx="221">
                  <c:v>89.712500000000006</c:v>
                </c:pt>
                <c:pt idx="222">
                  <c:v>89.825000000000003</c:v>
                </c:pt>
                <c:pt idx="223">
                  <c:v>90.525000000000006</c:v>
                </c:pt>
                <c:pt idx="224">
                  <c:v>89.5</c:v>
                </c:pt>
                <c:pt idx="225">
                  <c:v>91.4375</c:v>
                </c:pt>
                <c:pt idx="226">
                  <c:v>95.212500000000006</c:v>
                </c:pt>
                <c:pt idx="227">
                  <c:v>97.137500000000003</c:v>
                </c:pt>
                <c:pt idx="228">
                  <c:v>95.037500000000009</c:v>
                </c:pt>
                <c:pt idx="229">
                  <c:v>90.974999999999994</c:v>
                </c:pt>
                <c:pt idx="230">
                  <c:v>89.775000000000006</c:v>
                </c:pt>
                <c:pt idx="231">
                  <c:v>90.825000000000003</c:v>
                </c:pt>
                <c:pt idx="232">
                  <c:v>90.9</c:v>
                </c:pt>
                <c:pt idx="233">
                  <c:v>92.637499999999989</c:v>
                </c:pt>
                <c:pt idx="234">
                  <c:v>94.287500000000009</c:v>
                </c:pt>
                <c:pt idx="235">
                  <c:v>94.262500000000003</c:v>
                </c:pt>
                <c:pt idx="236">
                  <c:v>93.787499999999994</c:v>
                </c:pt>
                <c:pt idx="237">
                  <c:v>93.762500000000003</c:v>
                </c:pt>
                <c:pt idx="238">
                  <c:v>95.487500000000011</c:v>
                </c:pt>
                <c:pt idx="239">
                  <c:v>95.412499999999994</c:v>
                </c:pt>
                <c:pt idx="240">
                  <c:v>97.237500000000011</c:v>
                </c:pt>
                <c:pt idx="241">
                  <c:v>98</c:v>
                </c:pt>
                <c:pt idx="242">
                  <c:v>84.537500000000009</c:v>
                </c:pt>
                <c:pt idx="243">
                  <c:v>94.287499999999994</c:v>
                </c:pt>
                <c:pt idx="244">
                  <c:v>100.5625</c:v>
                </c:pt>
                <c:pt idx="245">
                  <c:v>95.075000000000003</c:v>
                </c:pt>
                <c:pt idx="246">
                  <c:v>91.837500000000006</c:v>
                </c:pt>
                <c:pt idx="247">
                  <c:v>93.112500000000011</c:v>
                </c:pt>
                <c:pt idx="248">
                  <c:v>82.887500000000003</c:v>
                </c:pt>
                <c:pt idx="249">
                  <c:v>93.237500000000011</c:v>
                </c:pt>
                <c:pt idx="250">
                  <c:v>93.024999999999991</c:v>
                </c:pt>
                <c:pt idx="251">
                  <c:v>94.162499999999994</c:v>
                </c:pt>
                <c:pt idx="252">
                  <c:v>95.787500000000009</c:v>
                </c:pt>
                <c:pt idx="253">
                  <c:v>95.212499999999991</c:v>
                </c:pt>
                <c:pt idx="254">
                  <c:v>90.162500000000009</c:v>
                </c:pt>
                <c:pt idx="255">
                  <c:v>96.100000000000009</c:v>
                </c:pt>
                <c:pt idx="256">
                  <c:v>88.925000000000011</c:v>
                </c:pt>
                <c:pt idx="257">
                  <c:v>87.237499999999997</c:v>
                </c:pt>
                <c:pt idx="258">
                  <c:v>87.637500000000017</c:v>
                </c:pt>
                <c:pt idx="259">
                  <c:v>92.8</c:v>
                </c:pt>
                <c:pt idx="260">
                  <c:v>96.512500000000003</c:v>
                </c:pt>
                <c:pt idx="261">
                  <c:v>91.412500000000009</c:v>
                </c:pt>
                <c:pt idx="262">
                  <c:v>94.6875</c:v>
                </c:pt>
                <c:pt idx="263">
                  <c:v>98.712500000000006</c:v>
                </c:pt>
                <c:pt idx="264">
                  <c:v>94.412499999999994</c:v>
                </c:pt>
                <c:pt idx="265">
                  <c:v>97.537499999999994</c:v>
                </c:pt>
                <c:pt idx="266">
                  <c:v>95.700000000000017</c:v>
                </c:pt>
                <c:pt idx="267">
                  <c:v>97.787499999999994</c:v>
                </c:pt>
                <c:pt idx="268">
                  <c:v>77.212500000000006</c:v>
                </c:pt>
                <c:pt idx="269">
                  <c:v>84.6875</c:v>
                </c:pt>
                <c:pt idx="270">
                  <c:v>91.65</c:v>
                </c:pt>
                <c:pt idx="271">
                  <c:v>94.587500000000006</c:v>
                </c:pt>
                <c:pt idx="272">
                  <c:v>95.412499999999994</c:v>
                </c:pt>
                <c:pt idx="273">
                  <c:v>96.825000000000003</c:v>
                </c:pt>
                <c:pt idx="274">
                  <c:v>95.462500000000006</c:v>
                </c:pt>
                <c:pt idx="275">
                  <c:v>96.487500000000011</c:v>
                </c:pt>
                <c:pt idx="276">
                  <c:v>86.637499999999989</c:v>
                </c:pt>
                <c:pt idx="277">
                  <c:v>87.137500000000003</c:v>
                </c:pt>
                <c:pt idx="278">
                  <c:v>93.825000000000003</c:v>
                </c:pt>
                <c:pt idx="279">
                  <c:v>86.65</c:v>
                </c:pt>
                <c:pt idx="280">
                  <c:v>84.9</c:v>
                </c:pt>
                <c:pt idx="281">
                  <c:v>83.962500000000006</c:v>
                </c:pt>
                <c:pt idx="282">
                  <c:v>84.237499999999997</c:v>
                </c:pt>
                <c:pt idx="283">
                  <c:v>92.350000000000009</c:v>
                </c:pt>
                <c:pt idx="284">
                  <c:v>95.325000000000017</c:v>
                </c:pt>
                <c:pt idx="285">
                  <c:v>90.925000000000011</c:v>
                </c:pt>
                <c:pt idx="286">
                  <c:v>93.037500000000009</c:v>
                </c:pt>
                <c:pt idx="287">
                  <c:v>91.787499999999994</c:v>
                </c:pt>
                <c:pt idx="288">
                  <c:v>85.887500000000003</c:v>
                </c:pt>
                <c:pt idx="289">
                  <c:v>95.037500000000009</c:v>
                </c:pt>
                <c:pt idx="290">
                  <c:v>96.2</c:v>
                </c:pt>
                <c:pt idx="291">
                  <c:v>96.1875</c:v>
                </c:pt>
                <c:pt idx="292">
                  <c:v>96.100000000000009</c:v>
                </c:pt>
                <c:pt idx="293">
                  <c:v>95.9375</c:v>
                </c:pt>
                <c:pt idx="294">
                  <c:v>98.174999999999997</c:v>
                </c:pt>
                <c:pt idx="295">
                  <c:v>100.41249999999999</c:v>
                </c:pt>
                <c:pt idx="296">
                  <c:v>98.287500000000009</c:v>
                </c:pt>
                <c:pt idx="297">
                  <c:v>98.1</c:v>
                </c:pt>
                <c:pt idx="298">
                  <c:v>98.125</c:v>
                </c:pt>
                <c:pt idx="299">
                  <c:v>95.1</c:v>
                </c:pt>
                <c:pt idx="300">
                  <c:v>89.262500000000003</c:v>
                </c:pt>
                <c:pt idx="301">
                  <c:v>91.937500000000014</c:v>
                </c:pt>
                <c:pt idx="302">
                  <c:v>94.787500000000009</c:v>
                </c:pt>
                <c:pt idx="303">
                  <c:v>97.1875</c:v>
                </c:pt>
                <c:pt idx="304">
                  <c:v>97.2</c:v>
                </c:pt>
                <c:pt idx="305">
                  <c:v>95.025000000000006</c:v>
                </c:pt>
                <c:pt idx="306">
                  <c:v>93.7</c:v>
                </c:pt>
                <c:pt idx="307">
                  <c:v>93.112499999999997</c:v>
                </c:pt>
                <c:pt idx="308">
                  <c:v>94.037500000000009</c:v>
                </c:pt>
                <c:pt idx="309">
                  <c:v>93.462500000000006</c:v>
                </c:pt>
                <c:pt idx="310">
                  <c:v>92.45</c:v>
                </c:pt>
                <c:pt idx="311">
                  <c:v>91.0625</c:v>
                </c:pt>
                <c:pt idx="312">
                  <c:v>93.787499999999994</c:v>
                </c:pt>
                <c:pt idx="313">
                  <c:v>91.762500000000003</c:v>
                </c:pt>
                <c:pt idx="314">
                  <c:v>85.325000000000003</c:v>
                </c:pt>
                <c:pt idx="315">
                  <c:v>89.699999999999989</c:v>
                </c:pt>
                <c:pt idx="316">
                  <c:v>95.0625</c:v>
                </c:pt>
                <c:pt idx="317">
                  <c:v>96.125</c:v>
                </c:pt>
                <c:pt idx="318">
                  <c:v>86.112500000000011</c:v>
                </c:pt>
                <c:pt idx="319">
                  <c:v>81.174999999999997</c:v>
                </c:pt>
                <c:pt idx="320">
                  <c:v>95.200000000000017</c:v>
                </c:pt>
                <c:pt idx="321">
                  <c:v>97.362499999999997</c:v>
                </c:pt>
                <c:pt idx="322">
                  <c:v>95.75</c:v>
                </c:pt>
                <c:pt idx="323">
                  <c:v>96.9</c:v>
                </c:pt>
                <c:pt idx="324">
                  <c:v>97.012500000000003</c:v>
                </c:pt>
                <c:pt idx="325">
                  <c:v>98.912500000000009</c:v>
                </c:pt>
                <c:pt idx="326">
                  <c:v>97.512500000000003</c:v>
                </c:pt>
                <c:pt idx="327">
                  <c:v>89.862500000000011</c:v>
                </c:pt>
                <c:pt idx="328">
                  <c:v>99.7</c:v>
                </c:pt>
                <c:pt idx="329">
                  <c:v>98.662499999999994</c:v>
                </c:pt>
                <c:pt idx="330">
                  <c:v>96.9375</c:v>
                </c:pt>
                <c:pt idx="331">
                  <c:v>102.47499999999999</c:v>
                </c:pt>
                <c:pt idx="332">
                  <c:v>74.212500000000006</c:v>
                </c:pt>
                <c:pt idx="333">
                  <c:v>82.412500000000009</c:v>
                </c:pt>
                <c:pt idx="334">
                  <c:v>90.912500000000009</c:v>
                </c:pt>
                <c:pt idx="335">
                  <c:v>91.975000000000009</c:v>
                </c:pt>
                <c:pt idx="336">
                  <c:v>91.962500000000006</c:v>
                </c:pt>
                <c:pt idx="337">
                  <c:v>91.012500000000003</c:v>
                </c:pt>
                <c:pt idx="338">
                  <c:v>90.100000000000009</c:v>
                </c:pt>
                <c:pt idx="339">
                  <c:v>63.987500000000004</c:v>
                </c:pt>
                <c:pt idx="340">
                  <c:v>63.0625</c:v>
                </c:pt>
                <c:pt idx="341">
                  <c:v>72.212500000000006</c:v>
                </c:pt>
                <c:pt idx="342">
                  <c:v>78.9375</c:v>
                </c:pt>
                <c:pt idx="343">
                  <c:v>73.5625</c:v>
                </c:pt>
                <c:pt idx="344">
                  <c:v>76.337500000000006</c:v>
                </c:pt>
                <c:pt idx="345">
                  <c:v>84.350000000000009</c:v>
                </c:pt>
                <c:pt idx="346">
                  <c:v>82.525000000000006</c:v>
                </c:pt>
                <c:pt idx="347">
                  <c:v>85.525000000000006</c:v>
                </c:pt>
                <c:pt idx="348">
                  <c:v>83.287499999999994</c:v>
                </c:pt>
                <c:pt idx="349">
                  <c:v>84.3125</c:v>
                </c:pt>
                <c:pt idx="350">
                  <c:v>89.075000000000003</c:v>
                </c:pt>
                <c:pt idx="351">
                  <c:v>91.562500000000014</c:v>
                </c:pt>
                <c:pt idx="352">
                  <c:v>91.375</c:v>
                </c:pt>
                <c:pt idx="353">
                  <c:v>83.737499999999997</c:v>
                </c:pt>
                <c:pt idx="354">
                  <c:v>76.425000000000011</c:v>
                </c:pt>
                <c:pt idx="355">
                  <c:v>75.900000000000006</c:v>
                </c:pt>
                <c:pt idx="356">
                  <c:v>52.287500000000001</c:v>
                </c:pt>
                <c:pt idx="357">
                  <c:v>62.787500000000001</c:v>
                </c:pt>
                <c:pt idx="358">
                  <c:v>69.112500000000011</c:v>
                </c:pt>
                <c:pt idx="359">
                  <c:v>75.025000000000006</c:v>
                </c:pt>
                <c:pt idx="360">
                  <c:v>74.837500000000006</c:v>
                </c:pt>
                <c:pt idx="361">
                  <c:v>72.975000000000009</c:v>
                </c:pt>
                <c:pt idx="362">
                  <c:v>71.55</c:v>
                </c:pt>
                <c:pt idx="363">
                  <c:v>76.099999999999994</c:v>
                </c:pt>
                <c:pt idx="364">
                  <c:v>58.1875</c:v>
                </c:pt>
                <c:pt idx="365">
                  <c:v>71.412500000000009</c:v>
                </c:pt>
                <c:pt idx="366">
                  <c:v>79.274999999999991</c:v>
                </c:pt>
                <c:pt idx="367">
                  <c:v>81.1875</c:v>
                </c:pt>
                <c:pt idx="368">
                  <c:v>80.375</c:v>
                </c:pt>
                <c:pt idx="369">
                  <c:v>88.087500000000006</c:v>
                </c:pt>
                <c:pt idx="370">
                  <c:v>79.837500000000006</c:v>
                </c:pt>
                <c:pt idx="371">
                  <c:v>86.162499999999994</c:v>
                </c:pt>
                <c:pt idx="372">
                  <c:v>86.425000000000011</c:v>
                </c:pt>
                <c:pt idx="373">
                  <c:v>85.312500000000014</c:v>
                </c:pt>
                <c:pt idx="374">
                  <c:v>71.487500000000011</c:v>
                </c:pt>
                <c:pt idx="375">
                  <c:v>76.362500000000011</c:v>
                </c:pt>
                <c:pt idx="376">
                  <c:v>82.812500000000014</c:v>
                </c:pt>
                <c:pt idx="377">
                  <c:v>76.95</c:v>
                </c:pt>
                <c:pt idx="378">
                  <c:v>79.862499999999997</c:v>
                </c:pt>
                <c:pt idx="379">
                  <c:v>59.724999999999994</c:v>
                </c:pt>
                <c:pt idx="380">
                  <c:v>52.924999999999997</c:v>
                </c:pt>
                <c:pt idx="381">
                  <c:v>58.712500000000006</c:v>
                </c:pt>
                <c:pt idx="382">
                  <c:v>60.262500000000003</c:v>
                </c:pt>
                <c:pt idx="383">
                  <c:v>65.8125</c:v>
                </c:pt>
                <c:pt idx="384">
                  <c:v>58.325000000000003</c:v>
                </c:pt>
                <c:pt idx="385">
                  <c:v>65.650000000000006</c:v>
                </c:pt>
                <c:pt idx="386">
                  <c:v>68.45</c:v>
                </c:pt>
                <c:pt idx="387">
                  <c:v>82.412500000000009</c:v>
                </c:pt>
                <c:pt idx="388">
                  <c:v>69.875</c:v>
                </c:pt>
                <c:pt idx="389">
                  <c:v>66.087500000000006</c:v>
                </c:pt>
                <c:pt idx="390">
                  <c:v>69</c:v>
                </c:pt>
                <c:pt idx="391">
                  <c:v>75.125</c:v>
                </c:pt>
                <c:pt idx="392">
                  <c:v>58.612499999999997</c:v>
                </c:pt>
                <c:pt idx="393">
                  <c:v>55.787500000000001</c:v>
                </c:pt>
                <c:pt idx="394">
                  <c:v>67.8125</c:v>
                </c:pt>
                <c:pt idx="395">
                  <c:v>52.2</c:v>
                </c:pt>
                <c:pt idx="396">
                  <c:v>68.012500000000003</c:v>
                </c:pt>
                <c:pt idx="397">
                  <c:v>86.825000000000003</c:v>
                </c:pt>
                <c:pt idx="398">
                  <c:v>49.05</c:v>
                </c:pt>
                <c:pt idx="399">
                  <c:v>47.587500000000006</c:v>
                </c:pt>
                <c:pt idx="400">
                  <c:v>58.512499999999996</c:v>
                </c:pt>
                <c:pt idx="401">
                  <c:v>24.162500000000001</c:v>
                </c:pt>
                <c:pt idx="402">
                  <c:v>31.574999999999999</c:v>
                </c:pt>
                <c:pt idx="403">
                  <c:v>42.024999999999999</c:v>
                </c:pt>
                <c:pt idx="404">
                  <c:v>58.862499999999997</c:v>
                </c:pt>
                <c:pt idx="405">
                  <c:v>63.387500000000003</c:v>
                </c:pt>
                <c:pt idx="406">
                  <c:v>65.400000000000006</c:v>
                </c:pt>
                <c:pt idx="407">
                  <c:v>67.1875</c:v>
                </c:pt>
                <c:pt idx="408">
                  <c:v>48.625</c:v>
                </c:pt>
                <c:pt idx="409">
                  <c:v>54.55</c:v>
                </c:pt>
                <c:pt idx="410">
                  <c:v>48.875</c:v>
                </c:pt>
                <c:pt idx="411">
                  <c:v>46.025000000000006</c:v>
                </c:pt>
                <c:pt idx="412">
                  <c:v>54.500000000000007</c:v>
                </c:pt>
                <c:pt idx="413">
                  <c:v>44.775000000000006</c:v>
                </c:pt>
                <c:pt idx="414">
                  <c:v>42.275000000000006</c:v>
                </c:pt>
                <c:pt idx="415">
                  <c:v>53.125</c:v>
                </c:pt>
                <c:pt idx="416">
                  <c:v>64.087500000000006</c:v>
                </c:pt>
                <c:pt idx="417">
                  <c:v>71.962500000000006</c:v>
                </c:pt>
                <c:pt idx="418">
                  <c:v>65.112499999999997</c:v>
                </c:pt>
                <c:pt idx="419">
                  <c:v>65.625</c:v>
                </c:pt>
                <c:pt idx="420">
                  <c:v>78.875</c:v>
                </c:pt>
                <c:pt idx="421">
                  <c:v>79.474999999999994</c:v>
                </c:pt>
                <c:pt idx="422">
                  <c:v>66.349999999999994</c:v>
                </c:pt>
                <c:pt idx="423">
                  <c:v>71.037500000000009</c:v>
                </c:pt>
                <c:pt idx="424">
                  <c:v>66.5</c:v>
                </c:pt>
                <c:pt idx="425">
                  <c:v>74.412500000000009</c:v>
                </c:pt>
                <c:pt idx="426">
                  <c:v>82.462499999999991</c:v>
                </c:pt>
                <c:pt idx="427">
                  <c:v>73.25</c:v>
                </c:pt>
                <c:pt idx="428">
                  <c:v>84.225000000000009</c:v>
                </c:pt>
                <c:pt idx="429">
                  <c:v>65.625</c:v>
                </c:pt>
                <c:pt idx="430">
                  <c:v>63.45000000000001</c:v>
                </c:pt>
                <c:pt idx="431">
                  <c:v>60.087500000000006</c:v>
                </c:pt>
                <c:pt idx="432">
                  <c:v>81.575000000000003</c:v>
                </c:pt>
                <c:pt idx="433">
                  <c:v>77.899999999999991</c:v>
                </c:pt>
                <c:pt idx="434">
                  <c:v>68.225000000000009</c:v>
                </c:pt>
                <c:pt idx="435">
                  <c:v>55.424999999999997</c:v>
                </c:pt>
                <c:pt idx="436">
                  <c:v>71.150000000000006</c:v>
                </c:pt>
                <c:pt idx="437">
                  <c:v>77.400000000000006</c:v>
                </c:pt>
                <c:pt idx="438">
                  <c:v>61.6875</c:v>
                </c:pt>
                <c:pt idx="439">
                  <c:v>66.012500000000003</c:v>
                </c:pt>
                <c:pt idx="440">
                  <c:v>65.087500000000006</c:v>
                </c:pt>
                <c:pt idx="441">
                  <c:v>69.650000000000006</c:v>
                </c:pt>
                <c:pt idx="442">
                  <c:v>53.95</c:v>
                </c:pt>
                <c:pt idx="443">
                  <c:v>73.5625</c:v>
                </c:pt>
                <c:pt idx="444">
                  <c:v>72.8</c:v>
                </c:pt>
                <c:pt idx="445">
                  <c:v>69.599999999999994</c:v>
                </c:pt>
                <c:pt idx="446">
                  <c:v>57.525000000000006</c:v>
                </c:pt>
                <c:pt idx="447">
                  <c:v>46.037499999999994</c:v>
                </c:pt>
                <c:pt idx="448">
                  <c:v>58.012500000000003</c:v>
                </c:pt>
                <c:pt idx="449">
                  <c:v>68.800000000000011</c:v>
                </c:pt>
                <c:pt idx="450">
                  <c:v>66.849999999999994</c:v>
                </c:pt>
                <c:pt idx="451">
                  <c:v>56.825000000000003</c:v>
                </c:pt>
                <c:pt idx="452">
                  <c:v>57.349999999999994</c:v>
                </c:pt>
                <c:pt idx="453">
                  <c:v>66.2</c:v>
                </c:pt>
                <c:pt idx="454">
                  <c:v>74.0625</c:v>
                </c:pt>
                <c:pt idx="455">
                  <c:v>65.424999999999997</c:v>
                </c:pt>
                <c:pt idx="456">
                  <c:v>69.600000000000009</c:v>
                </c:pt>
                <c:pt idx="457">
                  <c:v>69.8</c:v>
                </c:pt>
                <c:pt idx="458">
                  <c:v>72.5625</c:v>
                </c:pt>
                <c:pt idx="459">
                  <c:v>62.737500000000004</c:v>
                </c:pt>
                <c:pt idx="460">
                  <c:v>61.274999999999999</c:v>
                </c:pt>
                <c:pt idx="461">
                  <c:v>74.525000000000006</c:v>
                </c:pt>
                <c:pt idx="462">
                  <c:v>56.962500000000006</c:v>
                </c:pt>
                <c:pt idx="463">
                  <c:v>60.512500000000003</c:v>
                </c:pt>
                <c:pt idx="464">
                  <c:v>71.150000000000006</c:v>
                </c:pt>
                <c:pt idx="465">
                  <c:v>63.412499999999994</c:v>
                </c:pt>
                <c:pt idx="466">
                  <c:v>48.825000000000003</c:v>
                </c:pt>
                <c:pt idx="467">
                  <c:v>45.962499999999999</c:v>
                </c:pt>
                <c:pt idx="468">
                  <c:v>59.087499999999999</c:v>
                </c:pt>
                <c:pt idx="469">
                  <c:v>61.512499999999996</c:v>
                </c:pt>
                <c:pt idx="470">
                  <c:v>72.612499999999997</c:v>
                </c:pt>
                <c:pt idx="471">
                  <c:v>77.987499999999997</c:v>
                </c:pt>
                <c:pt idx="472">
                  <c:v>84.137500000000003</c:v>
                </c:pt>
                <c:pt idx="473">
                  <c:v>39.862499999999997</c:v>
                </c:pt>
                <c:pt idx="474">
                  <c:v>26.112500000000001</c:v>
                </c:pt>
                <c:pt idx="475">
                  <c:v>30.412500000000001</c:v>
                </c:pt>
                <c:pt idx="476">
                  <c:v>43.862499999999997</c:v>
                </c:pt>
                <c:pt idx="477">
                  <c:v>44.587499999999999</c:v>
                </c:pt>
                <c:pt idx="478">
                  <c:v>48.212500000000006</c:v>
                </c:pt>
                <c:pt idx="479">
                  <c:v>57.7</c:v>
                </c:pt>
                <c:pt idx="480">
                  <c:v>49.337499999999999</c:v>
                </c:pt>
                <c:pt idx="481">
                  <c:v>52.275000000000006</c:v>
                </c:pt>
                <c:pt idx="482">
                  <c:v>60.6875</c:v>
                </c:pt>
                <c:pt idx="483">
                  <c:v>72.012500000000003</c:v>
                </c:pt>
                <c:pt idx="484">
                  <c:v>81.05</c:v>
                </c:pt>
                <c:pt idx="485">
                  <c:v>91.112499999999997</c:v>
                </c:pt>
                <c:pt idx="486">
                  <c:v>79.362499999999997</c:v>
                </c:pt>
                <c:pt idx="487">
                  <c:v>68.075000000000003</c:v>
                </c:pt>
                <c:pt idx="488">
                  <c:v>70.012500000000003</c:v>
                </c:pt>
                <c:pt idx="489">
                  <c:v>75.825000000000003</c:v>
                </c:pt>
                <c:pt idx="490">
                  <c:v>78.924999999999997</c:v>
                </c:pt>
                <c:pt idx="491">
                  <c:v>79.112500000000011</c:v>
                </c:pt>
                <c:pt idx="492">
                  <c:v>75.9375</c:v>
                </c:pt>
                <c:pt idx="493">
                  <c:v>70.650000000000006</c:v>
                </c:pt>
                <c:pt idx="494">
                  <c:v>84.9375</c:v>
                </c:pt>
                <c:pt idx="495">
                  <c:v>83.662500000000009</c:v>
                </c:pt>
                <c:pt idx="496">
                  <c:v>87.35</c:v>
                </c:pt>
                <c:pt idx="497">
                  <c:v>68.350000000000009</c:v>
                </c:pt>
                <c:pt idx="498">
                  <c:v>66.800000000000011</c:v>
                </c:pt>
                <c:pt idx="499">
                  <c:v>67.837500000000006</c:v>
                </c:pt>
                <c:pt idx="500">
                  <c:v>77.3</c:v>
                </c:pt>
                <c:pt idx="501">
                  <c:v>62.850000000000009</c:v>
                </c:pt>
                <c:pt idx="502">
                  <c:v>51.65</c:v>
                </c:pt>
                <c:pt idx="503">
                  <c:v>53.900000000000006</c:v>
                </c:pt>
                <c:pt idx="504">
                  <c:v>72.375</c:v>
                </c:pt>
                <c:pt idx="505">
                  <c:v>57.225000000000001</c:v>
                </c:pt>
                <c:pt idx="506">
                  <c:v>49.462499999999999</c:v>
                </c:pt>
                <c:pt idx="507">
                  <c:v>44.65</c:v>
                </c:pt>
                <c:pt idx="508">
                  <c:v>56.75</c:v>
                </c:pt>
                <c:pt idx="509">
                  <c:v>67.412499999999994</c:v>
                </c:pt>
                <c:pt idx="510">
                  <c:v>73.162500000000009</c:v>
                </c:pt>
                <c:pt idx="511">
                  <c:v>72.112499999999997</c:v>
                </c:pt>
                <c:pt idx="512">
                  <c:v>72.900000000000006</c:v>
                </c:pt>
                <c:pt idx="513">
                  <c:v>72.087500000000006</c:v>
                </c:pt>
                <c:pt idx="514">
                  <c:v>80.899999999999991</c:v>
                </c:pt>
                <c:pt idx="515">
                  <c:v>86.675000000000011</c:v>
                </c:pt>
                <c:pt idx="516">
                  <c:v>80.400000000000006</c:v>
                </c:pt>
                <c:pt idx="517">
                  <c:v>88.800000000000011</c:v>
                </c:pt>
                <c:pt idx="518">
                  <c:v>77.724999999999994</c:v>
                </c:pt>
                <c:pt idx="519">
                  <c:v>77.375</c:v>
                </c:pt>
                <c:pt idx="520">
                  <c:v>85.0625</c:v>
                </c:pt>
                <c:pt idx="521">
                  <c:v>83.275000000000006</c:v>
                </c:pt>
                <c:pt idx="522">
                  <c:v>87</c:v>
                </c:pt>
                <c:pt idx="523">
                  <c:v>71.125</c:v>
                </c:pt>
                <c:pt idx="524">
                  <c:v>76.512500000000003</c:v>
                </c:pt>
                <c:pt idx="525">
                  <c:v>79.6875</c:v>
                </c:pt>
                <c:pt idx="526">
                  <c:v>80.150000000000006</c:v>
                </c:pt>
                <c:pt idx="527">
                  <c:v>83.612499999999997</c:v>
                </c:pt>
                <c:pt idx="528">
                  <c:v>85.1875</c:v>
                </c:pt>
                <c:pt idx="529">
                  <c:v>85.612500000000011</c:v>
                </c:pt>
                <c:pt idx="530">
                  <c:v>88.837500000000006</c:v>
                </c:pt>
                <c:pt idx="531">
                  <c:v>94.025000000000006</c:v>
                </c:pt>
                <c:pt idx="532">
                  <c:v>98.474999999999994</c:v>
                </c:pt>
                <c:pt idx="533">
                  <c:v>97.475000000000009</c:v>
                </c:pt>
                <c:pt idx="534">
                  <c:v>81.775000000000006</c:v>
                </c:pt>
                <c:pt idx="535">
                  <c:v>72.224999999999994</c:v>
                </c:pt>
                <c:pt idx="536">
                  <c:v>79.037500000000009</c:v>
                </c:pt>
                <c:pt idx="537">
                  <c:v>83.9</c:v>
                </c:pt>
                <c:pt idx="538">
                  <c:v>85.662500000000009</c:v>
                </c:pt>
                <c:pt idx="539">
                  <c:v>82.087500000000006</c:v>
                </c:pt>
                <c:pt idx="540">
                  <c:v>63.712499999999999</c:v>
                </c:pt>
                <c:pt idx="541">
                  <c:v>68.4375</c:v>
                </c:pt>
                <c:pt idx="542">
                  <c:v>76.337500000000006</c:v>
                </c:pt>
                <c:pt idx="543">
                  <c:v>71.0625</c:v>
                </c:pt>
                <c:pt idx="544">
                  <c:v>71.275000000000006</c:v>
                </c:pt>
                <c:pt idx="545">
                  <c:v>83.362499999999997</c:v>
                </c:pt>
                <c:pt idx="546">
                  <c:v>87.974999999999994</c:v>
                </c:pt>
                <c:pt idx="547">
                  <c:v>85.537500000000009</c:v>
                </c:pt>
                <c:pt idx="548">
                  <c:v>86.3125</c:v>
                </c:pt>
                <c:pt idx="549">
                  <c:v>84</c:v>
                </c:pt>
                <c:pt idx="550">
                  <c:v>79.162499999999994</c:v>
                </c:pt>
                <c:pt idx="551">
                  <c:v>71.975000000000009</c:v>
                </c:pt>
                <c:pt idx="552">
                  <c:v>74.912500000000009</c:v>
                </c:pt>
                <c:pt idx="553">
                  <c:v>83.275000000000006</c:v>
                </c:pt>
                <c:pt idx="554">
                  <c:v>94.362499999999997</c:v>
                </c:pt>
                <c:pt idx="555">
                  <c:v>77.825000000000003</c:v>
                </c:pt>
                <c:pt idx="556">
                  <c:v>75.725000000000009</c:v>
                </c:pt>
                <c:pt idx="557">
                  <c:v>85.237500000000011</c:v>
                </c:pt>
                <c:pt idx="558">
                  <c:v>88.95</c:v>
                </c:pt>
                <c:pt idx="559">
                  <c:v>83.137500000000003</c:v>
                </c:pt>
                <c:pt idx="560">
                  <c:v>76.075000000000017</c:v>
                </c:pt>
                <c:pt idx="561">
                  <c:v>81.375</c:v>
                </c:pt>
                <c:pt idx="562">
                  <c:v>83.862499999999997</c:v>
                </c:pt>
                <c:pt idx="563">
                  <c:v>91.112500000000011</c:v>
                </c:pt>
                <c:pt idx="564">
                  <c:v>96.3</c:v>
                </c:pt>
                <c:pt idx="565">
                  <c:v>93.825000000000003</c:v>
                </c:pt>
                <c:pt idx="566">
                  <c:v>90.0625</c:v>
                </c:pt>
                <c:pt idx="567">
                  <c:v>89.45</c:v>
                </c:pt>
                <c:pt idx="568">
                  <c:v>89.9375</c:v>
                </c:pt>
                <c:pt idx="569">
                  <c:v>91.212500000000006</c:v>
                </c:pt>
                <c:pt idx="570">
                  <c:v>93.087500000000006</c:v>
                </c:pt>
                <c:pt idx="571">
                  <c:v>92.512500000000003</c:v>
                </c:pt>
                <c:pt idx="572">
                  <c:v>93.187500000000014</c:v>
                </c:pt>
                <c:pt idx="573">
                  <c:v>87.837500000000006</c:v>
                </c:pt>
                <c:pt idx="574">
                  <c:v>87.45</c:v>
                </c:pt>
                <c:pt idx="575">
                  <c:v>88.15</c:v>
                </c:pt>
                <c:pt idx="576">
                  <c:v>82.3</c:v>
                </c:pt>
                <c:pt idx="577">
                  <c:v>85.212500000000006</c:v>
                </c:pt>
                <c:pt idx="578">
                  <c:v>90.212500000000006</c:v>
                </c:pt>
                <c:pt idx="579">
                  <c:v>89.862499999999997</c:v>
                </c:pt>
                <c:pt idx="580">
                  <c:v>95.162500000000009</c:v>
                </c:pt>
                <c:pt idx="581">
                  <c:v>94.712500000000006</c:v>
                </c:pt>
                <c:pt idx="582">
                  <c:v>96.75</c:v>
                </c:pt>
                <c:pt idx="583">
                  <c:v>95.737499999999997</c:v>
                </c:pt>
                <c:pt idx="584">
                  <c:v>94.087499999999991</c:v>
                </c:pt>
                <c:pt idx="585">
                  <c:v>96.300000000000011</c:v>
                </c:pt>
                <c:pt idx="586">
                  <c:v>98.112499999999997</c:v>
                </c:pt>
                <c:pt idx="587">
                  <c:v>96.15</c:v>
                </c:pt>
                <c:pt idx="588">
                  <c:v>96.75</c:v>
                </c:pt>
                <c:pt idx="589">
                  <c:v>97.1875</c:v>
                </c:pt>
                <c:pt idx="590">
                  <c:v>91.612500000000011</c:v>
                </c:pt>
                <c:pt idx="591">
                  <c:v>94.45</c:v>
                </c:pt>
                <c:pt idx="592">
                  <c:v>93.950000000000017</c:v>
                </c:pt>
                <c:pt idx="593">
                  <c:v>88.837500000000006</c:v>
                </c:pt>
                <c:pt idx="594">
                  <c:v>89.787500000000009</c:v>
                </c:pt>
                <c:pt idx="595">
                  <c:v>91.687500000000014</c:v>
                </c:pt>
                <c:pt idx="596">
                  <c:v>87.675000000000011</c:v>
                </c:pt>
                <c:pt idx="597">
                  <c:v>92.5</c:v>
                </c:pt>
                <c:pt idx="598">
                  <c:v>89.925000000000011</c:v>
                </c:pt>
                <c:pt idx="599">
                  <c:v>88.112500000000011</c:v>
                </c:pt>
                <c:pt idx="600">
                  <c:v>90.4</c:v>
                </c:pt>
                <c:pt idx="601">
                  <c:v>94.512500000000003</c:v>
                </c:pt>
                <c:pt idx="602">
                  <c:v>86.962500000000006</c:v>
                </c:pt>
                <c:pt idx="603">
                  <c:v>89.5</c:v>
                </c:pt>
                <c:pt idx="604">
                  <c:v>92.337500000000006</c:v>
                </c:pt>
                <c:pt idx="605">
                  <c:v>92.2</c:v>
                </c:pt>
                <c:pt idx="606">
                  <c:v>93.05</c:v>
                </c:pt>
                <c:pt idx="607">
                  <c:v>92.3</c:v>
                </c:pt>
                <c:pt idx="608">
                  <c:v>90.200000000000017</c:v>
                </c:pt>
                <c:pt idx="609">
                  <c:v>89.350000000000009</c:v>
                </c:pt>
                <c:pt idx="610">
                  <c:v>83.350000000000009</c:v>
                </c:pt>
                <c:pt idx="611">
                  <c:v>86.700000000000017</c:v>
                </c:pt>
                <c:pt idx="612">
                  <c:v>89.5</c:v>
                </c:pt>
                <c:pt idx="613">
                  <c:v>89.962500000000006</c:v>
                </c:pt>
                <c:pt idx="614">
                  <c:v>91.225000000000009</c:v>
                </c:pt>
                <c:pt idx="615">
                  <c:v>93.537500000000009</c:v>
                </c:pt>
                <c:pt idx="616">
                  <c:v>95.75</c:v>
                </c:pt>
                <c:pt idx="617">
                  <c:v>96.962500000000006</c:v>
                </c:pt>
                <c:pt idx="618">
                  <c:v>99.237500000000011</c:v>
                </c:pt>
                <c:pt idx="619">
                  <c:v>98.987500000000011</c:v>
                </c:pt>
                <c:pt idx="620">
                  <c:v>98.262500000000003</c:v>
                </c:pt>
                <c:pt idx="621">
                  <c:v>97.412499999999994</c:v>
                </c:pt>
                <c:pt idx="622">
                  <c:v>100.80000000000001</c:v>
                </c:pt>
                <c:pt idx="623">
                  <c:v>102.17500000000001</c:v>
                </c:pt>
                <c:pt idx="624">
                  <c:v>103.78750000000001</c:v>
                </c:pt>
                <c:pt idx="625">
                  <c:v>100.80000000000001</c:v>
                </c:pt>
                <c:pt idx="626">
                  <c:v>99.649999999999991</c:v>
                </c:pt>
                <c:pt idx="627">
                  <c:v>98.8125</c:v>
                </c:pt>
                <c:pt idx="628">
                  <c:v>95.550000000000011</c:v>
                </c:pt>
                <c:pt idx="629">
                  <c:v>93.125</c:v>
                </c:pt>
                <c:pt idx="630">
                  <c:v>95.387500000000017</c:v>
                </c:pt>
                <c:pt idx="631">
                  <c:v>95.1875</c:v>
                </c:pt>
                <c:pt idx="632">
                  <c:v>91.962500000000006</c:v>
                </c:pt>
                <c:pt idx="633">
                  <c:v>99.45</c:v>
                </c:pt>
                <c:pt idx="634">
                  <c:v>93.662500000000009</c:v>
                </c:pt>
                <c:pt idx="635">
                  <c:v>97.987499999999997</c:v>
                </c:pt>
                <c:pt idx="636">
                  <c:v>99.600000000000009</c:v>
                </c:pt>
                <c:pt idx="637">
                  <c:v>98.212499999999991</c:v>
                </c:pt>
                <c:pt idx="638">
                  <c:v>75.241499999999988</c:v>
                </c:pt>
                <c:pt idx="639">
                  <c:v>72.694500000000005</c:v>
                </c:pt>
                <c:pt idx="640">
                  <c:v>78.977500000000006</c:v>
                </c:pt>
                <c:pt idx="641">
                  <c:v>76.251999999999995</c:v>
                </c:pt>
                <c:pt idx="642">
                  <c:v>65.783000000000001</c:v>
                </c:pt>
                <c:pt idx="643">
                  <c:v>81.796000000000006</c:v>
                </c:pt>
                <c:pt idx="644">
                  <c:v>74.723500000000001</c:v>
                </c:pt>
                <c:pt idx="645">
                  <c:v>77.394499999999994</c:v>
                </c:pt>
                <c:pt idx="646">
                  <c:v>79.676999999999992</c:v>
                </c:pt>
                <c:pt idx="647">
                  <c:v>73.621500000000012</c:v>
                </c:pt>
                <c:pt idx="648">
                  <c:v>44.539500000000004</c:v>
                </c:pt>
                <c:pt idx="649">
                  <c:v>52.000999999999998</c:v>
                </c:pt>
                <c:pt idx="650">
                  <c:v>52.802500000000002</c:v>
                </c:pt>
                <c:pt idx="651">
                  <c:v>43.847999999999999</c:v>
                </c:pt>
                <c:pt idx="652">
                  <c:v>45.75</c:v>
                </c:pt>
                <c:pt idx="653">
                  <c:v>52.978000000000002</c:v>
                </c:pt>
                <c:pt idx="654">
                  <c:v>58.622</c:v>
                </c:pt>
                <c:pt idx="655">
                  <c:v>48.32</c:v>
                </c:pt>
                <c:pt idx="656">
                  <c:v>41.442</c:v>
                </c:pt>
                <c:pt idx="657">
                  <c:v>48.630499999999998</c:v>
                </c:pt>
                <c:pt idx="658">
                  <c:v>49.365000000000002</c:v>
                </c:pt>
                <c:pt idx="659">
                  <c:v>57.555500000000009</c:v>
                </c:pt>
                <c:pt idx="660">
                  <c:v>56.608499999999999</c:v>
                </c:pt>
                <c:pt idx="661">
                  <c:v>57.911000000000001</c:v>
                </c:pt>
                <c:pt idx="662">
                  <c:v>56.02</c:v>
                </c:pt>
                <c:pt idx="663">
                  <c:v>49.792000000000002</c:v>
                </c:pt>
                <c:pt idx="664">
                  <c:v>63.07</c:v>
                </c:pt>
                <c:pt idx="665">
                  <c:v>68.881999999999991</c:v>
                </c:pt>
                <c:pt idx="666">
                  <c:v>79.893999999999991</c:v>
                </c:pt>
                <c:pt idx="667">
                  <c:v>50.713000000000001</c:v>
                </c:pt>
                <c:pt idx="668">
                  <c:v>51.287500000000001</c:v>
                </c:pt>
                <c:pt idx="669">
                  <c:v>66.468500000000006</c:v>
                </c:pt>
                <c:pt idx="670">
                  <c:v>54.900500000000001</c:v>
                </c:pt>
                <c:pt idx="671">
                  <c:v>55.440000000000005</c:v>
                </c:pt>
                <c:pt idx="672">
                  <c:v>78.47999999999999</c:v>
                </c:pt>
                <c:pt idx="673">
                  <c:v>74.887</c:v>
                </c:pt>
                <c:pt idx="674">
                  <c:v>69.874499999999998</c:v>
                </c:pt>
                <c:pt idx="675">
                  <c:v>74.264499999999998</c:v>
                </c:pt>
                <c:pt idx="676">
                  <c:v>66.306000000000012</c:v>
                </c:pt>
                <c:pt idx="677">
                  <c:v>63.813500000000005</c:v>
                </c:pt>
                <c:pt idx="678">
                  <c:v>58.119</c:v>
                </c:pt>
                <c:pt idx="679">
                  <c:v>62.037500000000001</c:v>
                </c:pt>
                <c:pt idx="680">
                  <c:v>65.499499999999998</c:v>
                </c:pt>
                <c:pt idx="681">
                  <c:v>55.458500000000008</c:v>
                </c:pt>
                <c:pt idx="682">
                  <c:v>54.967999999999996</c:v>
                </c:pt>
                <c:pt idx="683">
                  <c:v>46.505000000000003</c:v>
                </c:pt>
                <c:pt idx="684">
                  <c:v>51.762499999999996</c:v>
                </c:pt>
                <c:pt idx="685">
                  <c:v>53.6815</c:v>
                </c:pt>
                <c:pt idx="686">
                  <c:v>45.115500000000004</c:v>
                </c:pt>
                <c:pt idx="687">
                  <c:v>53.075999999999993</c:v>
                </c:pt>
                <c:pt idx="688">
                  <c:v>48.853000000000002</c:v>
                </c:pt>
                <c:pt idx="689">
                  <c:v>17.031000000000002</c:v>
                </c:pt>
                <c:pt idx="690">
                  <c:v>24.39</c:v>
                </c:pt>
                <c:pt idx="691">
                  <c:v>35.599000000000004</c:v>
                </c:pt>
                <c:pt idx="692">
                  <c:v>50.207999999999998</c:v>
                </c:pt>
                <c:pt idx="693">
                  <c:v>56.915500000000002</c:v>
                </c:pt>
                <c:pt idx="694">
                  <c:v>51.338500000000003</c:v>
                </c:pt>
                <c:pt idx="695">
                  <c:v>70.843000000000004</c:v>
                </c:pt>
                <c:pt idx="696">
                  <c:v>69.469000000000008</c:v>
                </c:pt>
                <c:pt idx="697">
                  <c:v>60.866000000000007</c:v>
                </c:pt>
                <c:pt idx="698">
                  <c:v>72.680999999999997</c:v>
                </c:pt>
                <c:pt idx="699">
                  <c:v>76.44</c:v>
                </c:pt>
                <c:pt idx="700">
                  <c:v>77.132499999999993</c:v>
                </c:pt>
                <c:pt idx="701">
                  <c:v>67.275500000000008</c:v>
                </c:pt>
                <c:pt idx="702">
                  <c:v>60.465000000000003</c:v>
                </c:pt>
                <c:pt idx="703">
                  <c:v>61.37700000000001</c:v>
                </c:pt>
                <c:pt idx="704">
                  <c:v>69.863</c:v>
                </c:pt>
                <c:pt idx="705">
                  <c:v>60.122</c:v>
                </c:pt>
                <c:pt idx="706">
                  <c:v>61.858500000000006</c:v>
                </c:pt>
                <c:pt idx="707">
                  <c:v>69.158000000000001</c:v>
                </c:pt>
                <c:pt idx="708">
                  <c:v>81.576499999999996</c:v>
                </c:pt>
                <c:pt idx="709">
                  <c:v>82.256</c:v>
                </c:pt>
                <c:pt idx="710">
                  <c:v>57.851500000000001</c:v>
                </c:pt>
                <c:pt idx="711">
                  <c:v>57.769500000000001</c:v>
                </c:pt>
                <c:pt idx="712">
                  <c:v>62.241500000000002</c:v>
                </c:pt>
                <c:pt idx="713">
                  <c:v>68.525499999999994</c:v>
                </c:pt>
                <c:pt idx="714">
                  <c:v>74.743499999999997</c:v>
                </c:pt>
                <c:pt idx="715">
                  <c:v>77.253</c:v>
                </c:pt>
                <c:pt idx="716">
                  <c:v>70.646000000000001</c:v>
                </c:pt>
                <c:pt idx="717">
                  <c:v>60.195</c:v>
                </c:pt>
                <c:pt idx="718">
                  <c:v>58.923000000000002</c:v>
                </c:pt>
                <c:pt idx="719">
                  <c:v>59.941499999999998</c:v>
                </c:pt>
                <c:pt idx="720">
                  <c:v>54.282499999999999</c:v>
                </c:pt>
                <c:pt idx="721">
                  <c:v>53.131500000000003</c:v>
                </c:pt>
                <c:pt idx="722">
                  <c:v>42.101500000000001</c:v>
                </c:pt>
                <c:pt idx="723">
                  <c:v>44.3185</c:v>
                </c:pt>
                <c:pt idx="724">
                  <c:v>53.524000000000001</c:v>
                </c:pt>
                <c:pt idx="725">
                  <c:v>60.395999999999994</c:v>
                </c:pt>
                <c:pt idx="726">
                  <c:v>65.821000000000012</c:v>
                </c:pt>
                <c:pt idx="727">
                  <c:v>35.649000000000001</c:v>
                </c:pt>
                <c:pt idx="728">
                  <c:v>27.386000000000003</c:v>
                </c:pt>
                <c:pt idx="729">
                  <c:v>26.499500000000001</c:v>
                </c:pt>
                <c:pt idx="730">
                  <c:v>28.779499999999999</c:v>
                </c:pt>
                <c:pt idx="731">
                  <c:v>32.957500000000003</c:v>
                </c:pt>
                <c:pt idx="732">
                  <c:v>50.521000000000001</c:v>
                </c:pt>
                <c:pt idx="733">
                  <c:v>57.466000000000001</c:v>
                </c:pt>
                <c:pt idx="734">
                  <c:v>70.047000000000011</c:v>
                </c:pt>
                <c:pt idx="735">
                  <c:v>72.269000000000005</c:v>
                </c:pt>
                <c:pt idx="736">
                  <c:v>55.408499999999997</c:v>
                </c:pt>
                <c:pt idx="737">
                  <c:v>45.890000000000008</c:v>
                </c:pt>
                <c:pt idx="738">
                  <c:v>64.354500000000002</c:v>
                </c:pt>
                <c:pt idx="739">
                  <c:v>44.89</c:v>
                </c:pt>
                <c:pt idx="740">
                  <c:v>54.042999999999999</c:v>
                </c:pt>
                <c:pt idx="741">
                  <c:v>66.047499999999999</c:v>
                </c:pt>
                <c:pt idx="742">
                  <c:v>64.231000000000009</c:v>
                </c:pt>
                <c:pt idx="743">
                  <c:v>70.868499999999997</c:v>
                </c:pt>
                <c:pt idx="744">
                  <c:v>75.69</c:v>
                </c:pt>
                <c:pt idx="745">
                  <c:v>45.924000000000007</c:v>
                </c:pt>
                <c:pt idx="746">
                  <c:v>49.573</c:v>
                </c:pt>
                <c:pt idx="747">
                  <c:v>51.589000000000006</c:v>
                </c:pt>
                <c:pt idx="748">
                  <c:v>69.672000000000011</c:v>
                </c:pt>
                <c:pt idx="749">
                  <c:v>79.138000000000005</c:v>
                </c:pt>
                <c:pt idx="750">
                  <c:v>85.408999999999992</c:v>
                </c:pt>
                <c:pt idx="751">
                  <c:v>79.328000000000003</c:v>
                </c:pt>
                <c:pt idx="752">
                  <c:v>56.207499999999996</c:v>
                </c:pt>
                <c:pt idx="753">
                  <c:v>47.371499999999997</c:v>
                </c:pt>
                <c:pt idx="754">
                  <c:v>47.908999999999999</c:v>
                </c:pt>
                <c:pt idx="755">
                  <c:v>73.838999999999999</c:v>
                </c:pt>
                <c:pt idx="756">
                  <c:v>74.115499999999997</c:v>
                </c:pt>
                <c:pt idx="757">
                  <c:v>83.580500000000001</c:v>
                </c:pt>
                <c:pt idx="758">
                  <c:v>69.6995</c:v>
                </c:pt>
                <c:pt idx="759">
                  <c:v>78.608499999999992</c:v>
                </c:pt>
                <c:pt idx="760">
                  <c:v>64.033000000000001</c:v>
                </c:pt>
                <c:pt idx="761">
                  <c:v>75.302000000000007</c:v>
                </c:pt>
                <c:pt idx="762">
                  <c:v>76.692499999999995</c:v>
                </c:pt>
                <c:pt idx="763">
                  <c:v>80.136500000000012</c:v>
                </c:pt>
                <c:pt idx="764">
                  <c:v>73.405000000000001</c:v>
                </c:pt>
                <c:pt idx="765">
                  <c:v>57.276999999999994</c:v>
                </c:pt>
                <c:pt idx="766">
                  <c:v>66.579499999999996</c:v>
                </c:pt>
                <c:pt idx="767">
                  <c:v>64.603000000000009</c:v>
                </c:pt>
                <c:pt idx="768">
                  <c:v>85.627499999999998</c:v>
                </c:pt>
                <c:pt idx="769">
                  <c:v>64.697500000000005</c:v>
                </c:pt>
                <c:pt idx="770">
                  <c:v>59.016000000000005</c:v>
                </c:pt>
                <c:pt idx="771">
                  <c:v>58.298999999999999</c:v>
                </c:pt>
                <c:pt idx="772">
                  <c:v>66.673000000000002</c:v>
                </c:pt>
                <c:pt idx="773">
                  <c:v>71.385500000000008</c:v>
                </c:pt>
                <c:pt idx="774">
                  <c:v>53.122999999999998</c:v>
                </c:pt>
                <c:pt idx="775">
                  <c:v>53.9985</c:v>
                </c:pt>
                <c:pt idx="776">
                  <c:v>51.302</c:v>
                </c:pt>
                <c:pt idx="777">
                  <c:v>53.579499999999996</c:v>
                </c:pt>
                <c:pt idx="778">
                  <c:v>64.232500000000002</c:v>
                </c:pt>
                <c:pt idx="779">
                  <c:v>80.264499999999998</c:v>
                </c:pt>
                <c:pt idx="780">
                  <c:v>81.134</c:v>
                </c:pt>
                <c:pt idx="781">
                  <c:v>69.029499999999999</c:v>
                </c:pt>
                <c:pt idx="782">
                  <c:v>74.797499999999999</c:v>
                </c:pt>
                <c:pt idx="783">
                  <c:v>76.06450000000001</c:v>
                </c:pt>
                <c:pt idx="784">
                  <c:v>70.168000000000006</c:v>
                </c:pt>
                <c:pt idx="785">
                  <c:v>62.853999999999999</c:v>
                </c:pt>
                <c:pt idx="786">
                  <c:v>63.280000000000008</c:v>
                </c:pt>
                <c:pt idx="787">
                  <c:v>68.869500000000002</c:v>
                </c:pt>
                <c:pt idx="788">
                  <c:v>83.795000000000002</c:v>
                </c:pt>
                <c:pt idx="789">
                  <c:v>73.703500000000005</c:v>
                </c:pt>
                <c:pt idx="790">
                  <c:v>74.176500000000004</c:v>
                </c:pt>
                <c:pt idx="791">
                  <c:v>90.35</c:v>
                </c:pt>
                <c:pt idx="792">
                  <c:v>79.786999999999992</c:v>
                </c:pt>
                <c:pt idx="793">
                  <c:v>65.023999999999987</c:v>
                </c:pt>
                <c:pt idx="794">
                  <c:v>55.817500000000003</c:v>
                </c:pt>
                <c:pt idx="795">
                  <c:v>59.015499999999996</c:v>
                </c:pt>
                <c:pt idx="796">
                  <c:v>68.631</c:v>
                </c:pt>
                <c:pt idx="797">
                  <c:v>69.971000000000004</c:v>
                </c:pt>
                <c:pt idx="798">
                  <c:v>71.947999999999993</c:v>
                </c:pt>
                <c:pt idx="799">
                  <c:v>73.786500000000004</c:v>
                </c:pt>
                <c:pt idx="800">
                  <c:v>76.07050000000001</c:v>
                </c:pt>
                <c:pt idx="801">
                  <c:v>77.570499999999996</c:v>
                </c:pt>
                <c:pt idx="802">
                  <c:v>76.257499999999993</c:v>
                </c:pt>
                <c:pt idx="803">
                  <c:v>78.027000000000001</c:v>
                </c:pt>
                <c:pt idx="804">
                  <c:v>71.037000000000006</c:v>
                </c:pt>
                <c:pt idx="805">
                  <c:v>78.688500000000005</c:v>
                </c:pt>
                <c:pt idx="806">
                  <c:v>72.013000000000005</c:v>
                </c:pt>
                <c:pt idx="807">
                  <c:v>82.259500000000003</c:v>
                </c:pt>
                <c:pt idx="808">
                  <c:v>80.126500000000007</c:v>
                </c:pt>
                <c:pt idx="809">
                  <c:v>75.253500000000003</c:v>
                </c:pt>
                <c:pt idx="810">
                  <c:v>71.643000000000015</c:v>
                </c:pt>
                <c:pt idx="811">
                  <c:v>53.972000000000008</c:v>
                </c:pt>
                <c:pt idx="812">
                  <c:v>67.019499999999994</c:v>
                </c:pt>
                <c:pt idx="813">
                  <c:v>69.163000000000011</c:v>
                </c:pt>
                <c:pt idx="815">
                  <c:v>66.804500000000004</c:v>
                </c:pt>
                <c:pt idx="816">
                  <c:v>70.408000000000001</c:v>
                </c:pt>
                <c:pt idx="817">
                  <c:v>69.614499999999992</c:v>
                </c:pt>
                <c:pt idx="818">
                  <c:v>82.775499999999994</c:v>
                </c:pt>
                <c:pt idx="819">
                  <c:v>75.766499999999994</c:v>
                </c:pt>
                <c:pt idx="820">
                  <c:v>79.619</c:v>
                </c:pt>
                <c:pt idx="821">
                  <c:v>80.712500000000006</c:v>
                </c:pt>
                <c:pt idx="822">
                  <c:v>79.990000000000009</c:v>
                </c:pt>
                <c:pt idx="823">
                  <c:v>92.944999999999993</c:v>
                </c:pt>
                <c:pt idx="824">
                  <c:v>85.890500000000003</c:v>
                </c:pt>
                <c:pt idx="825">
                  <c:v>83.255499999999998</c:v>
                </c:pt>
                <c:pt idx="826">
                  <c:v>86.293000000000006</c:v>
                </c:pt>
                <c:pt idx="827">
                  <c:v>81.032499999999999</c:v>
                </c:pt>
                <c:pt idx="828">
                  <c:v>71.371000000000009</c:v>
                </c:pt>
                <c:pt idx="829">
                  <c:v>86.149000000000001</c:v>
                </c:pt>
                <c:pt idx="830">
                  <c:v>86.207000000000008</c:v>
                </c:pt>
                <c:pt idx="831">
                  <c:v>79.422000000000011</c:v>
                </c:pt>
                <c:pt idx="832">
                  <c:v>73.492500000000007</c:v>
                </c:pt>
                <c:pt idx="833">
                  <c:v>80.636499999999998</c:v>
                </c:pt>
                <c:pt idx="834">
                  <c:v>76.665999999999997</c:v>
                </c:pt>
                <c:pt idx="835">
                  <c:v>82.908500000000004</c:v>
                </c:pt>
                <c:pt idx="836">
                  <c:v>85.943500000000014</c:v>
                </c:pt>
                <c:pt idx="837">
                  <c:v>87.108500000000006</c:v>
                </c:pt>
                <c:pt idx="838">
                  <c:v>76.795500000000004</c:v>
                </c:pt>
                <c:pt idx="839">
                  <c:v>73.938499999999991</c:v>
                </c:pt>
                <c:pt idx="840">
                  <c:v>81.263000000000005</c:v>
                </c:pt>
                <c:pt idx="841">
                  <c:v>83.715000000000003</c:v>
                </c:pt>
                <c:pt idx="842">
                  <c:v>82.979000000000013</c:v>
                </c:pt>
                <c:pt idx="843">
                  <c:v>81.72999999999999</c:v>
                </c:pt>
                <c:pt idx="844">
                  <c:v>83.95750000000001</c:v>
                </c:pt>
                <c:pt idx="845">
                  <c:v>82.378500000000003</c:v>
                </c:pt>
                <c:pt idx="846">
                  <c:v>83.441499999999991</c:v>
                </c:pt>
                <c:pt idx="847">
                  <c:v>85.591999999999999</c:v>
                </c:pt>
                <c:pt idx="848">
                  <c:v>84.194499999999991</c:v>
                </c:pt>
                <c:pt idx="849">
                  <c:v>87.481499999999997</c:v>
                </c:pt>
                <c:pt idx="850">
                  <c:v>86.587000000000003</c:v>
                </c:pt>
                <c:pt idx="851">
                  <c:v>88.521999999999991</c:v>
                </c:pt>
                <c:pt idx="852">
                  <c:v>88.795500000000018</c:v>
                </c:pt>
                <c:pt idx="853">
                  <c:v>84.618499999999997</c:v>
                </c:pt>
                <c:pt idx="854">
                  <c:v>83.225500000000011</c:v>
                </c:pt>
                <c:pt idx="855">
                  <c:v>82.268500000000003</c:v>
                </c:pt>
                <c:pt idx="856">
                  <c:v>88.777500000000003</c:v>
                </c:pt>
                <c:pt idx="857">
                  <c:v>87.301500000000004</c:v>
                </c:pt>
                <c:pt idx="858">
                  <c:v>93.223500000000016</c:v>
                </c:pt>
                <c:pt idx="859">
                  <c:v>94.003500000000003</c:v>
                </c:pt>
                <c:pt idx="860">
                  <c:v>95.551000000000002</c:v>
                </c:pt>
                <c:pt idx="861">
                  <c:v>84.607500000000016</c:v>
                </c:pt>
                <c:pt idx="862">
                  <c:v>79.582000000000008</c:v>
                </c:pt>
                <c:pt idx="863">
                  <c:v>89.505499999999998</c:v>
                </c:pt>
                <c:pt idx="864">
                  <c:v>92.095000000000013</c:v>
                </c:pt>
                <c:pt idx="865">
                  <c:v>94.85250000000002</c:v>
                </c:pt>
                <c:pt idx="866">
                  <c:v>93.069500000000005</c:v>
                </c:pt>
                <c:pt idx="867">
                  <c:v>91.856999999999999</c:v>
                </c:pt>
                <c:pt idx="868">
                  <c:v>97.770500000000013</c:v>
                </c:pt>
                <c:pt idx="869">
                  <c:v>97.521500000000017</c:v>
                </c:pt>
                <c:pt idx="870">
                  <c:v>89.503</c:v>
                </c:pt>
                <c:pt idx="871">
                  <c:v>88.437000000000012</c:v>
                </c:pt>
                <c:pt idx="872">
                  <c:v>89.811499999999995</c:v>
                </c:pt>
                <c:pt idx="873">
                  <c:v>97.839499999999987</c:v>
                </c:pt>
                <c:pt idx="874">
                  <c:v>98.863500000000002</c:v>
                </c:pt>
                <c:pt idx="875">
                  <c:v>100.0655</c:v>
                </c:pt>
                <c:pt idx="876">
                  <c:v>100.9465</c:v>
                </c:pt>
                <c:pt idx="877">
                  <c:v>99.844499999999996</c:v>
                </c:pt>
                <c:pt idx="878">
                  <c:v>99.303000000000011</c:v>
                </c:pt>
                <c:pt idx="879">
                  <c:v>95.201999999999998</c:v>
                </c:pt>
                <c:pt idx="880">
                  <c:v>84.823999999999984</c:v>
                </c:pt>
                <c:pt idx="881">
                  <c:v>88.150500000000008</c:v>
                </c:pt>
                <c:pt idx="882">
                  <c:v>96.717500000000001</c:v>
                </c:pt>
                <c:pt idx="883">
                  <c:v>96.48</c:v>
                </c:pt>
                <c:pt idx="884">
                  <c:v>96.118499999999997</c:v>
                </c:pt>
                <c:pt idx="885">
                  <c:v>94.297499999999999</c:v>
                </c:pt>
                <c:pt idx="886">
                  <c:v>92.812500000000014</c:v>
                </c:pt>
                <c:pt idx="887">
                  <c:v>95.494</c:v>
                </c:pt>
                <c:pt idx="888">
                  <c:v>91.941000000000003</c:v>
                </c:pt>
                <c:pt idx="889">
                  <c:v>97.061000000000007</c:v>
                </c:pt>
                <c:pt idx="890">
                  <c:v>93.491</c:v>
                </c:pt>
                <c:pt idx="891">
                  <c:v>103.3775</c:v>
                </c:pt>
                <c:pt idx="892">
                  <c:v>102.008</c:v>
                </c:pt>
                <c:pt idx="893">
                  <c:v>101.6455</c:v>
                </c:pt>
                <c:pt idx="894">
                  <c:v>98.19</c:v>
                </c:pt>
                <c:pt idx="895">
                  <c:v>88.869</c:v>
                </c:pt>
                <c:pt idx="896">
                  <c:v>104.617</c:v>
                </c:pt>
                <c:pt idx="897">
                  <c:v>106.3095</c:v>
                </c:pt>
                <c:pt idx="898">
                  <c:v>103.72600000000001</c:v>
                </c:pt>
                <c:pt idx="899">
                  <c:v>101.28200000000001</c:v>
                </c:pt>
                <c:pt idx="900">
                  <c:v>100.285</c:v>
                </c:pt>
                <c:pt idx="901">
                  <c:v>94.672499999999999</c:v>
                </c:pt>
                <c:pt idx="902">
                  <c:v>96.975500000000011</c:v>
                </c:pt>
                <c:pt idx="903">
                  <c:v>101.09</c:v>
                </c:pt>
                <c:pt idx="904">
                  <c:v>101.9795</c:v>
                </c:pt>
                <c:pt idx="905">
                  <c:v>100.313</c:v>
                </c:pt>
                <c:pt idx="906">
                  <c:v>99.674000000000007</c:v>
                </c:pt>
                <c:pt idx="907">
                  <c:v>99.25200000000001</c:v>
                </c:pt>
                <c:pt idx="908">
                  <c:v>99.748499999999993</c:v>
                </c:pt>
                <c:pt idx="909">
                  <c:v>102.28149999999999</c:v>
                </c:pt>
                <c:pt idx="910">
                  <c:v>103.51500000000001</c:v>
                </c:pt>
                <c:pt idx="911">
                  <c:v>104.569</c:v>
                </c:pt>
                <c:pt idx="912">
                  <c:v>104.6635</c:v>
                </c:pt>
                <c:pt idx="913">
                  <c:v>102.75400000000002</c:v>
                </c:pt>
                <c:pt idx="914">
                  <c:v>102.732</c:v>
                </c:pt>
                <c:pt idx="915">
                  <c:v>104.15350000000001</c:v>
                </c:pt>
                <c:pt idx="916">
                  <c:v>102.28600000000002</c:v>
                </c:pt>
                <c:pt idx="917">
                  <c:v>102.1925</c:v>
                </c:pt>
                <c:pt idx="918">
                  <c:v>100.32300000000001</c:v>
                </c:pt>
                <c:pt idx="919">
                  <c:v>104.6315</c:v>
                </c:pt>
                <c:pt idx="920">
                  <c:v>104.557</c:v>
                </c:pt>
                <c:pt idx="921">
                  <c:v>104.79349999999999</c:v>
                </c:pt>
                <c:pt idx="922">
                  <c:v>104.7775</c:v>
                </c:pt>
                <c:pt idx="923">
                  <c:v>103.86150000000001</c:v>
                </c:pt>
                <c:pt idx="924">
                  <c:v>99.6995</c:v>
                </c:pt>
                <c:pt idx="925">
                  <c:v>94.040500000000009</c:v>
                </c:pt>
                <c:pt idx="926">
                  <c:v>95.456000000000003</c:v>
                </c:pt>
                <c:pt idx="927">
                  <c:v>107.0265</c:v>
                </c:pt>
                <c:pt idx="928">
                  <c:v>107.96199999999999</c:v>
                </c:pt>
                <c:pt idx="929">
                  <c:v>105.24300000000001</c:v>
                </c:pt>
                <c:pt idx="930">
                  <c:v>107.19750000000001</c:v>
                </c:pt>
                <c:pt idx="931">
                  <c:v>103.895</c:v>
                </c:pt>
                <c:pt idx="932">
                  <c:v>101.527</c:v>
                </c:pt>
                <c:pt idx="933">
                  <c:v>101.018</c:v>
                </c:pt>
                <c:pt idx="934">
                  <c:v>104.241</c:v>
                </c:pt>
                <c:pt idx="935">
                  <c:v>106.47000000000001</c:v>
                </c:pt>
                <c:pt idx="936">
                  <c:v>106.36500000000001</c:v>
                </c:pt>
                <c:pt idx="937">
                  <c:v>96.01100000000001</c:v>
                </c:pt>
                <c:pt idx="938">
                  <c:v>94.476500000000001</c:v>
                </c:pt>
                <c:pt idx="939">
                  <c:v>95.805000000000007</c:v>
                </c:pt>
                <c:pt idx="940">
                  <c:v>97.139499999999998</c:v>
                </c:pt>
                <c:pt idx="941">
                  <c:v>96.872500000000002</c:v>
                </c:pt>
                <c:pt idx="942">
                  <c:v>96.813500000000005</c:v>
                </c:pt>
                <c:pt idx="943">
                  <c:v>97.063499999999991</c:v>
                </c:pt>
                <c:pt idx="944">
                  <c:v>98.435000000000002</c:v>
                </c:pt>
                <c:pt idx="945">
                  <c:v>98.638500000000008</c:v>
                </c:pt>
                <c:pt idx="946">
                  <c:v>101.21199999999999</c:v>
                </c:pt>
                <c:pt idx="947">
                  <c:v>101.45050000000001</c:v>
                </c:pt>
                <c:pt idx="948">
                  <c:v>105.277</c:v>
                </c:pt>
                <c:pt idx="949">
                  <c:v>107.20949999999999</c:v>
                </c:pt>
                <c:pt idx="950">
                  <c:v>96.48</c:v>
                </c:pt>
                <c:pt idx="951">
                  <c:v>92.358000000000004</c:v>
                </c:pt>
                <c:pt idx="952">
                  <c:v>88.813000000000002</c:v>
                </c:pt>
                <c:pt idx="953">
                  <c:v>83.985000000000014</c:v>
                </c:pt>
                <c:pt idx="954">
                  <c:v>80.110500000000002</c:v>
                </c:pt>
                <c:pt idx="955">
                  <c:v>75.311500000000009</c:v>
                </c:pt>
                <c:pt idx="956">
                  <c:v>79.686999999999998</c:v>
                </c:pt>
                <c:pt idx="957">
                  <c:v>82.356000000000009</c:v>
                </c:pt>
                <c:pt idx="958">
                  <c:v>89.659499999999994</c:v>
                </c:pt>
                <c:pt idx="959">
                  <c:v>91.816000000000003</c:v>
                </c:pt>
                <c:pt idx="960">
                  <c:v>94.273499999999999</c:v>
                </c:pt>
                <c:pt idx="961">
                  <c:v>92.98299999999999</c:v>
                </c:pt>
                <c:pt idx="962">
                  <c:v>92.704000000000008</c:v>
                </c:pt>
                <c:pt idx="963">
                  <c:v>95.996000000000009</c:v>
                </c:pt>
                <c:pt idx="964">
                  <c:v>98.1995</c:v>
                </c:pt>
                <c:pt idx="965">
                  <c:v>99.606499999999997</c:v>
                </c:pt>
                <c:pt idx="966">
                  <c:v>89.222999999999999</c:v>
                </c:pt>
                <c:pt idx="967">
                  <c:v>92.189000000000007</c:v>
                </c:pt>
                <c:pt idx="968">
                  <c:v>93.608500000000006</c:v>
                </c:pt>
                <c:pt idx="969">
                  <c:v>94.073000000000008</c:v>
                </c:pt>
                <c:pt idx="970">
                  <c:v>93.5715</c:v>
                </c:pt>
                <c:pt idx="971">
                  <c:v>92.664000000000016</c:v>
                </c:pt>
                <c:pt idx="972">
                  <c:v>90.262500000000003</c:v>
                </c:pt>
                <c:pt idx="973">
                  <c:v>89.558499999999995</c:v>
                </c:pt>
                <c:pt idx="974">
                  <c:v>89.919000000000011</c:v>
                </c:pt>
                <c:pt idx="975">
                  <c:v>92.417000000000002</c:v>
                </c:pt>
                <c:pt idx="976">
                  <c:v>80.61</c:v>
                </c:pt>
                <c:pt idx="977">
                  <c:v>85.304000000000002</c:v>
                </c:pt>
                <c:pt idx="978">
                  <c:v>70.387</c:v>
                </c:pt>
                <c:pt idx="979">
                  <c:v>77.078000000000003</c:v>
                </c:pt>
                <c:pt idx="980">
                  <c:v>86.651499999999999</c:v>
                </c:pt>
                <c:pt idx="981">
                  <c:v>81.570000000000007</c:v>
                </c:pt>
                <c:pt idx="982">
                  <c:v>72.838999999999999</c:v>
                </c:pt>
                <c:pt idx="983">
                  <c:v>79.461500000000001</c:v>
                </c:pt>
                <c:pt idx="984">
                  <c:v>79.282499999999999</c:v>
                </c:pt>
                <c:pt idx="985">
                  <c:v>70.4405</c:v>
                </c:pt>
                <c:pt idx="986">
                  <c:v>67.259999999999991</c:v>
                </c:pt>
                <c:pt idx="987">
                  <c:v>66.134</c:v>
                </c:pt>
                <c:pt idx="988">
                  <c:v>72.893000000000001</c:v>
                </c:pt>
                <c:pt idx="989">
                  <c:v>80.776499999999999</c:v>
                </c:pt>
                <c:pt idx="990">
                  <c:v>85.025000000000006</c:v>
                </c:pt>
                <c:pt idx="991">
                  <c:v>91.772499999999994</c:v>
                </c:pt>
                <c:pt idx="992">
                  <c:v>90.028500000000008</c:v>
                </c:pt>
                <c:pt idx="993">
                  <c:v>83.242999999999995</c:v>
                </c:pt>
                <c:pt idx="994">
                  <c:v>78.198999999999998</c:v>
                </c:pt>
                <c:pt idx="995">
                  <c:v>73.448999999999998</c:v>
                </c:pt>
                <c:pt idx="996">
                  <c:v>78.105000000000004</c:v>
                </c:pt>
                <c:pt idx="997">
                  <c:v>80.319000000000003</c:v>
                </c:pt>
                <c:pt idx="998">
                  <c:v>81.956999999999994</c:v>
                </c:pt>
                <c:pt idx="999">
                  <c:v>65.002499999999998</c:v>
                </c:pt>
                <c:pt idx="1000">
                  <c:v>45.417999999999999</c:v>
                </c:pt>
                <c:pt idx="1001">
                  <c:v>48.506500000000003</c:v>
                </c:pt>
                <c:pt idx="1002">
                  <c:v>59.019500000000008</c:v>
                </c:pt>
                <c:pt idx="1003">
                  <c:v>54.552500000000002</c:v>
                </c:pt>
                <c:pt idx="1004">
                  <c:v>62.660500000000006</c:v>
                </c:pt>
                <c:pt idx="1005">
                  <c:v>71.645499999999998</c:v>
                </c:pt>
                <c:pt idx="1006">
                  <c:v>73.523499999999999</c:v>
                </c:pt>
                <c:pt idx="1007">
                  <c:v>77.677499999999995</c:v>
                </c:pt>
                <c:pt idx="1008">
                  <c:v>81.186499999999995</c:v>
                </c:pt>
                <c:pt idx="1009">
                  <c:v>84.166500000000013</c:v>
                </c:pt>
                <c:pt idx="1010">
                  <c:v>83.596499999999992</c:v>
                </c:pt>
                <c:pt idx="1011">
                  <c:v>55.5745</c:v>
                </c:pt>
                <c:pt idx="1012">
                  <c:v>58.996000000000002</c:v>
                </c:pt>
                <c:pt idx="1013">
                  <c:v>63.875500000000002</c:v>
                </c:pt>
                <c:pt idx="1014">
                  <c:v>63.267499999999998</c:v>
                </c:pt>
                <c:pt idx="1015">
                  <c:v>64.716000000000008</c:v>
                </c:pt>
                <c:pt idx="1016">
                  <c:v>68.579000000000008</c:v>
                </c:pt>
                <c:pt idx="1017">
                  <c:v>71.6785</c:v>
                </c:pt>
                <c:pt idx="1018">
                  <c:v>61.00200000000001</c:v>
                </c:pt>
                <c:pt idx="1019">
                  <c:v>63.250500000000009</c:v>
                </c:pt>
                <c:pt idx="1020">
                  <c:v>68.31</c:v>
                </c:pt>
                <c:pt idx="1021">
                  <c:v>63.251500000000007</c:v>
                </c:pt>
                <c:pt idx="1022">
                  <c:v>70.015500000000003</c:v>
                </c:pt>
                <c:pt idx="1023">
                  <c:v>57.446500000000007</c:v>
                </c:pt>
                <c:pt idx="1024">
                  <c:v>61.566999999999993</c:v>
                </c:pt>
                <c:pt idx="1025">
                  <c:v>60.830500000000001</c:v>
                </c:pt>
                <c:pt idx="1026">
                  <c:v>63.006500000000003</c:v>
                </c:pt>
                <c:pt idx="1027">
                  <c:v>59.022999999999996</c:v>
                </c:pt>
                <c:pt idx="1028">
                  <c:v>50.824500000000008</c:v>
                </c:pt>
                <c:pt idx="1029">
                  <c:v>52.731999999999999</c:v>
                </c:pt>
                <c:pt idx="1030">
                  <c:v>60.387</c:v>
                </c:pt>
                <c:pt idx="1031">
                  <c:v>62.796500000000002</c:v>
                </c:pt>
                <c:pt idx="1032">
                  <c:v>64.805500000000009</c:v>
                </c:pt>
                <c:pt idx="1033">
                  <c:v>60.983499999999999</c:v>
                </c:pt>
                <c:pt idx="1034">
                  <c:v>66.926999999999992</c:v>
                </c:pt>
                <c:pt idx="1035">
                  <c:v>72.299500000000009</c:v>
                </c:pt>
                <c:pt idx="1036">
                  <c:v>62.967000000000006</c:v>
                </c:pt>
                <c:pt idx="1037">
                  <c:v>70.203500000000005</c:v>
                </c:pt>
                <c:pt idx="1038">
                  <c:v>65.421000000000006</c:v>
                </c:pt>
                <c:pt idx="1039">
                  <c:v>69.454000000000008</c:v>
                </c:pt>
                <c:pt idx="1040">
                  <c:v>77.913000000000011</c:v>
                </c:pt>
                <c:pt idx="1041">
                  <c:v>63.378500000000003</c:v>
                </c:pt>
                <c:pt idx="1042">
                  <c:v>53.5715</c:v>
                </c:pt>
                <c:pt idx="1043">
                  <c:v>64.194500000000005</c:v>
                </c:pt>
                <c:pt idx="1044">
                  <c:v>63.807500000000005</c:v>
                </c:pt>
                <c:pt idx="1045">
                  <c:v>58.257999999999996</c:v>
                </c:pt>
                <c:pt idx="1046">
                  <c:v>63.3215</c:v>
                </c:pt>
                <c:pt idx="1047">
                  <c:v>53.844999999999999</c:v>
                </c:pt>
                <c:pt idx="1048">
                  <c:v>59.615500000000004</c:v>
                </c:pt>
                <c:pt idx="1049">
                  <c:v>69.734499999999997</c:v>
                </c:pt>
                <c:pt idx="1050">
                  <c:v>62.966500000000003</c:v>
                </c:pt>
                <c:pt idx="1051">
                  <c:v>60.102000000000004</c:v>
                </c:pt>
                <c:pt idx="1052">
                  <c:v>65.908000000000015</c:v>
                </c:pt>
                <c:pt idx="1053">
                  <c:v>58.283000000000001</c:v>
                </c:pt>
                <c:pt idx="1054">
                  <c:v>68.480499999999992</c:v>
                </c:pt>
                <c:pt idx="1055">
                  <c:v>64.12700000000001</c:v>
                </c:pt>
                <c:pt idx="1056">
                  <c:v>65.648499999999999</c:v>
                </c:pt>
                <c:pt idx="1057">
                  <c:v>50.5715</c:v>
                </c:pt>
                <c:pt idx="1058">
                  <c:v>55.6905</c:v>
                </c:pt>
                <c:pt idx="1059">
                  <c:v>51.971499999999999</c:v>
                </c:pt>
                <c:pt idx="1060">
                  <c:v>50.369</c:v>
                </c:pt>
                <c:pt idx="1061">
                  <c:v>56.206000000000003</c:v>
                </c:pt>
                <c:pt idx="1062">
                  <c:v>64.614499999999992</c:v>
                </c:pt>
                <c:pt idx="1063">
                  <c:v>66.163000000000011</c:v>
                </c:pt>
                <c:pt idx="1064">
                  <c:v>47.3795</c:v>
                </c:pt>
                <c:pt idx="1065">
                  <c:v>46.416499999999999</c:v>
                </c:pt>
                <c:pt idx="1066">
                  <c:v>52.549500000000002</c:v>
                </c:pt>
                <c:pt idx="1067">
                  <c:v>56.073000000000008</c:v>
                </c:pt>
                <c:pt idx="1068">
                  <c:v>53.980499999999999</c:v>
                </c:pt>
                <c:pt idx="1069">
                  <c:v>50.228000000000002</c:v>
                </c:pt>
                <c:pt idx="1070">
                  <c:v>59.216000000000001</c:v>
                </c:pt>
                <c:pt idx="1071">
                  <c:v>55.762999999999998</c:v>
                </c:pt>
                <c:pt idx="1072">
                  <c:v>50.005999999999993</c:v>
                </c:pt>
                <c:pt idx="1073">
                  <c:v>66.423500000000004</c:v>
                </c:pt>
                <c:pt idx="1074">
                  <c:v>69.565000000000012</c:v>
                </c:pt>
                <c:pt idx="1075">
                  <c:v>45.635000000000005</c:v>
                </c:pt>
                <c:pt idx="1076">
                  <c:v>54.521500000000003</c:v>
                </c:pt>
                <c:pt idx="1077">
                  <c:v>15.827500000000001</c:v>
                </c:pt>
                <c:pt idx="1078">
                  <c:v>23.910499999999999</c:v>
                </c:pt>
                <c:pt idx="1079">
                  <c:v>26.544</c:v>
                </c:pt>
                <c:pt idx="1080">
                  <c:v>43.084500000000006</c:v>
                </c:pt>
                <c:pt idx="1081">
                  <c:v>62.385000000000005</c:v>
                </c:pt>
                <c:pt idx="1082">
                  <c:v>35.072500000000005</c:v>
                </c:pt>
                <c:pt idx="1083">
                  <c:v>36.506</c:v>
                </c:pt>
                <c:pt idx="1084">
                  <c:v>39.579000000000001</c:v>
                </c:pt>
                <c:pt idx="1085">
                  <c:v>41.244</c:v>
                </c:pt>
                <c:pt idx="1086">
                  <c:v>50.023999999999994</c:v>
                </c:pt>
                <c:pt idx="1087">
                  <c:v>51.183000000000007</c:v>
                </c:pt>
                <c:pt idx="1088">
                  <c:v>53.662500000000001</c:v>
                </c:pt>
                <c:pt idx="1089">
                  <c:v>51.274500000000003</c:v>
                </c:pt>
                <c:pt idx="1090">
                  <c:v>52.279500000000006</c:v>
                </c:pt>
                <c:pt idx="1091">
                  <c:v>62.878</c:v>
                </c:pt>
                <c:pt idx="1092">
                  <c:v>71.888999999999996</c:v>
                </c:pt>
                <c:pt idx="1093">
                  <c:v>74.639500000000012</c:v>
                </c:pt>
                <c:pt idx="1094">
                  <c:v>73.954499999999996</c:v>
                </c:pt>
                <c:pt idx="1095">
                  <c:v>71.491</c:v>
                </c:pt>
                <c:pt idx="1096">
                  <c:v>64.478499999999997</c:v>
                </c:pt>
                <c:pt idx="1097">
                  <c:v>66.913499999999999</c:v>
                </c:pt>
                <c:pt idx="1098">
                  <c:v>60.789000000000009</c:v>
                </c:pt>
                <c:pt idx="1099">
                  <c:v>61.66749999999999</c:v>
                </c:pt>
                <c:pt idx="1100">
                  <c:v>65.939000000000007</c:v>
                </c:pt>
                <c:pt idx="1101">
                  <c:v>65.21350000000001</c:v>
                </c:pt>
                <c:pt idx="1102">
                  <c:v>67.505499999999998</c:v>
                </c:pt>
                <c:pt idx="1103">
                  <c:v>71.489000000000004</c:v>
                </c:pt>
                <c:pt idx="1104">
                  <c:v>56.962000000000003</c:v>
                </c:pt>
                <c:pt idx="1105">
                  <c:v>47.282499999999999</c:v>
                </c:pt>
                <c:pt idx="1106">
                  <c:v>55.724000000000004</c:v>
                </c:pt>
                <c:pt idx="1107">
                  <c:v>63.154499999999999</c:v>
                </c:pt>
                <c:pt idx="1108">
                  <c:v>66.389499999999998</c:v>
                </c:pt>
                <c:pt idx="1109">
                  <c:v>69.367499999999993</c:v>
                </c:pt>
                <c:pt idx="1110">
                  <c:v>62.339999999999996</c:v>
                </c:pt>
                <c:pt idx="1111">
                  <c:v>43.920500000000004</c:v>
                </c:pt>
                <c:pt idx="1112">
                  <c:v>51.967499999999994</c:v>
                </c:pt>
                <c:pt idx="1113">
                  <c:v>67.267499999999998</c:v>
                </c:pt>
                <c:pt idx="1114">
                  <c:v>79.963000000000008</c:v>
                </c:pt>
                <c:pt idx="1115">
                  <c:v>78.917999999999992</c:v>
                </c:pt>
                <c:pt idx="1116">
                  <c:v>79.766000000000005</c:v>
                </c:pt>
                <c:pt idx="1117">
                  <c:v>71.897999999999996</c:v>
                </c:pt>
                <c:pt idx="1118">
                  <c:v>76.8035</c:v>
                </c:pt>
                <c:pt idx="1119">
                  <c:v>83.483500000000006</c:v>
                </c:pt>
                <c:pt idx="1120">
                  <c:v>90.305000000000007</c:v>
                </c:pt>
                <c:pt idx="1121">
                  <c:v>76.873000000000005</c:v>
                </c:pt>
                <c:pt idx="1122">
                  <c:v>47.154000000000003</c:v>
                </c:pt>
                <c:pt idx="1123">
                  <c:v>49.453000000000003</c:v>
                </c:pt>
                <c:pt idx="1124">
                  <c:v>67.813999999999993</c:v>
                </c:pt>
                <c:pt idx="1125">
                  <c:v>81.988</c:v>
                </c:pt>
                <c:pt idx="1126">
                  <c:v>79.466000000000008</c:v>
                </c:pt>
                <c:pt idx="1127">
                  <c:v>81.849500000000006</c:v>
                </c:pt>
                <c:pt idx="1128">
                  <c:v>80.106500000000011</c:v>
                </c:pt>
                <c:pt idx="1129">
                  <c:v>76.062000000000012</c:v>
                </c:pt>
                <c:pt idx="1130">
                  <c:v>64.753500000000003</c:v>
                </c:pt>
                <c:pt idx="1131">
                  <c:v>67.767499999999998</c:v>
                </c:pt>
                <c:pt idx="1132">
                  <c:v>58.741</c:v>
                </c:pt>
                <c:pt idx="1133">
                  <c:v>62.865000000000002</c:v>
                </c:pt>
                <c:pt idx="1134">
                  <c:v>68.9435</c:v>
                </c:pt>
                <c:pt idx="1135">
                  <c:v>73.222999999999999</c:v>
                </c:pt>
                <c:pt idx="1136">
                  <c:v>78.825999999999993</c:v>
                </c:pt>
                <c:pt idx="1137">
                  <c:v>78.847000000000008</c:v>
                </c:pt>
                <c:pt idx="1138">
                  <c:v>62.572500000000005</c:v>
                </c:pt>
                <c:pt idx="1139">
                  <c:v>61.41</c:v>
                </c:pt>
                <c:pt idx="1140">
                  <c:v>64.331000000000017</c:v>
                </c:pt>
                <c:pt idx="1141">
                  <c:v>58.995500000000007</c:v>
                </c:pt>
                <c:pt idx="1142">
                  <c:v>65.287000000000006</c:v>
                </c:pt>
                <c:pt idx="1143">
                  <c:v>69.302000000000007</c:v>
                </c:pt>
                <c:pt idx="1144">
                  <c:v>61.146500000000003</c:v>
                </c:pt>
                <c:pt idx="1145">
                  <c:v>66.118499999999997</c:v>
                </c:pt>
                <c:pt idx="1146">
                  <c:v>66.027500000000003</c:v>
                </c:pt>
                <c:pt idx="1147">
                  <c:v>66.644000000000005</c:v>
                </c:pt>
                <c:pt idx="1148">
                  <c:v>71.764499999999998</c:v>
                </c:pt>
                <c:pt idx="1149">
                  <c:v>57.691500000000005</c:v>
                </c:pt>
                <c:pt idx="1150">
                  <c:v>64.458500000000001</c:v>
                </c:pt>
                <c:pt idx="1151">
                  <c:v>71.31</c:v>
                </c:pt>
                <c:pt idx="1152">
                  <c:v>75.586500000000001</c:v>
                </c:pt>
                <c:pt idx="1153">
                  <c:v>77.135500000000008</c:v>
                </c:pt>
                <c:pt idx="1154">
                  <c:v>75.88000000000001</c:v>
                </c:pt>
                <c:pt idx="1155">
                  <c:v>79.180999999999997</c:v>
                </c:pt>
                <c:pt idx="1156">
                  <c:v>62.794499999999999</c:v>
                </c:pt>
                <c:pt idx="1157">
                  <c:v>72.627499999999998</c:v>
                </c:pt>
                <c:pt idx="1158">
                  <c:v>81.641000000000005</c:v>
                </c:pt>
                <c:pt idx="1159">
                  <c:v>84.512</c:v>
                </c:pt>
                <c:pt idx="1160">
                  <c:v>74.384</c:v>
                </c:pt>
                <c:pt idx="1161">
                  <c:v>77.352999999999994</c:v>
                </c:pt>
                <c:pt idx="1162">
                  <c:v>78.647999999999996</c:v>
                </c:pt>
                <c:pt idx="1163">
                  <c:v>65.561499999999995</c:v>
                </c:pt>
                <c:pt idx="1164">
                  <c:v>60.384500000000003</c:v>
                </c:pt>
                <c:pt idx="1165">
                  <c:v>72.766999999999996</c:v>
                </c:pt>
                <c:pt idx="1166">
                  <c:v>78.44850000000001</c:v>
                </c:pt>
                <c:pt idx="1167">
                  <c:v>80.091499999999996</c:v>
                </c:pt>
                <c:pt idx="1168">
                  <c:v>80.418500000000009</c:v>
                </c:pt>
                <c:pt idx="1169">
                  <c:v>76.837500000000006</c:v>
                </c:pt>
                <c:pt idx="1170">
                  <c:v>84.031500000000008</c:v>
                </c:pt>
                <c:pt idx="1171">
                  <c:v>83.274500000000003</c:v>
                </c:pt>
                <c:pt idx="1172">
                  <c:v>84.102500000000006</c:v>
                </c:pt>
                <c:pt idx="1173">
                  <c:v>67.824000000000012</c:v>
                </c:pt>
                <c:pt idx="1174">
                  <c:v>53.777000000000008</c:v>
                </c:pt>
                <c:pt idx="1175">
                  <c:v>65.284499999999994</c:v>
                </c:pt>
                <c:pt idx="1176">
                  <c:v>69.811000000000007</c:v>
                </c:pt>
                <c:pt idx="1177">
                  <c:v>74.466000000000008</c:v>
                </c:pt>
                <c:pt idx="1178">
                  <c:v>79.673000000000002</c:v>
                </c:pt>
                <c:pt idx="1179">
                  <c:v>76.19</c:v>
                </c:pt>
                <c:pt idx="1180">
                  <c:v>73.897999999999996</c:v>
                </c:pt>
                <c:pt idx="1181">
                  <c:v>80.633499999999998</c:v>
                </c:pt>
                <c:pt idx="1182">
                  <c:v>75.218500000000006</c:v>
                </c:pt>
                <c:pt idx="1183">
                  <c:v>83.243500000000012</c:v>
                </c:pt>
                <c:pt idx="1184">
                  <c:v>82.244000000000014</c:v>
                </c:pt>
                <c:pt idx="1185">
                  <c:v>78.635500000000008</c:v>
                </c:pt>
                <c:pt idx="1186">
                  <c:v>76.959499999999991</c:v>
                </c:pt>
                <c:pt idx="1187">
                  <c:v>78.656000000000006</c:v>
                </c:pt>
                <c:pt idx="1188">
                  <c:v>77.409000000000006</c:v>
                </c:pt>
                <c:pt idx="1189">
                  <c:v>79.067499999999995</c:v>
                </c:pt>
                <c:pt idx="1190">
                  <c:v>82.262500000000003</c:v>
                </c:pt>
                <c:pt idx="1191">
                  <c:v>88.622</c:v>
                </c:pt>
                <c:pt idx="1192">
                  <c:v>91.156500000000008</c:v>
                </c:pt>
                <c:pt idx="1193">
                  <c:v>80.486500000000007</c:v>
                </c:pt>
                <c:pt idx="1194">
                  <c:v>81.521000000000001</c:v>
                </c:pt>
                <c:pt idx="1195">
                  <c:v>79.164000000000001</c:v>
                </c:pt>
                <c:pt idx="1196">
                  <c:v>66.772000000000006</c:v>
                </c:pt>
                <c:pt idx="1197">
                  <c:v>79.243000000000009</c:v>
                </c:pt>
                <c:pt idx="1198">
                  <c:v>84.261500000000012</c:v>
                </c:pt>
                <c:pt idx="1199">
                  <c:v>88.979500000000002</c:v>
                </c:pt>
                <c:pt idx="1200">
                  <c:v>65.547499999999999</c:v>
                </c:pt>
                <c:pt idx="1201">
                  <c:v>82.692999999999998</c:v>
                </c:pt>
                <c:pt idx="1202">
                  <c:v>89.262</c:v>
                </c:pt>
                <c:pt idx="1203">
                  <c:v>89.478499999999997</c:v>
                </c:pt>
                <c:pt idx="1204">
                  <c:v>89.290500000000009</c:v>
                </c:pt>
                <c:pt idx="1205">
                  <c:v>87.419499999999999</c:v>
                </c:pt>
                <c:pt idx="1206">
                  <c:v>80.807000000000002</c:v>
                </c:pt>
                <c:pt idx="1207">
                  <c:v>84.70450000000001</c:v>
                </c:pt>
                <c:pt idx="1208">
                  <c:v>88.872500000000002</c:v>
                </c:pt>
                <c:pt idx="1209">
                  <c:v>91.419000000000011</c:v>
                </c:pt>
                <c:pt idx="1210">
                  <c:v>94.1935</c:v>
                </c:pt>
                <c:pt idx="1211">
                  <c:v>94.171499999999995</c:v>
                </c:pt>
                <c:pt idx="1212">
                  <c:v>81.135999999999996</c:v>
                </c:pt>
                <c:pt idx="1213">
                  <c:v>85.254999999999995</c:v>
                </c:pt>
                <c:pt idx="1214">
                  <c:v>73.183499999999995</c:v>
                </c:pt>
                <c:pt idx="1215">
                  <c:v>82.427000000000007</c:v>
                </c:pt>
                <c:pt idx="1216">
                  <c:v>78.707499999999996</c:v>
                </c:pt>
                <c:pt idx="1217">
                  <c:v>87.102500000000006</c:v>
                </c:pt>
                <c:pt idx="1218">
                  <c:v>86.143000000000001</c:v>
                </c:pt>
                <c:pt idx="1219">
                  <c:v>91.444999999999993</c:v>
                </c:pt>
                <c:pt idx="1220">
                  <c:v>89.2</c:v>
                </c:pt>
                <c:pt idx="1221">
                  <c:v>93.866</c:v>
                </c:pt>
                <c:pt idx="1222">
                  <c:v>93.350999999999999</c:v>
                </c:pt>
                <c:pt idx="1223">
                  <c:v>94.822999999999993</c:v>
                </c:pt>
                <c:pt idx="1224">
                  <c:v>92.122500000000002</c:v>
                </c:pt>
                <c:pt idx="1225">
                  <c:v>84.41749999999999</c:v>
                </c:pt>
                <c:pt idx="1226">
                  <c:v>75.784000000000006</c:v>
                </c:pt>
                <c:pt idx="1227">
                  <c:v>87.39100000000002</c:v>
                </c:pt>
                <c:pt idx="1228">
                  <c:v>90.968000000000004</c:v>
                </c:pt>
                <c:pt idx="1229">
                  <c:v>93.266499999999994</c:v>
                </c:pt>
                <c:pt idx="1230">
                  <c:v>91.591499999999996</c:v>
                </c:pt>
                <c:pt idx="1231">
                  <c:v>91.969000000000008</c:v>
                </c:pt>
                <c:pt idx="1232">
                  <c:v>92.658000000000001</c:v>
                </c:pt>
                <c:pt idx="1233">
                  <c:v>90.339500000000015</c:v>
                </c:pt>
                <c:pt idx="1234">
                  <c:v>84.778500000000008</c:v>
                </c:pt>
                <c:pt idx="1235">
                  <c:v>89.489000000000004</c:v>
                </c:pt>
                <c:pt idx="1236">
                  <c:v>90.866500000000002</c:v>
                </c:pt>
                <c:pt idx="1237">
                  <c:v>92.973000000000013</c:v>
                </c:pt>
                <c:pt idx="1238">
                  <c:v>94.902500000000018</c:v>
                </c:pt>
                <c:pt idx="1239">
                  <c:v>95.334500000000006</c:v>
                </c:pt>
                <c:pt idx="1240">
                  <c:v>95.051500000000004</c:v>
                </c:pt>
                <c:pt idx="1241">
                  <c:v>96.613500000000002</c:v>
                </c:pt>
                <c:pt idx="1242">
                  <c:v>96.733500000000006</c:v>
                </c:pt>
                <c:pt idx="1243">
                  <c:v>98.91449999999999</c:v>
                </c:pt>
                <c:pt idx="1244">
                  <c:v>96.674999999999997</c:v>
                </c:pt>
                <c:pt idx="1245">
                  <c:v>97.355000000000004</c:v>
                </c:pt>
                <c:pt idx="1246">
                  <c:v>98.288000000000011</c:v>
                </c:pt>
                <c:pt idx="1247">
                  <c:v>99.722500000000011</c:v>
                </c:pt>
                <c:pt idx="1248">
                  <c:v>98.164000000000001</c:v>
                </c:pt>
                <c:pt idx="1249">
                  <c:v>97.378000000000014</c:v>
                </c:pt>
                <c:pt idx="1250">
                  <c:v>84.125500000000002</c:v>
                </c:pt>
                <c:pt idx="1251">
                  <c:v>93.693500000000014</c:v>
                </c:pt>
                <c:pt idx="1252">
                  <c:v>94.860000000000014</c:v>
                </c:pt>
                <c:pt idx="1253">
                  <c:v>85.427500000000009</c:v>
                </c:pt>
                <c:pt idx="1254">
                  <c:v>93.381000000000014</c:v>
                </c:pt>
                <c:pt idx="1255">
                  <c:v>95.619000000000014</c:v>
                </c:pt>
                <c:pt idx="1256">
                  <c:v>96.417500000000004</c:v>
                </c:pt>
                <c:pt idx="1257">
                  <c:v>93.648499999999999</c:v>
                </c:pt>
                <c:pt idx="1258">
                  <c:v>92.260500000000008</c:v>
                </c:pt>
                <c:pt idx="1259">
                  <c:v>96.991000000000014</c:v>
                </c:pt>
                <c:pt idx="1260">
                  <c:v>98.156499999999994</c:v>
                </c:pt>
                <c:pt idx="1261">
                  <c:v>99.152000000000001</c:v>
                </c:pt>
                <c:pt idx="1262">
                  <c:v>88.219499999999996</c:v>
                </c:pt>
                <c:pt idx="1263">
                  <c:v>89.382000000000005</c:v>
                </c:pt>
                <c:pt idx="1264">
                  <c:v>91.241500000000002</c:v>
                </c:pt>
                <c:pt idx="1265">
                  <c:v>92.646500000000003</c:v>
                </c:pt>
                <c:pt idx="1266">
                  <c:v>82.433999999999997</c:v>
                </c:pt>
                <c:pt idx="1267">
                  <c:v>83.987000000000009</c:v>
                </c:pt>
                <c:pt idx="1268">
                  <c:v>83.641500000000008</c:v>
                </c:pt>
                <c:pt idx="1269">
                  <c:v>89.214500000000015</c:v>
                </c:pt>
                <c:pt idx="1270">
                  <c:v>89.073000000000008</c:v>
                </c:pt>
                <c:pt idx="1271">
                  <c:v>84.488500000000002</c:v>
                </c:pt>
                <c:pt idx="1272">
                  <c:v>89.582499999999996</c:v>
                </c:pt>
                <c:pt idx="1273">
                  <c:v>91.570999999999998</c:v>
                </c:pt>
                <c:pt idx="1274">
                  <c:v>94.93</c:v>
                </c:pt>
                <c:pt idx="1275">
                  <c:v>95.204000000000008</c:v>
                </c:pt>
              </c:numCache>
            </c:numRef>
          </c:xVal>
          <c:yVal>
            <c:numRef>
              <c:f>WRF_BUSMEDLF!$D$2:$D$1277</c:f>
              <c:numCache>
                <c:formatCode>General</c:formatCode>
                <c:ptCount val="1276"/>
                <c:pt idx="638">
                  <c:v>34.082778547392039</c:v>
                </c:pt>
                <c:pt idx="639">
                  <c:v>34.733638512660889</c:v>
                </c:pt>
                <c:pt idx="640">
                  <c:v>37.22129024930593</c:v>
                </c:pt>
                <c:pt idx="641">
                  <c:v>34.997830266995742</c:v>
                </c:pt>
                <c:pt idx="642">
                  <c:v>25.697535257489061</c:v>
                </c:pt>
                <c:pt idx="643">
                  <c:v>28.166771640953716</c:v>
                </c:pt>
                <c:pt idx="644">
                  <c:v>35.288053015427771</c:v>
                </c:pt>
                <c:pt idx="645">
                  <c:v>37.836155227062356</c:v>
                </c:pt>
                <c:pt idx="646">
                  <c:v>39.368745021037867</c:v>
                </c:pt>
                <c:pt idx="647">
                  <c:v>33.879626795332136</c:v>
                </c:pt>
                <c:pt idx="648">
                  <c:v>28.991082372415338</c:v>
                </c:pt>
                <c:pt idx="649">
                  <c:v>23.975099006845472</c:v>
                </c:pt>
                <c:pt idx="650">
                  <c:v>22.939104929439161</c:v>
                </c:pt>
                <c:pt idx="651">
                  <c:v>32.52324621945403</c:v>
                </c:pt>
                <c:pt idx="652">
                  <c:v>30.813699632466403</c:v>
                </c:pt>
                <c:pt idx="653">
                  <c:v>28.49114914151049</c:v>
                </c:pt>
                <c:pt idx="654">
                  <c:v>28.58311483320708</c:v>
                </c:pt>
                <c:pt idx="655">
                  <c:v>29.732266264553232</c:v>
                </c:pt>
                <c:pt idx="656">
                  <c:v>27.456320577921169</c:v>
                </c:pt>
                <c:pt idx="657">
                  <c:v>24.790888034787486</c:v>
                </c:pt>
                <c:pt idx="658">
                  <c:v>28.798795202693228</c:v>
                </c:pt>
                <c:pt idx="659">
                  <c:v>27.71922393670744</c:v>
                </c:pt>
                <c:pt idx="660">
                  <c:v>27.332978873239437</c:v>
                </c:pt>
                <c:pt idx="661">
                  <c:v>20.106871671109865</c:v>
                </c:pt>
                <c:pt idx="662">
                  <c:v>24.547675244857295</c:v>
                </c:pt>
                <c:pt idx="663">
                  <c:v>24.568207223641007</c:v>
                </c:pt>
                <c:pt idx="664">
                  <c:v>22.069404175904356</c:v>
                </c:pt>
                <c:pt idx="665">
                  <c:v>29.19582190665956</c:v>
                </c:pt>
                <c:pt idx="666">
                  <c:v>33.516680829568095</c:v>
                </c:pt>
                <c:pt idx="667">
                  <c:v>28.702050631490316</c:v>
                </c:pt>
                <c:pt idx="668">
                  <c:v>30.621929499593051</c:v>
                </c:pt>
                <c:pt idx="669">
                  <c:v>29.423482695708312</c:v>
                </c:pt>
                <c:pt idx="670">
                  <c:v>23.984980182456141</c:v>
                </c:pt>
                <c:pt idx="671">
                  <c:v>22.933084970806199</c:v>
                </c:pt>
                <c:pt idx="672">
                  <c:v>32.823506049462431</c:v>
                </c:pt>
                <c:pt idx="673">
                  <c:v>32.200917125210552</c:v>
                </c:pt>
                <c:pt idx="674">
                  <c:v>31.904714065131948</c:v>
                </c:pt>
                <c:pt idx="675">
                  <c:v>32.808934012860476</c:v>
                </c:pt>
                <c:pt idx="676">
                  <c:v>29.762112150057568</c:v>
                </c:pt>
                <c:pt idx="677">
                  <c:v>26.276582240444831</c:v>
                </c:pt>
                <c:pt idx="678">
                  <c:v>22.722222393844078</c:v>
                </c:pt>
                <c:pt idx="679">
                  <c:v>30.13024615254999</c:v>
                </c:pt>
                <c:pt idx="680">
                  <c:v>29.478531831840261</c:v>
                </c:pt>
                <c:pt idx="681">
                  <c:v>28.085664616853396</c:v>
                </c:pt>
                <c:pt idx="682">
                  <c:v>28.35112269714671</c:v>
                </c:pt>
                <c:pt idx="683">
                  <c:v>29.577611733647874</c:v>
                </c:pt>
                <c:pt idx="684">
                  <c:v>24.559900463418057</c:v>
                </c:pt>
                <c:pt idx="685">
                  <c:v>23.647073222109874</c:v>
                </c:pt>
                <c:pt idx="686">
                  <c:v>29.878613498483315</c:v>
                </c:pt>
                <c:pt idx="687">
                  <c:v>28.44964738926495</c:v>
                </c:pt>
                <c:pt idx="688">
                  <c:v>29.452465904622816</c:v>
                </c:pt>
                <c:pt idx="689">
                  <c:v>42.591677320601036</c:v>
                </c:pt>
                <c:pt idx="690">
                  <c:v>37.471561538029434</c:v>
                </c:pt>
                <c:pt idx="691">
                  <c:v>25.887078420357835</c:v>
                </c:pt>
                <c:pt idx="692">
                  <c:v>19.014384602421146</c:v>
                </c:pt>
                <c:pt idx="693">
                  <c:v>24.072859309608742</c:v>
                </c:pt>
                <c:pt idx="694">
                  <c:v>28.839832851164225</c:v>
                </c:pt>
                <c:pt idx="695">
                  <c:v>26.641493217244768</c:v>
                </c:pt>
                <c:pt idx="696">
                  <c:v>26.409804405930842</c:v>
                </c:pt>
                <c:pt idx="697">
                  <c:v>24.371733504037817</c:v>
                </c:pt>
                <c:pt idx="698">
                  <c:v>23.45297768334553</c:v>
                </c:pt>
                <c:pt idx="699">
                  <c:v>22.747912271320015</c:v>
                </c:pt>
                <c:pt idx="700">
                  <c:v>28.699821334083872</c:v>
                </c:pt>
                <c:pt idx="701">
                  <c:v>27.487876217281169</c:v>
                </c:pt>
                <c:pt idx="702">
                  <c:v>27.391763004477991</c:v>
                </c:pt>
                <c:pt idx="703">
                  <c:v>27.530954087093686</c:v>
                </c:pt>
                <c:pt idx="704">
                  <c:v>28.72743205251</c:v>
                </c:pt>
                <c:pt idx="705">
                  <c:v>23.442145798709895</c:v>
                </c:pt>
                <c:pt idx="706">
                  <c:v>22.103556381869911</c:v>
                </c:pt>
                <c:pt idx="707">
                  <c:v>27.058079781389974</c:v>
                </c:pt>
                <c:pt idx="708">
                  <c:v>31.475108344132064</c:v>
                </c:pt>
                <c:pt idx="709">
                  <c:v>33.788421157909568</c:v>
                </c:pt>
                <c:pt idx="710">
                  <c:v>27.440498873048966</c:v>
                </c:pt>
                <c:pt idx="711">
                  <c:v>27.118071225312033</c:v>
                </c:pt>
                <c:pt idx="712">
                  <c:v>24.897898509481276</c:v>
                </c:pt>
                <c:pt idx="713">
                  <c:v>23.729696103017837</c:v>
                </c:pt>
                <c:pt idx="714">
                  <c:v>28.501729944489842</c:v>
                </c:pt>
                <c:pt idx="715">
                  <c:v>30.764047535856179</c:v>
                </c:pt>
                <c:pt idx="716">
                  <c:v>29.364475061992788</c:v>
                </c:pt>
                <c:pt idx="717">
                  <c:v>27.439274859075535</c:v>
                </c:pt>
                <c:pt idx="718">
                  <c:v>27.955357338143692</c:v>
                </c:pt>
                <c:pt idx="719">
                  <c:v>24.367577420718817</c:v>
                </c:pt>
                <c:pt idx="720">
                  <c:v>22.891225758259104</c:v>
                </c:pt>
                <c:pt idx="721">
                  <c:v>27.722592337834406</c:v>
                </c:pt>
                <c:pt idx="722">
                  <c:v>31.86072294897096</c:v>
                </c:pt>
                <c:pt idx="723">
                  <c:v>31.63653758529296</c:v>
                </c:pt>
                <c:pt idx="724">
                  <c:v>28.200804326367152</c:v>
                </c:pt>
                <c:pt idx="725">
                  <c:v>28.009484559632252</c:v>
                </c:pt>
                <c:pt idx="726">
                  <c:v>24.330677093616902</c:v>
                </c:pt>
                <c:pt idx="727">
                  <c:v>27.985449411897442</c:v>
                </c:pt>
                <c:pt idx="728">
                  <c:v>35.115840634078921</c:v>
                </c:pt>
                <c:pt idx="729">
                  <c:v>32.511108901675406</c:v>
                </c:pt>
                <c:pt idx="730">
                  <c:v>30.328633571206954</c:v>
                </c:pt>
                <c:pt idx="731">
                  <c:v>34.267647664447701</c:v>
                </c:pt>
                <c:pt idx="732">
                  <c:v>27.757087123349507</c:v>
                </c:pt>
                <c:pt idx="733">
                  <c:v>24.256617854522879</c:v>
                </c:pt>
                <c:pt idx="734">
                  <c:v>22.589595739277655</c:v>
                </c:pt>
                <c:pt idx="735">
                  <c:v>28.879196021444695</c:v>
                </c:pt>
                <c:pt idx="736">
                  <c:v>27.441316150330117</c:v>
                </c:pt>
                <c:pt idx="737">
                  <c:v>30.901097598826215</c:v>
                </c:pt>
                <c:pt idx="738">
                  <c:v>28.581718651241534</c:v>
                </c:pt>
                <c:pt idx="739">
                  <c:v>30.766664418545588</c:v>
                </c:pt>
                <c:pt idx="740">
                  <c:v>23.934016567412716</c:v>
                </c:pt>
                <c:pt idx="741">
                  <c:v>22.453369312408267</c:v>
                </c:pt>
                <c:pt idx="742">
                  <c:v>27.731087134469909</c:v>
                </c:pt>
                <c:pt idx="743">
                  <c:v>28.834760578090158</c:v>
                </c:pt>
                <c:pt idx="744">
                  <c:v>31.333978434527342</c:v>
                </c:pt>
                <c:pt idx="745">
                  <c:v>30.222463840117427</c:v>
                </c:pt>
                <c:pt idx="746">
                  <c:v>27.626690792073621</c:v>
                </c:pt>
                <c:pt idx="747">
                  <c:v>26.259868522072935</c:v>
                </c:pt>
                <c:pt idx="748">
                  <c:v>22.666054788720469</c:v>
                </c:pt>
                <c:pt idx="749">
                  <c:v>29.501363479831767</c:v>
                </c:pt>
                <c:pt idx="750">
                  <c:v>36.618576057809015</c:v>
                </c:pt>
                <c:pt idx="751">
                  <c:v>33.613630751425511</c:v>
                </c:pt>
                <c:pt idx="752">
                  <c:v>28.061660012987382</c:v>
                </c:pt>
                <c:pt idx="753">
                  <c:v>28.949496936845378</c:v>
                </c:pt>
                <c:pt idx="754">
                  <c:v>25.682204562780587</c:v>
                </c:pt>
                <c:pt idx="755">
                  <c:v>25.830009233375687</c:v>
                </c:pt>
                <c:pt idx="756">
                  <c:v>32.207141945503317</c:v>
                </c:pt>
                <c:pt idx="757">
                  <c:v>35.601238641176963</c:v>
                </c:pt>
                <c:pt idx="758">
                  <c:v>31.373905855880881</c:v>
                </c:pt>
                <c:pt idx="759">
                  <c:v>35.543500340887398</c:v>
                </c:pt>
                <c:pt idx="760">
                  <c:v>28.006130432458434</c:v>
                </c:pt>
                <c:pt idx="761">
                  <c:v>26.051399170690743</c:v>
                </c:pt>
                <c:pt idx="762">
                  <c:v>26.087674575470462</c:v>
                </c:pt>
                <c:pt idx="763">
                  <c:v>35.056079971654292</c:v>
                </c:pt>
                <c:pt idx="764">
                  <c:v>31.219284082392164</c:v>
                </c:pt>
                <c:pt idx="765">
                  <c:v>27.308761979839748</c:v>
                </c:pt>
                <c:pt idx="766">
                  <c:v>29.454084916634354</c:v>
                </c:pt>
                <c:pt idx="767">
                  <c:v>28.647667924820972</c:v>
                </c:pt>
                <c:pt idx="768">
                  <c:v>31.394352693232651</c:v>
                </c:pt>
                <c:pt idx="769">
                  <c:v>21.981866482195041</c:v>
                </c:pt>
                <c:pt idx="770">
                  <c:v>26.087630246450644</c:v>
                </c:pt>
                <c:pt idx="771">
                  <c:v>26.041563237119799</c:v>
                </c:pt>
                <c:pt idx="772">
                  <c:v>27.386722256712712</c:v>
                </c:pt>
                <c:pt idx="773">
                  <c:v>29.610227772460359</c:v>
                </c:pt>
                <c:pt idx="774">
                  <c:v>26.11543171293302</c:v>
                </c:pt>
                <c:pt idx="775">
                  <c:v>21.985715353963982</c:v>
                </c:pt>
                <c:pt idx="776">
                  <c:v>21.362022410268352</c:v>
                </c:pt>
                <c:pt idx="777">
                  <c:v>28.774787076572732</c:v>
                </c:pt>
                <c:pt idx="778">
                  <c:v>28.156645299034704</c:v>
                </c:pt>
                <c:pt idx="779">
                  <c:v>34.292319141777519</c:v>
                </c:pt>
                <c:pt idx="780">
                  <c:v>36.070946658729753</c:v>
                </c:pt>
                <c:pt idx="781">
                  <c:v>31.395712114543144</c:v>
                </c:pt>
                <c:pt idx="782">
                  <c:v>26.794634334541691</c:v>
                </c:pt>
                <c:pt idx="783">
                  <c:v>26.295036722432279</c:v>
                </c:pt>
                <c:pt idx="784">
                  <c:v>29.351349018490701</c:v>
                </c:pt>
                <c:pt idx="785">
                  <c:v>27.209938744852234</c:v>
                </c:pt>
                <c:pt idx="786">
                  <c:v>27.47769524895083</c:v>
                </c:pt>
                <c:pt idx="787">
                  <c:v>30.207227398751066</c:v>
                </c:pt>
                <c:pt idx="788">
                  <c:v>35.282303946720567</c:v>
                </c:pt>
                <c:pt idx="789">
                  <c:v>27.228619200663523</c:v>
                </c:pt>
                <c:pt idx="790">
                  <c:v>26.949285966094667</c:v>
                </c:pt>
                <c:pt idx="791">
                  <c:v>42.513093161905751</c:v>
                </c:pt>
                <c:pt idx="792">
                  <c:v>37.60477414503876</c:v>
                </c:pt>
                <c:pt idx="793">
                  <c:v>28.691348344611242</c:v>
                </c:pt>
                <c:pt idx="794">
                  <c:v>26.926230976640486</c:v>
                </c:pt>
                <c:pt idx="795">
                  <c:v>24.374519108115116</c:v>
                </c:pt>
                <c:pt idx="796">
                  <c:v>25.047167656286465</c:v>
                </c:pt>
                <c:pt idx="797">
                  <c:v>22.160721290222213</c:v>
                </c:pt>
                <c:pt idx="798">
                  <c:v>30.249430186428807</c:v>
                </c:pt>
                <c:pt idx="799">
                  <c:v>32.350474796452836</c:v>
                </c:pt>
                <c:pt idx="800">
                  <c:v>34.110470385353452</c:v>
                </c:pt>
                <c:pt idx="801">
                  <c:v>34.959866275903209</c:v>
                </c:pt>
                <c:pt idx="802">
                  <c:v>34.483716957153227</c:v>
                </c:pt>
                <c:pt idx="803">
                  <c:v>30.090796742062672</c:v>
                </c:pt>
                <c:pt idx="804">
                  <c:v>24.412093722438389</c:v>
                </c:pt>
                <c:pt idx="805">
                  <c:v>33.19704684824903</c:v>
                </c:pt>
                <c:pt idx="806">
                  <c:v>31.829749915696091</c:v>
                </c:pt>
                <c:pt idx="807">
                  <c:v>38.237333861005872</c:v>
                </c:pt>
                <c:pt idx="808">
                  <c:v>36.087345945244586</c:v>
                </c:pt>
                <c:pt idx="809">
                  <c:v>32.58485514091452</c:v>
                </c:pt>
                <c:pt idx="810">
                  <c:v>25.94481075960865</c:v>
                </c:pt>
                <c:pt idx="811">
                  <c:v>20.650149443189783</c:v>
                </c:pt>
                <c:pt idx="812">
                  <c:v>28.518574332217121</c:v>
                </c:pt>
                <c:pt idx="813">
                  <c:v>29.672062720664588</c:v>
                </c:pt>
                <c:pt idx="815">
                  <c:v>29.104137794048924</c:v>
                </c:pt>
                <c:pt idx="816">
                  <c:v>30.315749954556079</c:v>
                </c:pt>
                <c:pt idx="817">
                  <c:v>24.428273978651013</c:v>
                </c:pt>
                <c:pt idx="818">
                  <c:v>28.571256791854967</c:v>
                </c:pt>
                <c:pt idx="819">
                  <c:v>32.708646199400008</c:v>
                </c:pt>
                <c:pt idx="820">
                  <c:v>36.025598353203982</c:v>
                </c:pt>
                <c:pt idx="821">
                  <c:v>37.351012572408237</c:v>
                </c:pt>
                <c:pt idx="822">
                  <c:v>37.372104567182795</c:v>
                </c:pt>
                <c:pt idx="823">
                  <c:v>46.608692915226939</c:v>
                </c:pt>
                <c:pt idx="824">
                  <c:v>38.441903611327618</c:v>
                </c:pt>
                <c:pt idx="825">
                  <c:v>33.616322360216174</c:v>
                </c:pt>
                <c:pt idx="826">
                  <c:v>43.402817813344413</c:v>
                </c:pt>
                <c:pt idx="827">
                  <c:v>40.23881694166559</c:v>
                </c:pt>
                <c:pt idx="828">
                  <c:v>34.649725973283431</c:v>
                </c:pt>
                <c:pt idx="829">
                  <c:v>43.122054765679827</c:v>
                </c:pt>
                <c:pt idx="830">
                  <c:v>43.77242513257773</c:v>
                </c:pt>
                <c:pt idx="831">
                  <c:v>33.460487183486713</c:v>
                </c:pt>
                <c:pt idx="832">
                  <c:v>26.661331790765395</c:v>
                </c:pt>
                <c:pt idx="833">
                  <c:v>37.650162567595679</c:v>
                </c:pt>
                <c:pt idx="834">
                  <c:v>35.109855601487148</c:v>
                </c:pt>
                <c:pt idx="835">
                  <c:v>39.778217036324399</c:v>
                </c:pt>
                <c:pt idx="836">
                  <c:v>42.521951717324036</c:v>
                </c:pt>
                <c:pt idx="837">
                  <c:v>40.900490621016218</c:v>
                </c:pt>
                <c:pt idx="838">
                  <c:v>30.797257681800442</c:v>
                </c:pt>
                <c:pt idx="839">
                  <c:v>27.159656892334912</c:v>
                </c:pt>
                <c:pt idx="840">
                  <c:v>39.010540688219599</c:v>
                </c:pt>
                <c:pt idx="841">
                  <c:v>41.090112331190959</c:v>
                </c:pt>
                <c:pt idx="842">
                  <c:v>41.413055881549333</c:v>
                </c:pt>
                <c:pt idx="843">
                  <c:v>39.778075127511187</c:v>
                </c:pt>
                <c:pt idx="844">
                  <c:v>39.379970722948002</c:v>
                </c:pt>
                <c:pt idx="845">
                  <c:v>34.531339683531129</c:v>
                </c:pt>
                <c:pt idx="846">
                  <c:v>32.993455338087557</c:v>
                </c:pt>
                <c:pt idx="847">
                  <c:v>36.009684565330552</c:v>
                </c:pt>
                <c:pt idx="848">
                  <c:v>38.982774506741627</c:v>
                </c:pt>
                <c:pt idx="849">
                  <c:v>44.5422238044412</c:v>
                </c:pt>
                <c:pt idx="850">
                  <c:v>44.116191820051554</c:v>
                </c:pt>
                <c:pt idx="851">
                  <c:v>45.261039681299799</c:v>
                </c:pt>
                <c:pt idx="852">
                  <c:v>39.474816404114051</c:v>
                </c:pt>
                <c:pt idx="853">
                  <c:v>34.765183297744919</c:v>
                </c:pt>
                <c:pt idx="854">
                  <c:v>39.243477839695849</c:v>
                </c:pt>
                <c:pt idx="855">
                  <c:v>38.140628346005627</c:v>
                </c:pt>
                <c:pt idx="856">
                  <c:v>44.270106400708293</c:v>
                </c:pt>
                <c:pt idx="857">
                  <c:v>44.366371780515117</c:v>
                </c:pt>
                <c:pt idx="858">
                  <c:v>46.566665173455569</c:v>
                </c:pt>
                <c:pt idx="859">
                  <c:v>42.8311724838508</c:v>
                </c:pt>
                <c:pt idx="860">
                  <c:v>42.89539130548031</c:v>
                </c:pt>
                <c:pt idx="861">
                  <c:v>43.167209470723073</c:v>
                </c:pt>
                <c:pt idx="862">
                  <c:v>38.292089306177729</c:v>
                </c:pt>
                <c:pt idx="863">
                  <c:v>46.584650873857214</c:v>
                </c:pt>
                <c:pt idx="864">
                  <c:v>49.053925513899387</c:v>
                </c:pt>
                <c:pt idx="865">
                  <c:v>48.498518840202841</c:v>
                </c:pt>
                <c:pt idx="866">
                  <c:v>44.605046266868129</c:v>
                </c:pt>
                <c:pt idx="867">
                  <c:v>40.466747609743393</c:v>
                </c:pt>
                <c:pt idx="868">
                  <c:v>49.898770222743259</c:v>
                </c:pt>
                <c:pt idx="869">
                  <c:v>51.550584957345237</c:v>
                </c:pt>
                <c:pt idx="870">
                  <c:v>45.523048156940497</c:v>
                </c:pt>
                <c:pt idx="871">
                  <c:v>47.388109099446936</c:v>
                </c:pt>
                <c:pt idx="872">
                  <c:v>46.959731769678314</c:v>
                </c:pt>
                <c:pt idx="873">
                  <c:v>46.470704453546922</c:v>
                </c:pt>
                <c:pt idx="874">
                  <c:v>46.264353588853815</c:v>
                </c:pt>
                <c:pt idx="875">
                  <c:v>53.099108122211497</c:v>
                </c:pt>
                <c:pt idx="876">
                  <c:v>54.619490440044878</c:v>
                </c:pt>
                <c:pt idx="877">
                  <c:v>53.454458088753228</c:v>
                </c:pt>
                <c:pt idx="878">
                  <c:v>54.359987268458127</c:v>
                </c:pt>
                <c:pt idx="879">
                  <c:v>50.28084903592768</c:v>
                </c:pt>
                <c:pt idx="880">
                  <c:v>37.631000417503856</c:v>
                </c:pt>
                <c:pt idx="881">
                  <c:v>38.650286825144171</c:v>
                </c:pt>
                <c:pt idx="882">
                  <c:v>49.152370195443986</c:v>
                </c:pt>
                <c:pt idx="883">
                  <c:v>44.187742229297704</c:v>
                </c:pt>
                <c:pt idx="884">
                  <c:v>52.009661411979636</c:v>
                </c:pt>
                <c:pt idx="885">
                  <c:v>51.22046058881871</c:v>
                </c:pt>
                <c:pt idx="886">
                  <c:v>50.23581821028732</c:v>
                </c:pt>
                <c:pt idx="887">
                  <c:v>46.027226069937363</c:v>
                </c:pt>
                <c:pt idx="888">
                  <c:v>40.582790714062014</c:v>
                </c:pt>
                <c:pt idx="889">
                  <c:v>52.216013597452758</c:v>
                </c:pt>
                <c:pt idx="890">
                  <c:v>51.183001122217298</c:v>
                </c:pt>
                <c:pt idx="891">
                  <c:v>54.31843936111909</c:v>
                </c:pt>
                <c:pt idx="892">
                  <c:v>54.170608879492605</c:v>
                </c:pt>
                <c:pt idx="893">
                  <c:v>53.256194012319902</c:v>
                </c:pt>
                <c:pt idx="894">
                  <c:v>46.60254025058731</c:v>
                </c:pt>
                <c:pt idx="895">
                  <c:v>38.195301018010959</c:v>
                </c:pt>
                <c:pt idx="896">
                  <c:v>54.658030174889063</c:v>
                </c:pt>
                <c:pt idx="897">
                  <c:v>56.174000991959907</c:v>
                </c:pt>
                <c:pt idx="898">
                  <c:v>55.175836644130619</c:v>
                </c:pt>
                <c:pt idx="899">
                  <c:v>54.499325240183801</c:v>
                </c:pt>
                <c:pt idx="900">
                  <c:v>53.315492612123428</c:v>
                </c:pt>
                <c:pt idx="901">
                  <c:v>44.222404893078156</c:v>
                </c:pt>
                <c:pt idx="902">
                  <c:v>43.305274199023422</c:v>
                </c:pt>
                <c:pt idx="903">
                  <c:v>53.831193957751253</c:v>
                </c:pt>
                <c:pt idx="904">
                  <c:v>55.894435293503236</c:v>
                </c:pt>
                <c:pt idx="905">
                  <c:v>53.870713688828545</c:v>
                </c:pt>
                <c:pt idx="906">
                  <c:v>53.686302987569199</c:v>
                </c:pt>
                <c:pt idx="907">
                  <c:v>52.208681473937119</c:v>
                </c:pt>
                <c:pt idx="908">
                  <c:v>48.218991381111572</c:v>
                </c:pt>
                <c:pt idx="909">
                  <c:v>47.276438825619053</c:v>
                </c:pt>
                <c:pt idx="910">
                  <c:v>54.696205223978062</c:v>
                </c:pt>
                <c:pt idx="911">
                  <c:v>55.93691812957158</c:v>
                </c:pt>
                <c:pt idx="912">
                  <c:v>55.496111555242052</c:v>
                </c:pt>
                <c:pt idx="913">
                  <c:v>55.320781721778197</c:v>
                </c:pt>
                <c:pt idx="914">
                  <c:v>55.034888154629755</c:v>
                </c:pt>
                <c:pt idx="915">
                  <c:v>51.34273362764818</c:v>
                </c:pt>
                <c:pt idx="916">
                  <c:v>48.233603981607274</c:v>
                </c:pt>
                <c:pt idx="917">
                  <c:v>55.642972567666426</c:v>
                </c:pt>
                <c:pt idx="918">
                  <c:v>54.436269841684521</c:v>
                </c:pt>
                <c:pt idx="919">
                  <c:v>55.899856448578589</c:v>
                </c:pt>
                <c:pt idx="920">
                  <c:v>56.872437627384372</c:v>
                </c:pt>
                <c:pt idx="921">
                  <c:v>55.787016699770021</c:v>
                </c:pt>
                <c:pt idx="922">
                  <c:v>51.369883648539066</c:v>
                </c:pt>
                <c:pt idx="923">
                  <c:v>49.50689016191896</c:v>
                </c:pt>
                <c:pt idx="924">
                  <c:v>55.409767951031931</c:v>
                </c:pt>
                <c:pt idx="925">
                  <c:v>48.071567448795413</c:v>
                </c:pt>
                <c:pt idx="926">
                  <c:v>49.247997070286949</c:v>
                </c:pt>
                <c:pt idx="927">
                  <c:v>55.417959559496715</c:v>
                </c:pt>
                <c:pt idx="928">
                  <c:v>55.62801763059457</c:v>
                </c:pt>
                <c:pt idx="929">
                  <c:v>51.707714902299301</c:v>
                </c:pt>
                <c:pt idx="930">
                  <c:v>50.548318109288751</c:v>
                </c:pt>
                <c:pt idx="931">
                  <c:v>57.48216186664574</c:v>
                </c:pt>
                <c:pt idx="932">
                  <c:v>56.365799968610219</c:v>
                </c:pt>
                <c:pt idx="933">
                  <c:v>56.816266420780039</c:v>
                </c:pt>
                <c:pt idx="934">
                  <c:v>55.986540453582357</c:v>
                </c:pt>
                <c:pt idx="935">
                  <c:v>56.202951555102153</c:v>
                </c:pt>
                <c:pt idx="936">
                  <c:v>50.939572183420964</c:v>
                </c:pt>
                <c:pt idx="937">
                  <c:v>44.207758089408564</c:v>
                </c:pt>
                <c:pt idx="938">
                  <c:v>49.598429255277409</c:v>
                </c:pt>
                <c:pt idx="939">
                  <c:v>50.367166051950086</c:v>
                </c:pt>
                <c:pt idx="940">
                  <c:v>50.016613968087889</c:v>
                </c:pt>
                <c:pt idx="941">
                  <c:v>51.229863360535681</c:v>
                </c:pt>
                <c:pt idx="942">
                  <c:v>49.706624519369093</c:v>
                </c:pt>
                <c:pt idx="943">
                  <c:v>43.65469624127018</c:v>
                </c:pt>
                <c:pt idx="944">
                  <c:v>42.312504656029297</c:v>
                </c:pt>
                <c:pt idx="945">
                  <c:v>46.726151817944029</c:v>
                </c:pt>
                <c:pt idx="946">
                  <c:v>53.66780439445462</c:v>
                </c:pt>
                <c:pt idx="947">
                  <c:v>54.028637462393718</c:v>
                </c:pt>
                <c:pt idx="948">
                  <c:v>56.478756867772482</c:v>
                </c:pt>
                <c:pt idx="949">
                  <c:v>56.037544158426208</c:v>
                </c:pt>
                <c:pt idx="950">
                  <c:v>45.902192617590117</c:v>
                </c:pt>
                <c:pt idx="951">
                  <c:v>39.743628551247845</c:v>
                </c:pt>
                <c:pt idx="952">
                  <c:v>42.593674854810864</c:v>
                </c:pt>
                <c:pt idx="953">
                  <c:v>41.021310694851401</c:v>
                </c:pt>
                <c:pt idx="954">
                  <c:v>38.653921744590669</c:v>
                </c:pt>
                <c:pt idx="955">
                  <c:v>37.333319920464653</c:v>
                </c:pt>
                <c:pt idx="956">
                  <c:v>39.945961430776883</c:v>
                </c:pt>
                <c:pt idx="957">
                  <c:v>36.15997157812091</c:v>
                </c:pt>
                <c:pt idx="958">
                  <c:v>36.807887746021777</c:v>
                </c:pt>
                <c:pt idx="959">
                  <c:v>44.554710950586262</c:v>
                </c:pt>
                <c:pt idx="960">
                  <c:v>47.039837494765493</c:v>
                </c:pt>
                <c:pt idx="961">
                  <c:v>47.736003114694022</c:v>
                </c:pt>
                <c:pt idx="962">
                  <c:v>49.017739248789425</c:v>
                </c:pt>
                <c:pt idx="963">
                  <c:v>50.984428395675735</c:v>
                </c:pt>
                <c:pt idx="964">
                  <c:v>47.497001832316833</c:v>
                </c:pt>
                <c:pt idx="965">
                  <c:v>45.109685253540668</c:v>
                </c:pt>
                <c:pt idx="966">
                  <c:v>46.089268253095632</c:v>
                </c:pt>
                <c:pt idx="967">
                  <c:v>46.632815999581162</c:v>
                </c:pt>
                <c:pt idx="968">
                  <c:v>46.889068653121072</c:v>
                </c:pt>
                <c:pt idx="969">
                  <c:v>49.154183460773019</c:v>
                </c:pt>
                <c:pt idx="970">
                  <c:v>48.586101348697134</c:v>
                </c:pt>
                <c:pt idx="971">
                  <c:v>42.677526872708228</c:v>
                </c:pt>
                <c:pt idx="972">
                  <c:v>36.93358072289157</c:v>
                </c:pt>
                <c:pt idx="973">
                  <c:v>43.655578339444737</c:v>
                </c:pt>
                <c:pt idx="974">
                  <c:v>44.782391517342553</c:v>
                </c:pt>
                <c:pt idx="975">
                  <c:v>48.353447804213388</c:v>
                </c:pt>
                <c:pt idx="976">
                  <c:v>37.562291539993709</c:v>
                </c:pt>
                <c:pt idx="977">
                  <c:v>39.056417516182286</c:v>
                </c:pt>
                <c:pt idx="978">
                  <c:v>26.181562257624986</c:v>
                </c:pt>
                <c:pt idx="979">
                  <c:v>27.632005423959754</c:v>
                </c:pt>
                <c:pt idx="980">
                  <c:v>38.22127782727177</c:v>
                </c:pt>
                <c:pt idx="981">
                  <c:v>38.120068020437579</c:v>
                </c:pt>
                <c:pt idx="982">
                  <c:v>32.944748598081858</c:v>
                </c:pt>
                <c:pt idx="983">
                  <c:v>36.206734446249804</c:v>
                </c:pt>
                <c:pt idx="984">
                  <c:v>34.45483462193684</c:v>
                </c:pt>
                <c:pt idx="985">
                  <c:v>25.37452402044293</c:v>
                </c:pt>
                <c:pt idx="986">
                  <c:v>23.006823517076882</c:v>
                </c:pt>
                <c:pt idx="987">
                  <c:v>27.928014468821264</c:v>
                </c:pt>
                <c:pt idx="988">
                  <c:v>30.939432855382844</c:v>
                </c:pt>
                <c:pt idx="989">
                  <c:v>33.535038875927334</c:v>
                </c:pt>
                <c:pt idx="990">
                  <c:v>35.492629086809465</c:v>
                </c:pt>
                <c:pt idx="991">
                  <c:v>39.127969216246683</c:v>
                </c:pt>
                <c:pt idx="992">
                  <c:v>33.019398856663344</c:v>
                </c:pt>
                <c:pt idx="993">
                  <c:v>30.567657103144423</c:v>
                </c:pt>
                <c:pt idx="994">
                  <c:v>35.859581075765128</c:v>
                </c:pt>
                <c:pt idx="995">
                  <c:v>34.161580682384411</c:v>
                </c:pt>
                <c:pt idx="996">
                  <c:v>36.132847828367602</c:v>
                </c:pt>
                <c:pt idx="997">
                  <c:v>38.879146200057711</c:v>
                </c:pt>
                <c:pt idx="998">
                  <c:v>39.076660037779412</c:v>
                </c:pt>
                <c:pt idx="999">
                  <c:v>25.196223476001784</c:v>
                </c:pt>
                <c:pt idx="1000">
                  <c:v>22.110426839508769</c:v>
                </c:pt>
                <c:pt idx="1001">
                  <c:v>27.262228088590319</c:v>
                </c:pt>
                <c:pt idx="1002">
                  <c:v>26.81622048132693</c:v>
                </c:pt>
                <c:pt idx="1003">
                  <c:v>26.385446089238844</c:v>
                </c:pt>
                <c:pt idx="1004">
                  <c:v>26.839911305352125</c:v>
                </c:pt>
                <c:pt idx="1005">
                  <c:v>28.58155465427626</c:v>
                </c:pt>
                <c:pt idx="1006">
                  <c:v>26.070769507456419</c:v>
                </c:pt>
                <c:pt idx="1007">
                  <c:v>26.767183878167259</c:v>
                </c:pt>
                <c:pt idx="1008">
                  <c:v>35.034031981094913</c:v>
                </c:pt>
                <c:pt idx="1009">
                  <c:v>37.685780327696669</c:v>
                </c:pt>
                <c:pt idx="1010">
                  <c:v>38.139334392562631</c:v>
                </c:pt>
                <c:pt idx="1011">
                  <c:v>27.736815918045703</c:v>
                </c:pt>
                <c:pt idx="1012">
                  <c:v>26.298372707687459</c:v>
                </c:pt>
                <c:pt idx="1013">
                  <c:v>22.77591755123489</c:v>
                </c:pt>
                <c:pt idx="1014">
                  <c:v>21.677123886597126</c:v>
                </c:pt>
                <c:pt idx="1015">
                  <c:v>26.593841955910559</c:v>
                </c:pt>
                <c:pt idx="1016">
                  <c:v>28.996865810079356</c:v>
                </c:pt>
                <c:pt idx="1017">
                  <c:v>29.647730356861302</c:v>
                </c:pt>
                <c:pt idx="1018">
                  <c:v>27.689907920323748</c:v>
                </c:pt>
                <c:pt idx="1019">
                  <c:v>27.627406911049796</c:v>
                </c:pt>
                <c:pt idx="1020">
                  <c:v>24.898779474375818</c:v>
                </c:pt>
                <c:pt idx="1021">
                  <c:v>23.051046966989066</c:v>
                </c:pt>
                <c:pt idx="1022">
                  <c:v>29.445106260513036</c:v>
                </c:pt>
                <c:pt idx="1023">
                  <c:v>27.155896770124304</c:v>
                </c:pt>
                <c:pt idx="1024">
                  <c:v>25.373516624175359</c:v>
                </c:pt>
                <c:pt idx="1025">
                  <c:v>17.945902936614349</c:v>
                </c:pt>
                <c:pt idx="1026">
                  <c:v>23.093008860027343</c:v>
                </c:pt>
                <c:pt idx="1027">
                  <c:v>22.019543905773478</c:v>
                </c:pt>
                <c:pt idx="1028">
                  <c:v>21.773577268903146</c:v>
                </c:pt>
                <c:pt idx="1029">
                  <c:v>27.694379035650439</c:v>
                </c:pt>
                <c:pt idx="1030">
                  <c:v>27.206242092809255</c:v>
                </c:pt>
                <c:pt idx="1031">
                  <c:v>28.365225675817818</c:v>
                </c:pt>
                <c:pt idx="1032">
                  <c:v>28.315109843006283</c:v>
                </c:pt>
                <c:pt idx="1033">
                  <c:v>26.83825787701857</c:v>
                </c:pt>
                <c:pt idx="1034">
                  <c:v>24.070377607660536</c:v>
                </c:pt>
                <c:pt idx="1035">
                  <c:v>22.770320328326012</c:v>
                </c:pt>
                <c:pt idx="1036">
                  <c:v>26.922433134257677</c:v>
                </c:pt>
                <c:pt idx="1037">
                  <c:v>27.589140658299787</c:v>
                </c:pt>
                <c:pt idx="1038">
                  <c:v>27.286739060649914</c:v>
                </c:pt>
                <c:pt idx="1039">
                  <c:v>29.159691261216221</c:v>
                </c:pt>
                <c:pt idx="1040">
                  <c:v>31.744010289202915</c:v>
                </c:pt>
                <c:pt idx="1041">
                  <c:v>23.728951578947367</c:v>
                </c:pt>
                <c:pt idx="1042">
                  <c:v>21.753695149872364</c:v>
                </c:pt>
                <c:pt idx="1043">
                  <c:v>27.128029869207086</c:v>
                </c:pt>
                <c:pt idx="1044">
                  <c:v>27.29571291349772</c:v>
                </c:pt>
                <c:pt idx="1045">
                  <c:v>27.477088016213514</c:v>
                </c:pt>
                <c:pt idx="1046">
                  <c:v>27.49799334017742</c:v>
                </c:pt>
                <c:pt idx="1047">
                  <c:v>27.359473070443297</c:v>
                </c:pt>
                <c:pt idx="1048">
                  <c:v>22.864923159945246</c:v>
                </c:pt>
                <c:pt idx="1049">
                  <c:v>21.831658716369187</c:v>
                </c:pt>
                <c:pt idx="1050">
                  <c:v>26.804422204085931</c:v>
                </c:pt>
                <c:pt idx="1051">
                  <c:v>27.434595266303351</c:v>
                </c:pt>
                <c:pt idx="1052">
                  <c:v>27.482885196692823</c:v>
                </c:pt>
                <c:pt idx="1053">
                  <c:v>27.41260398672846</c:v>
                </c:pt>
                <c:pt idx="1054">
                  <c:v>26.187045743027941</c:v>
                </c:pt>
                <c:pt idx="1055">
                  <c:v>23.530030312606989</c:v>
                </c:pt>
                <c:pt idx="1056">
                  <c:v>20.761737794280297</c:v>
                </c:pt>
                <c:pt idx="1057">
                  <c:v>17.806821667456681</c:v>
                </c:pt>
                <c:pt idx="1058">
                  <c:v>24.809792147258651</c:v>
                </c:pt>
                <c:pt idx="1059">
                  <c:v>26.53639954175555</c:v>
                </c:pt>
                <c:pt idx="1060">
                  <c:v>27.586292231910015</c:v>
                </c:pt>
                <c:pt idx="1061">
                  <c:v>25.841191226452377</c:v>
                </c:pt>
                <c:pt idx="1062">
                  <c:v>22.005590355731229</c:v>
                </c:pt>
                <c:pt idx="1063">
                  <c:v>20.653159435951501</c:v>
                </c:pt>
                <c:pt idx="1064">
                  <c:v>21.673364338429103</c:v>
                </c:pt>
                <c:pt idx="1065">
                  <c:v>28.873657274644174</c:v>
                </c:pt>
                <c:pt idx="1066">
                  <c:v>26.30884886822852</c:v>
                </c:pt>
                <c:pt idx="1067">
                  <c:v>26.572805858580523</c:v>
                </c:pt>
                <c:pt idx="1068">
                  <c:v>26.445639326940857</c:v>
                </c:pt>
                <c:pt idx="1069">
                  <c:v>23.665539232274099</c:v>
                </c:pt>
                <c:pt idx="1070">
                  <c:v>21.74724566130438</c:v>
                </c:pt>
                <c:pt idx="1071">
                  <c:v>27.552739742675225</c:v>
                </c:pt>
                <c:pt idx="1072">
                  <c:v>28.175301569684475</c:v>
                </c:pt>
                <c:pt idx="1073">
                  <c:v>26.685974206506515</c:v>
                </c:pt>
                <c:pt idx="1074">
                  <c:v>27.388016758742829</c:v>
                </c:pt>
                <c:pt idx="1075">
                  <c:v>28.643148305756725</c:v>
                </c:pt>
                <c:pt idx="1076">
                  <c:v>24.23331939414766</c:v>
                </c:pt>
                <c:pt idx="1077">
                  <c:v>35.293227926403723</c:v>
                </c:pt>
                <c:pt idx="1078">
                  <c:v>33.760781696098128</c:v>
                </c:pt>
                <c:pt idx="1079">
                  <c:v>34.504829782171939</c:v>
                </c:pt>
                <c:pt idx="1080">
                  <c:v>32.508654849710531</c:v>
                </c:pt>
                <c:pt idx="1081">
                  <c:v>26.665181560996245</c:v>
                </c:pt>
                <c:pt idx="1082">
                  <c:v>32.074582238320595</c:v>
                </c:pt>
                <c:pt idx="1083">
                  <c:v>28.4103092014807</c:v>
                </c:pt>
                <c:pt idx="1084">
                  <c:v>28.568620984161399</c:v>
                </c:pt>
                <c:pt idx="1085">
                  <c:v>31.577771108231747</c:v>
                </c:pt>
                <c:pt idx="1086">
                  <c:v>28.839985614554688</c:v>
                </c:pt>
                <c:pt idx="1087">
                  <c:v>27.695357101295954</c:v>
                </c:pt>
                <c:pt idx="1088">
                  <c:v>26.095308780745835</c:v>
                </c:pt>
                <c:pt idx="1089">
                  <c:v>27.271201803803329</c:v>
                </c:pt>
                <c:pt idx="1090">
                  <c:v>23.943304605454596</c:v>
                </c:pt>
                <c:pt idx="1091">
                  <c:v>20.721328465222108</c:v>
                </c:pt>
                <c:pt idx="1092">
                  <c:v>26.055957562769535</c:v>
                </c:pt>
                <c:pt idx="1093">
                  <c:v>27.287872360692173</c:v>
                </c:pt>
                <c:pt idx="1094">
                  <c:v>27.256210912073662</c:v>
                </c:pt>
                <c:pt idx="1095">
                  <c:v>27.139922722701527</c:v>
                </c:pt>
                <c:pt idx="1096">
                  <c:v>26.526755306759831</c:v>
                </c:pt>
                <c:pt idx="1097">
                  <c:v>22.914325039703549</c:v>
                </c:pt>
                <c:pt idx="1098">
                  <c:v>21.439695891571368</c:v>
                </c:pt>
                <c:pt idx="1099">
                  <c:v>26.218973978187208</c:v>
                </c:pt>
                <c:pt idx="1100">
                  <c:v>26.347025784931436</c:v>
                </c:pt>
                <c:pt idx="1101">
                  <c:v>26.826587752508541</c:v>
                </c:pt>
                <c:pt idx="1102">
                  <c:v>26.806470465196323</c:v>
                </c:pt>
                <c:pt idx="1103">
                  <c:v>27.640631711320552</c:v>
                </c:pt>
                <c:pt idx="1104">
                  <c:v>22.613725994758159</c:v>
                </c:pt>
                <c:pt idx="1105">
                  <c:v>23.25138439543565</c:v>
                </c:pt>
                <c:pt idx="1106">
                  <c:v>26.644030181885576</c:v>
                </c:pt>
                <c:pt idx="1107">
                  <c:v>26.879441537809782</c:v>
                </c:pt>
                <c:pt idx="1108">
                  <c:v>27.477000847322987</c:v>
                </c:pt>
                <c:pt idx="1109">
                  <c:v>27.575227188476408</c:v>
                </c:pt>
                <c:pt idx="1110">
                  <c:v>26.468893560686297</c:v>
                </c:pt>
                <c:pt idx="1111">
                  <c:v>25.192614402965315</c:v>
                </c:pt>
                <c:pt idx="1112">
                  <c:v>21.473824604141292</c:v>
                </c:pt>
                <c:pt idx="1113">
                  <c:v>25.874874410845734</c:v>
                </c:pt>
                <c:pt idx="1114">
                  <c:v>29.740228333112668</c:v>
                </c:pt>
                <c:pt idx="1115">
                  <c:v>32.05897394343819</c:v>
                </c:pt>
                <c:pt idx="1116">
                  <c:v>31.724682610307752</c:v>
                </c:pt>
                <c:pt idx="1117">
                  <c:v>28.413863128343667</c:v>
                </c:pt>
                <c:pt idx="1118">
                  <c:v>26.907324176842998</c:v>
                </c:pt>
                <c:pt idx="1119">
                  <c:v>27.128503735693091</c:v>
                </c:pt>
                <c:pt idx="1120">
                  <c:v>37.354356223175962</c:v>
                </c:pt>
                <c:pt idx="1121">
                  <c:v>33.44325035102127</c:v>
                </c:pt>
                <c:pt idx="1122">
                  <c:v>28.188874635645767</c:v>
                </c:pt>
                <c:pt idx="1123">
                  <c:v>27.590615861575561</c:v>
                </c:pt>
                <c:pt idx="1124">
                  <c:v>28.007846985557173</c:v>
                </c:pt>
                <c:pt idx="1125">
                  <c:v>27.210130294195601</c:v>
                </c:pt>
                <c:pt idx="1126">
                  <c:v>26.474017282968852</c:v>
                </c:pt>
                <c:pt idx="1127">
                  <c:v>34.050778343273691</c:v>
                </c:pt>
                <c:pt idx="1128">
                  <c:v>33.468877190192181</c:v>
                </c:pt>
                <c:pt idx="1129">
                  <c:v>32.332811298746051</c:v>
                </c:pt>
                <c:pt idx="1130">
                  <c:v>28.213739765616712</c:v>
                </c:pt>
                <c:pt idx="1131">
                  <c:v>28.016246638555174</c:v>
                </c:pt>
                <c:pt idx="1132">
                  <c:v>21.908419812697318</c:v>
                </c:pt>
                <c:pt idx="1133">
                  <c:v>20.81617785911309</c:v>
                </c:pt>
                <c:pt idx="1134">
                  <c:v>26.591623912582222</c:v>
                </c:pt>
                <c:pt idx="1135">
                  <c:v>28.730132084979978</c:v>
                </c:pt>
                <c:pt idx="1136">
                  <c:v>33.702119274328297</c:v>
                </c:pt>
                <c:pt idx="1137">
                  <c:v>33.254623003872886</c:v>
                </c:pt>
                <c:pt idx="1138">
                  <c:v>26.715556849533105</c:v>
                </c:pt>
                <c:pt idx="1139">
                  <c:v>22.928907024245316</c:v>
                </c:pt>
                <c:pt idx="1140">
                  <c:v>20.819520002122243</c:v>
                </c:pt>
                <c:pt idx="1141">
                  <c:v>25.20878302737691</c:v>
                </c:pt>
                <c:pt idx="1142">
                  <c:v>26.187860898167063</c:v>
                </c:pt>
                <c:pt idx="1143">
                  <c:v>27.881981270228685</c:v>
                </c:pt>
                <c:pt idx="1144">
                  <c:v>25.840285035818518</c:v>
                </c:pt>
                <c:pt idx="1145">
                  <c:v>26.816562805136911</c:v>
                </c:pt>
                <c:pt idx="1146">
                  <c:v>23.71844081199416</c:v>
                </c:pt>
                <c:pt idx="1147">
                  <c:v>21.744640252640519</c:v>
                </c:pt>
                <c:pt idx="1148">
                  <c:v>28.686709755320841</c:v>
                </c:pt>
                <c:pt idx="1149">
                  <c:v>25.158915253337579</c:v>
                </c:pt>
                <c:pt idx="1150">
                  <c:v>26.632195811990762</c:v>
                </c:pt>
                <c:pt idx="1151">
                  <c:v>28.807724903116206</c:v>
                </c:pt>
                <c:pt idx="1152">
                  <c:v>28.179630525393581</c:v>
                </c:pt>
                <c:pt idx="1153">
                  <c:v>27.337723608751066</c:v>
                </c:pt>
                <c:pt idx="1154">
                  <c:v>23.608187707420683</c:v>
                </c:pt>
                <c:pt idx="1155">
                  <c:v>33.209126722421352</c:v>
                </c:pt>
                <c:pt idx="1156">
                  <c:v>27.250694681218302</c:v>
                </c:pt>
                <c:pt idx="1157">
                  <c:v>28.06800509905986</c:v>
                </c:pt>
                <c:pt idx="1158">
                  <c:v>32.666029800005312</c:v>
                </c:pt>
                <c:pt idx="1159">
                  <c:v>35.51304584451114</c:v>
                </c:pt>
                <c:pt idx="1160">
                  <c:v>27.029737753692483</c:v>
                </c:pt>
                <c:pt idx="1161">
                  <c:v>26.437559929869302</c:v>
                </c:pt>
                <c:pt idx="1162">
                  <c:v>33.929955663585162</c:v>
                </c:pt>
                <c:pt idx="1163">
                  <c:v>28.412819217894906</c:v>
                </c:pt>
                <c:pt idx="1164">
                  <c:v>26.487553542491298</c:v>
                </c:pt>
                <c:pt idx="1165">
                  <c:v>28.151655473793269</c:v>
                </c:pt>
                <c:pt idx="1166">
                  <c:v>31.33341344953104</c:v>
                </c:pt>
                <c:pt idx="1167">
                  <c:v>29.189474289814246</c:v>
                </c:pt>
                <c:pt idx="1168">
                  <c:v>29.19403178315174</c:v>
                </c:pt>
                <c:pt idx="1169">
                  <c:v>33.179605766675529</c:v>
                </c:pt>
                <c:pt idx="1170">
                  <c:v>36.370514709399664</c:v>
                </c:pt>
                <c:pt idx="1171">
                  <c:v>38.429226235084634</c:v>
                </c:pt>
                <c:pt idx="1172">
                  <c:v>39.58812160761277</c:v>
                </c:pt>
                <c:pt idx="1173">
                  <c:v>29.387217118553959</c:v>
                </c:pt>
                <c:pt idx="1174">
                  <c:v>21.673115678090024</c:v>
                </c:pt>
                <c:pt idx="1175">
                  <c:v>21.159781461884123</c:v>
                </c:pt>
                <c:pt idx="1176">
                  <c:v>28.616436582641988</c:v>
                </c:pt>
                <c:pt idx="1177">
                  <c:v>31.153275328405041</c:v>
                </c:pt>
                <c:pt idx="1178">
                  <c:v>36.03933810271004</c:v>
                </c:pt>
                <c:pt idx="1179">
                  <c:v>33.692922274831091</c:v>
                </c:pt>
                <c:pt idx="1180">
                  <c:v>31.184332207267119</c:v>
                </c:pt>
                <c:pt idx="1181">
                  <c:v>31.464955926162357</c:v>
                </c:pt>
                <c:pt idx="1182">
                  <c:v>26.567411949350927</c:v>
                </c:pt>
                <c:pt idx="1183">
                  <c:v>37.685390960842732</c:v>
                </c:pt>
                <c:pt idx="1184">
                  <c:v>39.239425679629726</c:v>
                </c:pt>
                <c:pt idx="1185">
                  <c:v>36.721227232819857</c:v>
                </c:pt>
                <c:pt idx="1186">
                  <c:v>36.376235965519072</c:v>
                </c:pt>
                <c:pt idx="1187">
                  <c:v>37.321680939961674</c:v>
                </c:pt>
                <c:pt idx="1188">
                  <c:v>31.286480518443607</c:v>
                </c:pt>
                <c:pt idx="1189">
                  <c:v>30.30992329190067</c:v>
                </c:pt>
                <c:pt idx="1190">
                  <c:v>39.172423092278621</c:v>
                </c:pt>
                <c:pt idx="1191">
                  <c:v>42.46646095288795</c:v>
                </c:pt>
                <c:pt idx="1192">
                  <c:v>46.118494983099573</c:v>
                </c:pt>
                <c:pt idx="1193">
                  <c:v>37.031927364190459</c:v>
                </c:pt>
                <c:pt idx="1194">
                  <c:v>35.664055231706996</c:v>
                </c:pt>
                <c:pt idx="1195">
                  <c:v>29.68771228172913</c:v>
                </c:pt>
                <c:pt idx="1196">
                  <c:v>23.30449102959966</c:v>
                </c:pt>
                <c:pt idx="1197">
                  <c:v>36.980695192717207</c:v>
                </c:pt>
                <c:pt idx="1198">
                  <c:v>37.6830231840081</c:v>
                </c:pt>
                <c:pt idx="1199">
                  <c:v>41.95555610574236</c:v>
                </c:pt>
                <c:pt idx="1200">
                  <c:v>29.191332525822595</c:v>
                </c:pt>
                <c:pt idx="1201">
                  <c:v>37.024955064554767</c:v>
                </c:pt>
                <c:pt idx="1202">
                  <c:v>38.403214570911416</c:v>
                </c:pt>
                <c:pt idx="1203">
                  <c:v>38.275666675539703</c:v>
                </c:pt>
                <c:pt idx="1204">
                  <c:v>44.240261452870868</c:v>
                </c:pt>
                <c:pt idx="1205">
                  <c:v>42.499468760814587</c:v>
                </c:pt>
                <c:pt idx="1206">
                  <c:v>37.161282584389305</c:v>
                </c:pt>
                <c:pt idx="1207">
                  <c:v>41.959347363096661</c:v>
                </c:pt>
                <c:pt idx="1208">
                  <c:v>43.734377835765258</c:v>
                </c:pt>
                <c:pt idx="1209">
                  <c:v>41.026003861209489</c:v>
                </c:pt>
                <c:pt idx="1210">
                  <c:v>41.085606492330633</c:v>
                </c:pt>
                <c:pt idx="1211">
                  <c:v>42.372573551342143</c:v>
                </c:pt>
                <c:pt idx="1212">
                  <c:v>33.096234474861525</c:v>
                </c:pt>
                <c:pt idx="1213">
                  <c:v>40.183996031957392</c:v>
                </c:pt>
                <c:pt idx="1214">
                  <c:v>31.874257196878911</c:v>
                </c:pt>
                <c:pt idx="1215">
                  <c:v>38.078665281772665</c:v>
                </c:pt>
                <c:pt idx="1216">
                  <c:v>31.275780754787334</c:v>
                </c:pt>
                <c:pt idx="1217">
                  <c:v>34.895886672348588</c:v>
                </c:pt>
                <c:pt idx="1218">
                  <c:v>39.3904319731515</c:v>
                </c:pt>
                <c:pt idx="1219">
                  <c:v>45.869093485324669</c:v>
                </c:pt>
                <c:pt idx="1220">
                  <c:v>42.71234579937137</c:v>
                </c:pt>
                <c:pt idx="1221">
                  <c:v>45.025854090630574</c:v>
                </c:pt>
                <c:pt idx="1222">
                  <c:v>46.205583417701284</c:v>
                </c:pt>
                <c:pt idx="1223">
                  <c:v>43.052100471585</c:v>
                </c:pt>
                <c:pt idx="1224">
                  <c:v>40.423346486904158</c:v>
                </c:pt>
                <c:pt idx="1225">
                  <c:v>41.003206890120431</c:v>
                </c:pt>
                <c:pt idx="1226">
                  <c:v>36.303833320011719</c:v>
                </c:pt>
                <c:pt idx="1227">
                  <c:v>44.131711975489544</c:v>
                </c:pt>
                <c:pt idx="1228">
                  <c:v>46.068789843874889</c:v>
                </c:pt>
                <c:pt idx="1229">
                  <c:v>45.946143850580839</c:v>
                </c:pt>
                <c:pt idx="1230">
                  <c:v>41.832269711423166</c:v>
                </c:pt>
                <c:pt idx="1231">
                  <c:v>40.205950091928905</c:v>
                </c:pt>
                <c:pt idx="1232">
                  <c:v>47.129222787710837</c:v>
                </c:pt>
                <c:pt idx="1233">
                  <c:v>46.406636630075667</c:v>
                </c:pt>
                <c:pt idx="1234">
                  <c:v>41.480937060328287</c:v>
                </c:pt>
                <c:pt idx="1235">
                  <c:v>45.71657545636242</c:v>
                </c:pt>
                <c:pt idx="1236">
                  <c:v>46.794348415807292</c:v>
                </c:pt>
                <c:pt idx="1237">
                  <c:v>43.002083104560356</c:v>
                </c:pt>
                <c:pt idx="1238">
                  <c:v>42.536017725297867</c:v>
                </c:pt>
                <c:pt idx="1239">
                  <c:v>48.613375989551407</c:v>
                </c:pt>
                <c:pt idx="1240">
                  <c:v>49.491403945088628</c:v>
                </c:pt>
                <c:pt idx="1241">
                  <c:v>50.275563347994137</c:v>
                </c:pt>
                <c:pt idx="1242">
                  <c:v>49.691929216987923</c:v>
                </c:pt>
                <c:pt idx="1243">
                  <c:v>50.601933953711601</c:v>
                </c:pt>
                <c:pt idx="1244">
                  <c:v>45.586483079548785</c:v>
                </c:pt>
                <c:pt idx="1245">
                  <c:v>44.848224598645267</c:v>
                </c:pt>
                <c:pt idx="1246">
                  <c:v>51.183444370366416</c:v>
                </c:pt>
                <c:pt idx="1247">
                  <c:v>51.101303704296342</c:v>
                </c:pt>
                <c:pt idx="1248">
                  <c:v>50.986529552971305</c:v>
                </c:pt>
                <c:pt idx="1249">
                  <c:v>45.363198330132313</c:v>
                </c:pt>
                <c:pt idx="1250">
                  <c:v>38.714914959453694</c:v>
                </c:pt>
                <c:pt idx="1251">
                  <c:v>41.562703379658032</c:v>
                </c:pt>
                <c:pt idx="1252">
                  <c:v>41.241794195321042</c:v>
                </c:pt>
                <c:pt idx="1253">
                  <c:v>38.368910662362957</c:v>
                </c:pt>
                <c:pt idx="1254">
                  <c:v>44.893793122765835</c:v>
                </c:pt>
                <c:pt idx="1255">
                  <c:v>47.381949314410711</c:v>
                </c:pt>
                <c:pt idx="1256">
                  <c:v>49.600207282913168</c:v>
                </c:pt>
                <c:pt idx="1257">
                  <c:v>47.294620511178699</c:v>
                </c:pt>
                <c:pt idx="1258">
                  <c:v>42.700721390645427</c:v>
                </c:pt>
                <c:pt idx="1259">
                  <c:v>43.070362952289464</c:v>
                </c:pt>
                <c:pt idx="1260">
                  <c:v>52.073037143772012</c:v>
                </c:pt>
                <c:pt idx="1261">
                  <c:v>51.69393539520734</c:v>
                </c:pt>
                <c:pt idx="1262">
                  <c:v>42.58072974487618</c:v>
                </c:pt>
                <c:pt idx="1263">
                  <c:v>45.92852000106744</c:v>
                </c:pt>
                <c:pt idx="1264">
                  <c:v>44.854925910109962</c:v>
                </c:pt>
                <c:pt idx="1265">
                  <c:v>41.37157079941278</c:v>
                </c:pt>
                <c:pt idx="1266">
                  <c:v>34.333509889757892</c:v>
                </c:pt>
                <c:pt idx="1267">
                  <c:v>42.518548621306351</c:v>
                </c:pt>
                <c:pt idx="1268">
                  <c:v>42.990502989696225</c:v>
                </c:pt>
                <c:pt idx="1269">
                  <c:v>45.276111722149551</c:v>
                </c:pt>
                <c:pt idx="1270">
                  <c:v>46.430953123331548</c:v>
                </c:pt>
                <c:pt idx="1271">
                  <c:v>41.488275554606375</c:v>
                </c:pt>
                <c:pt idx="1272">
                  <c:v>40.464713828083291</c:v>
                </c:pt>
                <c:pt idx="1273">
                  <c:v>41.117416984809246</c:v>
                </c:pt>
                <c:pt idx="1274">
                  <c:v>50.583495448113837</c:v>
                </c:pt>
                <c:pt idx="1275">
                  <c:v>51.03655112938538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86-4F99-B24A-4E134B62B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4318976"/>
        <c:axId val="1754320896"/>
      </c:scatterChart>
      <c:valAx>
        <c:axId val="175431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20896"/>
        <c:crosses val="autoZero"/>
        <c:crossBetween val="midCat"/>
      </c:valAx>
      <c:valAx>
        <c:axId val="175432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318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RESLOWR Typical Day with Max Temp 97-98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'Typical Daily Shape'!$C$1:$Z$1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'Typical Daily Shape'!$C$2:$Z$2</c:f>
              <c:numCache>
                <c:formatCode>General</c:formatCode>
                <c:ptCount val="24"/>
                <c:pt idx="0">
                  <c:v>2.4420000000000002</c:v>
                </c:pt>
                <c:pt idx="1">
                  <c:v>2.2022499999999998</c:v>
                </c:pt>
                <c:pt idx="2">
                  <c:v>1.9007499999999999</c:v>
                </c:pt>
                <c:pt idx="3">
                  <c:v>1.8109999999999999</c:v>
                </c:pt>
                <c:pt idx="4">
                  <c:v>1.5995000000000001</c:v>
                </c:pt>
                <c:pt idx="5">
                  <c:v>1.6174999999999999</c:v>
                </c:pt>
                <c:pt idx="6">
                  <c:v>1.5222499999999999</c:v>
                </c:pt>
                <c:pt idx="7">
                  <c:v>1.742</c:v>
                </c:pt>
                <c:pt idx="8">
                  <c:v>1.79575</c:v>
                </c:pt>
                <c:pt idx="9">
                  <c:v>1.9482499999999998</c:v>
                </c:pt>
                <c:pt idx="10">
                  <c:v>2.4217499999999998</c:v>
                </c:pt>
                <c:pt idx="11">
                  <c:v>3.0470000000000002</c:v>
                </c:pt>
                <c:pt idx="12">
                  <c:v>3.6022500000000002</c:v>
                </c:pt>
                <c:pt idx="13">
                  <c:v>4.0357500000000002</c:v>
                </c:pt>
                <c:pt idx="14">
                  <c:v>4.3577500000000002</c:v>
                </c:pt>
                <c:pt idx="15">
                  <c:v>4.4664999999999999</c:v>
                </c:pt>
                <c:pt idx="16">
                  <c:v>4.7372499999999995</c:v>
                </c:pt>
                <c:pt idx="17">
                  <c:v>4.9305000000000003</c:v>
                </c:pt>
                <c:pt idx="18">
                  <c:v>4.7467500000000005</c:v>
                </c:pt>
                <c:pt idx="19">
                  <c:v>4.6674999999999995</c:v>
                </c:pt>
                <c:pt idx="20">
                  <c:v>4.3217499999999998</c:v>
                </c:pt>
                <c:pt idx="21">
                  <c:v>3.9289999999999998</c:v>
                </c:pt>
                <c:pt idx="22">
                  <c:v>3.5865</c:v>
                </c:pt>
                <c:pt idx="23">
                  <c:v>2.907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1B-4C5A-B8B2-F4E747257680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'Typical Daily Shape'!$C$1:$Z$1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'Typical Daily Shape'!$C$3:$Z$3</c:f>
              <c:numCache>
                <c:formatCode>General</c:formatCode>
                <c:ptCount val="24"/>
                <c:pt idx="0">
                  <c:v>2.7980844156860698</c:v>
                </c:pt>
                <c:pt idx="1">
                  <c:v>2.5402484713126516</c:v>
                </c:pt>
                <c:pt idx="2">
                  <c:v>2.324549060453466</c:v>
                </c:pt>
                <c:pt idx="3">
                  <c:v>2.1680177076212588</c:v>
                </c:pt>
                <c:pt idx="4">
                  <c:v>2.0502419954601199</c:v>
                </c:pt>
                <c:pt idx="5">
                  <c:v>1.9579603725832966</c:v>
                </c:pt>
                <c:pt idx="6">
                  <c:v>1.8783644010749601</c:v>
                </c:pt>
                <c:pt idx="7">
                  <c:v>1.8980321632269679</c:v>
                </c:pt>
                <c:pt idx="8">
                  <c:v>2.0864172912046337</c:v>
                </c:pt>
                <c:pt idx="9">
                  <c:v>2.3390239152555634</c:v>
                </c:pt>
                <c:pt idx="10">
                  <c:v>2.676113102512589</c:v>
                </c:pt>
                <c:pt idx="11">
                  <c:v>3.0361391144623893</c:v>
                </c:pt>
                <c:pt idx="12">
                  <c:v>3.39556734938816</c:v>
                </c:pt>
                <c:pt idx="13">
                  <c:v>3.743648509927727</c:v>
                </c:pt>
                <c:pt idx="14">
                  <c:v>4.0070325055443945</c:v>
                </c:pt>
                <c:pt idx="15">
                  <c:v>4.1974239966603184</c:v>
                </c:pt>
                <c:pt idx="16">
                  <c:v>4.2854250966681455</c:v>
                </c:pt>
                <c:pt idx="17">
                  <c:v>4.3195034602238627</c:v>
                </c:pt>
                <c:pt idx="18">
                  <c:v>4.2396001367182405</c:v>
                </c:pt>
                <c:pt idx="19">
                  <c:v>4.0564763044329064</c:v>
                </c:pt>
                <c:pt idx="20">
                  <c:v>3.7499439215174677</c:v>
                </c:pt>
                <c:pt idx="21">
                  <c:v>3.5270791149842147</c:v>
                </c:pt>
                <c:pt idx="22">
                  <c:v>3.2982445127455837</c:v>
                </c:pt>
                <c:pt idx="23">
                  <c:v>3.0218881874396639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1B-4C5A-B8B2-F4E747257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601056"/>
        <c:axId val="12477024"/>
      </c:lineChart>
      <c:catAx>
        <c:axId val="17956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7024"/>
        <c:crosses val="autoZero"/>
        <c:auto val="1"/>
        <c:lblAlgn val="ctr"/>
        <c:lblOffset val="100"/>
        <c:noMultiLvlLbl val="0"/>
      </c:catAx>
      <c:valAx>
        <c:axId val="124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0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BUSMEDLF Typical Day with Max Temp 97-98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'Typical Daily Shape'!$C$1:$Z$1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'Typical Daily Shape'!$C$6:$Z$6</c:f>
              <c:numCache>
                <c:formatCode>General</c:formatCode>
                <c:ptCount val="24"/>
                <c:pt idx="0">
                  <c:v>25.987499999999997</c:v>
                </c:pt>
                <c:pt idx="1">
                  <c:v>25.259999999999998</c:v>
                </c:pt>
                <c:pt idx="2">
                  <c:v>23.8675</c:v>
                </c:pt>
                <c:pt idx="3">
                  <c:v>24.2425</c:v>
                </c:pt>
                <c:pt idx="4">
                  <c:v>23.864999999999998</c:v>
                </c:pt>
                <c:pt idx="5">
                  <c:v>24.744999999999997</c:v>
                </c:pt>
                <c:pt idx="6">
                  <c:v>28.655000000000001</c:v>
                </c:pt>
                <c:pt idx="7">
                  <c:v>30.87</c:v>
                </c:pt>
                <c:pt idx="8">
                  <c:v>34.209999999999994</c:v>
                </c:pt>
                <c:pt idx="9">
                  <c:v>37.532499999999999</c:v>
                </c:pt>
                <c:pt idx="10">
                  <c:v>40.582499999999996</c:v>
                </c:pt>
                <c:pt idx="11">
                  <c:v>42.365000000000002</c:v>
                </c:pt>
                <c:pt idx="12">
                  <c:v>43.337499999999999</c:v>
                </c:pt>
                <c:pt idx="13">
                  <c:v>44.537500000000001</c:v>
                </c:pt>
                <c:pt idx="14">
                  <c:v>44.715000000000003</c:v>
                </c:pt>
                <c:pt idx="15">
                  <c:v>44.927499999999995</c:v>
                </c:pt>
                <c:pt idx="16">
                  <c:v>43.622500000000002</c:v>
                </c:pt>
                <c:pt idx="17">
                  <c:v>41.302500000000002</c:v>
                </c:pt>
                <c:pt idx="18">
                  <c:v>38.07</c:v>
                </c:pt>
                <c:pt idx="19">
                  <c:v>34.432500000000005</c:v>
                </c:pt>
                <c:pt idx="20">
                  <c:v>34.397499999999994</c:v>
                </c:pt>
                <c:pt idx="21">
                  <c:v>33.165000000000006</c:v>
                </c:pt>
                <c:pt idx="22">
                  <c:v>30.165000000000003</c:v>
                </c:pt>
                <c:pt idx="23">
                  <c:v>27.932499999999997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9-4179-B797-68D58E0B3C5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'Typical Daily Shape'!$C$1:$Z$1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'Typical Daily Shape'!$C$7:$Z$7</c:f>
              <c:numCache>
                <c:formatCode>General</c:formatCode>
                <c:ptCount val="24"/>
                <c:pt idx="0">
                  <c:v>32.59564804394784</c:v>
                </c:pt>
                <c:pt idx="1">
                  <c:v>31.089629323448623</c:v>
                </c:pt>
                <c:pt idx="2">
                  <c:v>29.922413584362246</c:v>
                </c:pt>
                <c:pt idx="3">
                  <c:v>29.369584335582282</c:v>
                </c:pt>
                <c:pt idx="4">
                  <c:v>29.449430838155681</c:v>
                </c:pt>
                <c:pt idx="5">
                  <c:v>30.54703717432465</c:v>
                </c:pt>
                <c:pt idx="6">
                  <c:v>31.765436224965999</c:v>
                </c:pt>
                <c:pt idx="7">
                  <c:v>32.975063228352752</c:v>
                </c:pt>
                <c:pt idx="8">
                  <c:v>35.974700338675696</c:v>
                </c:pt>
                <c:pt idx="9">
                  <c:v>39.088397877276726</c:v>
                </c:pt>
                <c:pt idx="10">
                  <c:v>41.441231712845678</c:v>
                </c:pt>
                <c:pt idx="11">
                  <c:v>43.172411930984822</c:v>
                </c:pt>
                <c:pt idx="12">
                  <c:v>44.287776260700284</c:v>
                </c:pt>
                <c:pt idx="13">
                  <c:v>45.189371236566309</c:v>
                </c:pt>
                <c:pt idx="14">
                  <c:v>45.785286914317716</c:v>
                </c:pt>
                <c:pt idx="15">
                  <c:v>46.041853516093767</c:v>
                </c:pt>
                <c:pt idx="16">
                  <c:v>45.586483079548785</c:v>
                </c:pt>
                <c:pt idx="17">
                  <c:v>45.407491346435904</c:v>
                </c:pt>
                <c:pt idx="18">
                  <c:v>44.684389903730761</c:v>
                </c:pt>
                <c:pt idx="19">
                  <c:v>43.608095895890557</c:v>
                </c:pt>
                <c:pt idx="20">
                  <c:v>41.404011120296538</c:v>
                </c:pt>
                <c:pt idx="21">
                  <c:v>39.391380890157073</c:v>
                </c:pt>
                <c:pt idx="22">
                  <c:v>36.51379999466652</c:v>
                </c:pt>
                <c:pt idx="23">
                  <c:v>33.825119389850393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9-4179-B797-68D58E0B3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5601056"/>
        <c:axId val="12477024"/>
      </c:lineChart>
      <c:catAx>
        <c:axId val="17956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7024"/>
        <c:crosses val="autoZero"/>
        <c:auto val="1"/>
        <c:lblAlgn val="ctr"/>
        <c:lblOffset val="100"/>
        <c:noMultiLvlLbl val="0"/>
      </c:catAx>
      <c:valAx>
        <c:axId val="1247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0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Base Load</a:t>
            </a:r>
            <a:r>
              <a:rPr lang="en-US" sz="1200" baseline="0" dirty="0"/>
              <a:t>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RESLOWR!$A$2</c:f>
              <c:strCache>
                <c:ptCount val="1"/>
                <c:pt idx="0">
                  <c:v>Nov-04 to Jul-06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RESLOWR!$C$1:$Z$1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RESLOWR!$C$2:$Z$2</c:f>
              <c:numCache>
                <c:formatCode>General</c:formatCode>
                <c:ptCount val="24"/>
                <c:pt idx="0">
                  <c:v>0.41542592454473104</c:v>
                </c:pt>
                <c:pt idx="1">
                  <c:v>0.38953454627152062</c:v>
                </c:pt>
                <c:pt idx="2">
                  <c:v>0.38397340089281656</c:v>
                </c:pt>
                <c:pt idx="3">
                  <c:v>0.43375384369533376</c:v>
                </c:pt>
                <c:pt idx="4">
                  <c:v>0.46787659764247924</c:v>
                </c:pt>
                <c:pt idx="5">
                  <c:v>0.54400107839983713</c:v>
                </c:pt>
                <c:pt idx="6">
                  <c:v>0.69958566486006946</c:v>
                </c:pt>
                <c:pt idx="7">
                  <c:v>0.82902675301527096</c:v>
                </c:pt>
                <c:pt idx="8">
                  <c:v>0.74831787048543763</c:v>
                </c:pt>
                <c:pt idx="9">
                  <c:v>0.77091667588487578</c:v>
                </c:pt>
                <c:pt idx="10">
                  <c:v>0.65899348084916487</c:v>
                </c:pt>
                <c:pt idx="11">
                  <c:v>0.36464669500374353</c:v>
                </c:pt>
                <c:pt idx="12">
                  <c:v>3.465161834775177E-3</c:v>
                </c:pt>
                <c:pt idx="13">
                  <c:v>-0.24838389586627149</c:v>
                </c:pt>
                <c:pt idx="14">
                  <c:v>-0.39860930749698992</c:v>
                </c:pt>
                <c:pt idx="15">
                  <c:v>-0.51562163792062576</c:v>
                </c:pt>
                <c:pt idx="16">
                  <c:v>-0.49902965333311811</c:v>
                </c:pt>
                <c:pt idx="17">
                  <c:v>-0.3508645421560187</c:v>
                </c:pt>
                <c:pt idx="18">
                  <c:v>-3.6441591555576691E-2</c:v>
                </c:pt>
                <c:pt idx="19">
                  <c:v>0.18257290060808939</c:v>
                </c:pt>
                <c:pt idx="20">
                  <c:v>0.43306262413204555</c:v>
                </c:pt>
                <c:pt idx="21">
                  <c:v>0.60496154232211075</c:v>
                </c:pt>
                <c:pt idx="22">
                  <c:v>0.61021796455408661</c:v>
                </c:pt>
                <c:pt idx="23">
                  <c:v>0.52471125360792403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F-4A35-87BD-8D4DEC357ADB}"/>
            </c:ext>
          </c:extLst>
        </c:ser>
        <c:ser>
          <c:idx val="1"/>
          <c:order val="1"/>
          <c:tx>
            <c:strRef>
              <c:f>RESLOWR!$A$3</c:f>
              <c:strCache>
                <c:ptCount val="1"/>
                <c:pt idx="0">
                  <c:v>Nov-22 to 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RESLOWR!$C$1:$Z$1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RESLOWR!$C$3:$Z$3</c:f>
              <c:numCache>
                <c:formatCode>General</c:formatCode>
                <c:ptCount val="24"/>
                <c:pt idx="0">
                  <c:v>0.45498878753241834</c:v>
                </c:pt>
                <c:pt idx="1">
                  <c:v>0.43089317173371972</c:v>
                </c:pt>
                <c:pt idx="2">
                  <c:v>0.42409674418129034</c:v>
                </c:pt>
                <c:pt idx="3">
                  <c:v>0.4325666906277908</c:v>
                </c:pt>
                <c:pt idx="4">
                  <c:v>0.44949730446226521</c:v>
                </c:pt>
                <c:pt idx="5">
                  <c:v>0.49842584608086149</c:v>
                </c:pt>
                <c:pt idx="6">
                  <c:v>0.5952237066585232</c:v>
                </c:pt>
                <c:pt idx="7">
                  <c:v>0.66977812905546252</c:v>
                </c:pt>
                <c:pt idx="8">
                  <c:v>0.65600442470139497</c:v>
                </c:pt>
                <c:pt idx="9">
                  <c:v>0.63141138776700578</c:v>
                </c:pt>
                <c:pt idx="10">
                  <c:v>0.57085638353517509</c:v>
                </c:pt>
                <c:pt idx="11">
                  <c:v>0.42005907694673078</c:v>
                </c:pt>
                <c:pt idx="12">
                  <c:v>0.22174934436490851</c:v>
                </c:pt>
                <c:pt idx="13">
                  <c:v>5.491805312499675E-2</c:v>
                </c:pt>
                <c:pt idx="14">
                  <c:v>-6.2833773207558064E-2</c:v>
                </c:pt>
                <c:pt idx="15">
                  <c:v>-0.13169625301031543</c:v>
                </c:pt>
                <c:pt idx="16">
                  <c:v>-0.11747433962507606</c:v>
                </c:pt>
                <c:pt idx="17">
                  <c:v>-1.9179195652803703E-2</c:v>
                </c:pt>
                <c:pt idx="18">
                  <c:v>0.14148650261333742</c:v>
                </c:pt>
                <c:pt idx="19">
                  <c:v>0.30648819916420711</c:v>
                </c:pt>
                <c:pt idx="20">
                  <c:v>0.47857325012489599</c:v>
                </c:pt>
                <c:pt idx="21">
                  <c:v>0.57647372093497207</c:v>
                </c:pt>
                <c:pt idx="22">
                  <c:v>0.57700315472984709</c:v>
                </c:pt>
                <c:pt idx="23">
                  <c:v>0.52062779881949273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F-4A35-87BD-8D4DEC357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71007"/>
        <c:axId val="1619665727"/>
      </c:barChart>
      <c:catAx>
        <c:axId val="16196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65727"/>
        <c:crosses val="autoZero"/>
        <c:auto val="1"/>
        <c:lblAlgn val="ctr"/>
        <c:lblOffset val="100"/>
        <c:noMultiLvlLbl val="0"/>
      </c:catAx>
      <c:valAx>
        <c:axId val="161966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7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Heating Degree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RESLOWR!$A$2</c:f>
              <c:strCache>
                <c:ptCount val="1"/>
                <c:pt idx="0">
                  <c:v>Nov-04 to Jul-06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RESLOWR!$C$1:$Z$1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RESLOWR!$C$4:$Z$4</c:f>
              <c:numCache>
                <c:formatCode>General</c:formatCode>
                <c:ptCount val="24"/>
                <c:pt idx="0">
                  <c:v>6.3104929958971382E-3</c:v>
                </c:pt>
                <c:pt idx="1">
                  <c:v>6.0793260621368429E-3</c:v>
                </c:pt>
                <c:pt idx="2">
                  <c:v>7.4202751309336715E-3</c:v>
                </c:pt>
                <c:pt idx="3">
                  <c:v>6.7803996006473733E-3</c:v>
                </c:pt>
                <c:pt idx="4">
                  <c:v>6.6216895410834706E-3</c:v>
                </c:pt>
                <c:pt idx="5">
                  <c:v>6.8771922606977124E-3</c:v>
                </c:pt>
                <c:pt idx="6">
                  <c:v>8.7033946134601938E-3</c:v>
                </c:pt>
                <c:pt idx="7">
                  <c:v>7.415910198442021E-3</c:v>
                </c:pt>
                <c:pt idx="8">
                  <c:v>7.8306392537828805E-3</c:v>
                </c:pt>
                <c:pt idx="9">
                  <c:v>8.9480629149063344E-3</c:v>
                </c:pt>
                <c:pt idx="10">
                  <c:v>1.1146940836571242E-2</c:v>
                </c:pt>
                <c:pt idx="11">
                  <c:v>1.3170240027661552E-2</c:v>
                </c:pt>
                <c:pt idx="12">
                  <c:v>1.2091234722084999E-2</c:v>
                </c:pt>
                <c:pt idx="13">
                  <c:v>9.9774520776546027E-3</c:v>
                </c:pt>
                <c:pt idx="14">
                  <c:v>4.0698836075429828E-3</c:v>
                </c:pt>
                <c:pt idx="15">
                  <c:v>2.3882852973849266E-3</c:v>
                </c:pt>
                <c:pt idx="16">
                  <c:v>1.6252254394330237E-3</c:v>
                </c:pt>
                <c:pt idx="17">
                  <c:v>5.1638156459831485E-3</c:v>
                </c:pt>
                <c:pt idx="18">
                  <c:v>6.5354422920614946E-3</c:v>
                </c:pt>
                <c:pt idx="19">
                  <c:v>1.0482520733937737E-2</c:v>
                </c:pt>
                <c:pt idx="20">
                  <c:v>1.1323971939661462E-2</c:v>
                </c:pt>
                <c:pt idx="21">
                  <c:v>7.8292788790567548E-3</c:v>
                </c:pt>
                <c:pt idx="22">
                  <c:v>4.5446299528799456E-3</c:v>
                </c:pt>
                <c:pt idx="23">
                  <c:v>5.03129530074154E-3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5-4161-83AE-7C2E9EEC3AA4}"/>
            </c:ext>
          </c:extLst>
        </c:ser>
        <c:ser>
          <c:idx val="1"/>
          <c:order val="1"/>
          <c:tx>
            <c:strRef>
              <c:f>RESLOWR!$A$3</c:f>
              <c:strCache>
                <c:ptCount val="1"/>
                <c:pt idx="0">
                  <c:v>Nov-22 to 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RESLOWR!$C$1:$Z$1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RESLOWR!$C$5:$Z$5</c:f>
              <c:numCache>
                <c:formatCode>General</c:formatCode>
                <c:ptCount val="24"/>
                <c:pt idx="0">
                  <c:v>1.1151390604114103E-2</c:v>
                </c:pt>
                <c:pt idx="1">
                  <c:v>1.0853571460161873E-2</c:v>
                </c:pt>
                <c:pt idx="2">
                  <c:v>1.0320745089372323E-2</c:v>
                </c:pt>
                <c:pt idx="3">
                  <c:v>1.0275299916885808E-2</c:v>
                </c:pt>
                <c:pt idx="4">
                  <c:v>1.0330491268951893E-2</c:v>
                </c:pt>
                <c:pt idx="5">
                  <c:v>1.0867055599339974E-2</c:v>
                </c:pt>
                <c:pt idx="6">
                  <c:v>1.1814832481109188E-2</c:v>
                </c:pt>
                <c:pt idx="7">
                  <c:v>1.2332907839210981E-2</c:v>
                </c:pt>
                <c:pt idx="8">
                  <c:v>1.3293562879036522E-2</c:v>
                </c:pt>
                <c:pt idx="9">
                  <c:v>1.4959861566446062E-2</c:v>
                </c:pt>
                <c:pt idx="10">
                  <c:v>1.7277205593691895E-2</c:v>
                </c:pt>
                <c:pt idx="11">
                  <c:v>1.9495150886839487E-2</c:v>
                </c:pt>
                <c:pt idx="12">
                  <c:v>1.6910474205370347E-2</c:v>
                </c:pt>
                <c:pt idx="13">
                  <c:v>1.1922467720652899E-2</c:v>
                </c:pt>
                <c:pt idx="14">
                  <c:v>8.0734431266503981E-3</c:v>
                </c:pt>
                <c:pt idx="15">
                  <c:v>5.5168512782050429E-3</c:v>
                </c:pt>
                <c:pt idx="16">
                  <c:v>4.6882085028701441E-3</c:v>
                </c:pt>
                <c:pt idx="17">
                  <c:v>6.5326104625937102E-3</c:v>
                </c:pt>
                <c:pt idx="18">
                  <c:v>9.9742403985339251E-3</c:v>
                </c:pt>
                <c:pt idx="19">
                  <c:v>1.2073732139082321E-2</c:v>
                </c:pt>
                <c:pt idx="20">
                  <c:v>1.2549406369820127E-2</c:v>
                </c:pt>
                <c:pt idx="21">
                  <c:v>1.1555260570530428E-2</c:v>
                </c:pt>
                <c:pt idx="22">
                  <c:v>1.054460431144294E-2</c:v>
                </c:pt>
                <c:pt idx="23">
                  <c:v>1.0806496271051815E-2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95-4161-83AE-7C2E9EEC3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71007"/>
        <c:axId val="1619665727"/>
      </c:barChart>
      <c:catAx>
        <c:axId val="16196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65727"/>
        <c:crosses val="autoZero"/>
        <c:auto val="1"/>
        <c:lblAlgn val="ctr"/>
        <c:lblOffset val="100"/>
        <c:noMultiLvlLbl val="0"/>
      </c:catAx>
      <c:valAx>
        <c:axId val="161966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7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Cooling Degree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RESLOWR!$A$2</c:f>
              <c:strCache>
                <c:ptCount val="1"/>
                <c:pt idx="0">
                  <c:v>Nov-04 to Jul-06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RESLOWR!$C$1:$Z$1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RESLOWR!$C$6:$Z$6</c:f>
              <c:numCache>
                <c:formatCode>General</c:formatCode>
                <c:ptCount val="24"/>
                <c:pt idx="0">
                  <c:v>4.8695875291197087E-2</c:v>
                </c:pt>
                <c:pt idx="1">
                  <c:v>4.8024846640916927E-2</c:v>
                </c:pt>
                <c:pt idx="2">
                  <c:v>4.9883361875826114E-2</c:v>
                </c:pt>
                <c:pt idx="3">
                  <c:v>5.2597290267977201E-2</c:v>
                </c:pt>
                <c:pt idx="4">
                  <c:v>5.1904123842465129E-2</c:v>
                </c:pt>
                <c:pt idx="5">
                  <c:v>5.3274240197126788E-2</c:v>
                </c:pt>
                <c:pt idx="6">
                  <c:v>4.3130324390132327E-2</c:v>
                </c:pt>
                <c:pt idx="7">
                  <c:v>4.0110107744351579E-2</c:v>
                </c:pt>
                <c:pt idx="8">
                  <c:v>4.4549718957198538E-2</c:v>
                </c:pt>
                <c:pt idx="9">
                  <c:v>5.0752053715127671E-2</c:v>
                </c:pt>
                <c:pt idx="10">
                  <c:v>5.0623616523851507E-2</c:v>
                </c:pt>
                <c:pt idx="11">
                  <c:v>3.7494140619564936E-2</c:v>
                </c:pt>
                <c:pt idx="12">
                  <c:v>2.6443487134324671E-2</c:v>
                </c:pt>
                <c:pt idx="13">
                  <c:v>1.975261359943634E-2</c:v>
                </c:pt>
                <c:pt idx="14">
                  <c:v>1.6732539520495023E-2</c:v>
                </c:pt>
                <c:pt idx="15">
                  <c:v>1.6658302897959582E-2</c:v>
                </c:pt>
                <c:pt idx="16">
                  <c:v>1.7992579651084209E-2</c:v>
                </c:pt>
                <c:pt idx="17">
                  <c:v>1.639877023646311E-2</c:v>
                </c:pt>
                <c:pt idx="18">
                  <c:v>1.2411283157009366E-2</c:v>
                </c:pt>
                <c:pt idx="19">
                  <c:v>1.4530193306589631E-2</c:v>
                </c:pt>
                <c:pt idx="20">
                  <c:v>2.4287664312084324E-2</c:v>
                </c:pt>
                <c:pt idx="21">
                  <c:v>3.8637272071691084E-2</c:v>
                </c:pt>
                <c:pt idx="22">
                  <c:v>4.5792159006310597E-2</c:v>
                </c:pt>
                <c:pt idx="23">
                  <c:v>5.2344555353440375E-2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C-46A5-BA63-BC10DD11D0E8}"/>
            </c:ext>
          </c:extLst>
        </c:ser>
        <c:ser>
          <c:idx val="1"/>
          <c:order val="1"/>
          <c:tx>
            <c:strRef>
              <c:f>RESLOWR!$A$3</c:f>
              <c:strCache>
                <c:ptCount val="1"/>
                <c:pt idx="0">
                  <c:v>Nov-22 to 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RESLOWR!$C$1:$Z$1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RESLOWR!$C$7:$Z$7</c:f>
              <c:numCache>
                <c:formatCode>General</c:formatCode>
                <c:ptCount val="24"/>
                <c:pt idx="0">
                  <c:v>5.0738555283933548E-2</c:v>
                </c:pt>
                <c:pt idx="1">
                  <c:v>5.1488345847292935E-2</c:v>
                </c:pt>
                <c:pt idx="2">
                  <c:v>5.0897022726574655E-2</c:v>
                </c:pt>
                <c:pt idx="3">
                  <c:v>5.0978457068226873E-2</c:v>
                </c:pt>
                <c:pt idx="4">
                  <c:v>4.9682275838948763E-2</c:v>
                </c:pt>
                <c:pt idx="5">
                  <c:v>4.7984236371043425E-2</c:v>
                </c:pt>
                <c:pt idx="6">
                  <c:v>4.4557093049704156E-2</c:v>
                </c:pt>
                <c:pt idx="7">
                  <c:v>4.0918603589054726E-2</c:v>
                </c:pt>
                <c:pt idx="8">
                  <c:v>3.649595904227735E-2</c:v>
                </c:pt>
                <c:pt idx="9">
                  <c:v>3.637706160653506E-2</c:v>
                </c:pt>
                <c:pt idx="10">
                  <c:v>3.7404144062786478E-2</c:v>
                </c:pt>
                <c:pt idx="11">
                  <c:v>3.3311924092267318E-2</c:v>
                </c:pt>
                <c:pt idx="12">
                  <c:v>2.290451424891974E-2</c:v>
                </c:pt>
                <c:pt idx="13">
                  <c:v>1.5421156429242393E-2</c:v>
                </c:pt>
                <c:pt idx="14">
                  <c:v>1.3939697406087966E-2</c:v>
                </c:pt>
                <c:pt idx="15">
                  <c:v>1.4081720921858654E-2</c:v>
                </c:pt>
                <c:pt idx="16">
                  <c:v>1.4848782618354614E-2</c:v>
                </c:pt>
                <c:pt idx="17">
                  <c:v>1.3824102704281341E-2</c:v>
                </c:pt>
                <c:pt idx="18">
                  <c:v>1.4421745196101517E-2</c:v>
                </c:pt>
                <c:pt idx="19">
                  <c:v>1.9778766753550833E-2</c:v>
                </c:pt>
                <c:pt idx="20">
                  <c:v>2.8312872882391787E-2</c:v>
                </c:pt>
                <c:pt idx="21">
                  <c:v>3.7947659353154951E-2</c:v>
                </c:pt>
                <c:pt idx="22">
                  <c:v>4.4168940503623619E-2</c:v>
                </c:pt>
                <c:pt idx="23">
                  <c:v>4.959971752407414E-2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EC-46A5-BA63-BC10DD11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71007"/>
        <c:axId val="1619665727"/>
      </c:barChart>
      <c:catAx>
        <c:axId val="16196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65727"/>
        <c:crosses val="autoZero"/>
        <c:auto val="1"/>
        <c:lblAlgn val="ctr"/>
        <c:lblOffset val="100"/>
        <c:noMultiLvlLbl val="0"/>
      </c:catAx>
      <c:valAx>
        <c:axId val="161966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7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Base 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BUSMEDLF!$A$2</c:f>
              <c:strCache>
                <c:ptCount val="1"/>
                <c:pt idx="0">
                  <c:v>Nov-04 to Jul-06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BUSMEDLF!$C$1:$Z$1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BUSMEDLF!$C$2:$Z$2</c:f>
              <c:numCache>
                <c:formatCode>General</c:formatCode>
                <c:ptCount val="24"/>
                <c:pt idx="0">
                  <c:v>13.706030601587115</c:v>
                </c:pt>
                <c:pt idx="1">
                  <c:v>13.577970840587124</c:v>
                </c:pt>
                <c:pt idx="2">
                  <c:v>12.789009772777277</c:v>
                </c:pt>
                <c:pt idx="3">
                  <c:v>13.327064152583196</c:v>
                </c:pt>
                <c:pt idx="4">
                  <c:v>13.086370046274187</c:v>
                </c:pt>
                <c:pt idx="5">
                  <c:v>11.447190608918897</c:v>
                </c:pt>
                <c:pt idx="6">
                  <c:v>6.8643403608295284</c:v>
                </c:pt>
                <c:pt idx="7">
                  <c:v>2.4302414263914578</c:v>
                </c:pt>
                <c:pt idx="8">
                  <c:v>-1.280103280818764</c:v>
                </c:pt>
                <c:pt idx="9">
                  <c:v>-2.6593037961628436</c:v>
                </c:pt>
                <c:pt idx="10">
                  <c:v>-2.9947502856978363</c:v>
                </c:pt>
                <c:pt idx="11">
                  <c:v>-2.4528589827429563</c:v>
                </c:pt>
                <c:pt idx="12">
                  <c:v>-1.683172827625373</c:v>
                </c:pt>
                <c:pt idx="13">
                  <c:v>-2.0714520830232996</c:v>
                </c:pt>
                <c:pt idx="14">
                  <c:v>-1.9789402872474116</c:v>
                </c:pt>
                <c:pt idx="15">
                  <c:v>-1.9907981546557523</c:v>
                </c:pt>
                <c:pt idx="16">
                  <c:v>-1.2406965636395</c:v>
                </c:pt>
                <c:pt idx="17">
                  <c:v>2.502548562634094</c:v>
                </c:pt>
                <c:pt idx="18">
                  <c:v>7.5014661021994158</c:v>
                </c:pt>
                <c:pt idx="19">
                  <c:v>10.815174445732463</c:v>
                </c:pt>
                <c:pt idx="20">
                  <c:v>11.998570244952775</c:v>
                </c:pt>
                <c:pt idx="21">
                  <c:v>12.759146698499702</c:v>
                </c:pt>
                <c:pt idx="22">
                  <c:v>12.497203191702553</c:v>
                </c:pt>
                <c:pt idx="23">
                  <c:v>12.17428382935279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7-417B-8F22-478D2C6C68A8}"/>
            </c:ext>
          </c:extLst>
        </c:ser>
        <c:ser>
          <c:idx val="1"/>
          <c:order val="1"/>
          <c:tx>
            <c:strRef>
              <c:f>BUSMEDLF!$A$3</c:f>
              <c:strCache>
                <c:ptCount val="1"/>
                <c:pt idx="0">
                  <c:v>Nov-22 to 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BUSMEDLF!$C$1:$Z$1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BUSMEDLF!$C$3:$Z$3</c:f>
              <c:numCache>
                <c:formatCode>General</c:formatCode>
                <c:ptCount val="24"/>
                <c:pt idx="0">
                  <c:v>12.351523200505289</c:v>
                </c:pt>
                <c:pt idx="1">
                  <c:v>12.271834231226144</c:v>
                </c:pt>
                <c:pt idx="2">
                  <c:v>11.996177652938123</c:v>
                </c:pt>
                <c:pt idx="3">
                  <c:v>11.881185475557348</c:v>
                </c:pt>
                <c:pt idx="4">
                  <c:v>11.253628478445171</c:v>
                </c:pt>
                <c:pt idx="5">
                  <c:v>10.052964510264641</c:v>
                </c:pt>
                <c:pt idx="6">
                  <c:v>9.2235663342455059</c:v>
                </c:pt>
                <c:pt idx="7">
                  <c:v>7.9798382200891984</c:v>
                </c:pt>
                <c:pt idx="8">
                  <c:v>4.9210375980013419</c:v>
                </c:pt>
                <c:pt idx="9">
                  <c:v>2.4255726282306997</c:v>
                </c:pt>
                <c:pt idx="10">
                  <c:v>1.0721717531265607</c:v>
                </c:pt>
                <c:pt idx="11">
                  <c:v>0.31124455845415966</c:v>
                </c:pt>
                <c:pt idx="12">
                  <c:v>0.33087220516086691</c:v>
                </c:pt>
                <c:pt idx="13">
                  <c:v>0.50489199466341872</c:v>
                </c:pt>
                <c:pt idx="14">
                  <c:v>0.9563312832050801</c:v>
                </c:pt>
                <c:pt idx="15">
                  <c:v>1.7371217338913785</c:v>
                </c:pt>
                <c:pt idx="16">
                  <c:v>3.0389020967805842</c:v>
                </c:pt>
                <c:pt idx="17">
                  <c:v>5.4186468814386268</c:v>
                </c:pt>
                <c:pt idx="18">
                  <c:v>7.8883489263110222</c:v>
                </c:pt>
                <c:pt idx="19">
                  <c:v>9.5422792830013492</c:v>
                </c:pt>
                <c:pt idx="20">
                  <c:v>10.670060562513651</c:v>
                </c:pt>
                <c:pt idx="21">
                  <c:v>11.507671575557398</c:v>
                </c:pt>
                <c:pt idx="22">
                  <c:v>12.104646947625623</c:v>
                </c:pt>
                <c:pt idx="23">
                  <c:v>12.404182529427473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7-417B-8F22-478D2C6C6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71007"/>
        <c:axId val="1619665727"/>
      </c:barChart>
      <c:catAx>
        <c:axId val="16196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65727"/>
        <c:crosses val="autoZero"/>
        <c:auto val="1"/>
        <c:lblAlgn val="ctr"/>
        <c:lblOffset val="100"/>
        <c:noMultiLvlLbl val="0"/>
      </c:catAx>
      <c:valAx>
        <c:axId val="161966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7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Heating Degree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BUSMEDLF!$A$2</c:f>
              <c:strCache>
                <c:ptCount val="1"/>
                <c:pt idx="0">
                  <c:v>Nov-04 to Jul-06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BUSMEDLF!$C$1:$Z$1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BUSMEDLF!$C$4:$Z$4</c:f>
              <c:numCache>
                <c:formatCode>General</c:formatCode>
                <c:ptCount val="24"/>
                <c:pt idx="0">
                  <c:v>1.6973653765831865E-2</c:v>
                </c:pt>
                <c:pt idx="1">
                  <c:v>1.1717836218345231E-2</c:v>
                </c:pt>
                <c:pt idx="2">
                  <c:v>1.7972993564661009E-2</c:v>
                </c:pt>
                <c:pt idx="3">
                  <c:v>-2.2499554105056539E-3</c:v>
                </c:pt>
                <c:pt idx="4">
                  <c:v>8.4980874457304869E-3</c:v>
                </c:pt>
                <c:pt idx="5">
                  <c:v>3.5141265678309448E-2</c:v>
                </c:pt>
                <c:pt idx="6">
                  <c:v>8.9172851022286823E-2</c:v>
                </c:pt>
                <c:pt idx="7">
                  <c:v>0.11628308766648923</c:v>
                </c:pt>
                <c:pt idx="8">
                  <c:v>0.13014233972249176</c:v>
                </c:pt>
                <c:pt idx="9">
                  <c:v>0.15022871980289407</c:v>
                </c:pt>
                <c:pt idx="10">
                  <c:v>0.13464493068796762</c:v>
                </c:pt>
                <c:pt idx="11">
                  <c:v>8.6089211048169689E-2</c:v>
                </c:pt>
                <c:pt idx="12">
                  <c:v>3.277058728631186E-2</c:v>
                </c:pt>
                <c:pt idx="13">
                  <c:v>-1.0812357792616656E-2</c:v>
                </c:pt>
                <c:pt idx="14">
                  <c:v>-5.5055445424086413E-2</c:v>
                </c:pt>
                <c:pt idx="15">
                  <c:v>-7.0091677946642325E-2</c:v>
                </c:pt>
                <c:pt idx="16">
                  <c:v>-4.9560999992290487E-2</c:v>
                </c:pt>
                <c:pt idx="17">
                  <c:v>1.8397599742419127E-2</c:v>
                </c:pt>
                <c:pt idx="18">
                  <c:v>7.6580670329961117E-2</c:v>
                </c:pt>
                <c:pt idx="19">
                  <c:v>6.9763713551065185E-2</c:v>
                </c:pt>
                <c:pt idx="20">
                  <c:v>6.4543937564689083E-2</c:v>
                </c:pt>
                <c:pt idx="21">
                  <c:v>5.362719880879533E-2</c:v>
                </c:pt>
                <c:pt idx="22">
                  <c:v>4.0260069824955468E-2</c:v>
                </c:pt>
                <c:pt idx="23">
                  <c:v>2.9427589078458452E-2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55-4B09-885A-F5A582C20C06}"/>
            </c:ext>
          </c:extLst>
        </c:ser>
        <c:ser>
          <c:idx val="1"/>
          <c:order val="1"/>
          <c:tx>
            <c:strRef>
              <c:f>BUSMEDLF!$A$3</c:f>
              <c:strCache>
                <c:ptCount val="1"/>
                <c:pt idx="0">
                  <c:v>Nov-22 to Jul-24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BUSMEDLF!$C$1:$Z$1</c:f>
              <c:strCache>
                <c:ptCount val="24"/>
                <c:pt idx="0">
                  <c:v>HR1</c:v>
                </c:pt>
                <c:pt idx="1">
                  <c:v>HR2</c:v>
                </c:pt>
                <c:pt idx="2">
                  <c:v>HR3</c:v>
                </c:pt>
                <c:pt idx="3">
                  <c:v>HR4</c:v>
                </c:pt>
                <c:pt idx="4">
                  <c:v>HR5</c:v>
                </c:pt>
                <c:pt idx="5">
                  <c:v>HR6</c:v>
                </c:pt>
                <c:pt idx="6">
                  <c:v>HR7</c:v>
                </c:pt>
                <c:pt idx="7">
                  <c:v>HR8</c:v>
                </c:pt>
                <c:pt idx="8">
                  <c:v>HR9</c:v>
                </c:pt>
                <c:pt idx="9">
                  <c:v>HR10</c:v>
                </c:pt>
                <c:pt idx="10">
                  <c:v>HR11</c:v>
                </c:pt>
                <c:pt idx="11">
                  <c:v>HR12</c:v>
                </c:pt>
                <c:pt idx="12">
                  <c:v>HR13</c:v>
                </c:pt>
                <c:pt idx="13">
                  <c:v>HR14</c:v>
                </c:pt>
                <c:pt idx="14">
                  <c:v>HR15</c:v>
                </c:pt>
                <c:pt idx="15">
                  <c:v>HR16</c:v>
                </c:pt>
                <c:pt idx="16">
                  <c:v>HR17</c:v>
                </c:pt>
                <c:pt idx="17">
                  <c:v>HR18</c:v>
                </c:pt>
                <c:pt idx="18">
                  <c:v>HR19</c:v>
                </c:pt>
                <c:pt idx="19">
                  <c:v>HR20</c:v>
                </c:pt>
                <c:pt idx="20">
                  <c:v>HR21</c:v>
                </c:pt>
                <c:pt idx="21">
                  <c:v>HR22</c:v>
                </c:pt>
                <c:pt idx="22">
                  <c:v>HR23</c:v>
                </c:pt>
                <c:pt idx="23">
                  <c:v>HR24</c:v>
                </c:pt>
              </c:strCache>
            </c:strRef>
          </c:cat>
          <c:val>
            <c:numRef>
              <c:f>BUSMEDLF!$C$5:$Z$5</c:f>
              <c:numCache>
                <c:formatCode>General</c:formatCode>
                <c:ptCount val="24"/>
                <c:pt idx="0">
                  <c:v>0.12175388455134618</c:v>
                </c:pt>
                <c:pt idx="1">
                  <c:v>0.11798179811732445</c:v>
                </c:pt>
                <c:pt idx="2">
                  <c:v>0.11444408849880414</c:v>
                </c:pt>
                <c:pt idx="3">
                  <c:v>0.1146908657201743</c:v>
                </c:pt>
                <c:pt idx="4">
                  <c:v>0.12316270519566852</c:v>
                </c:pt>
                <c:pt idx="5">
                  <c:v>0.14447410090624282</c:v>
                </c:pt>
                <c:pt idx="6">
                  <c:v>0.17117283620004256</c:v>
                </c:pt>
                <c:pt idx="7">
                  <c:v>0.18008805354820553</c:v>
                </c:pt>
                <c:pt idx="8">
                  <c:v>0.19050962481992595</c:v>
                </c:pt>
                <c:pt idx="9">
                  <c:v>0.20087474118419002</c:v>
                </c:pt>
                <c:pt idx="10">
                  <c:v>0.15784306267463541</c:v>
                </c:pt>
                <c:pt idx="11">
                  <c:v>8.768928552042185E-2</c:v>
                </c:pt>
                <c:pt idx="12">
                  <c:v>1.172719734176491E-2</c:v>
                </c:pt>
                <c:pt idx="13">
                  <c:v>-4.2851858277584434E-2</c:v>
                </c:pt>
                <c:pt idx="14">
                  <c:v>-6.9596914020299216E-2</c:v>
                </c:pt>
                <c:pt idx="15">
                  <c:v>-6.446227419870143E-2</c:v>
                </c:pt>
                <c:pt idx="16">
                  <c:v>-2.1590373013546656E-2</c:v>
                </c:pt>
                <c:pt idx="17">
                  <c:v>7.1233481019077297E-2</c:v>
                </c:pt>
                <c:pt idx="18">
                  <c:v>0.12761739925224139</c:v>
                </c:pt>
                <c:pt idx="19">
                  <c:v>0.12588442853635762</c:v>
                </c:pt>
                <c:pt idx="20">
                  <c:v>0.11339044532791315</c:v>
                </c:pt>
                <c:pt idx="21">
                  <c:v>0.11462757607919209</c:v>
                </c:pt>
                <c:pt idx="22">
                  <c:v>0.11601192847658148</c:v>
                </c:pt>
                <c:pt idx="23">
                  <c:v>0.11672795107505345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55-4B09-885A-F5A582C20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671007"/>
        <c:axId val="1619665727"/>
      </c:barChart>
      <c:catAx>
        <c:axId val="16196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65727"/>
        <c:crosses val="autoZero"/>
        <c:auto val="1"/>
        <c:lblAlgn val="ctr"/>
        <c:lblOffset val="100"/>
        <c:noMultiLvlLbl val="0"/>
      </c:catAx>
      <c:valAx>
        <c:axId val="161966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67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10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6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00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3" r:id="rId1"/>
    <p:sldLayoutId id="2147493524" r:id="rId2"/>
    <p:sldLayoutId id="214749352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mar.khalifeh@ercot.com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1036320"/>
            <a:ext cx="53046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State of Profiles Models - PWG</a:t>
            </a:r>
          </a:p>
          <a:p>
            <a:pPr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ERCOT</a:t>
            </a: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Load Forecasting &amp; Analysis</a:t>
            </a: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2000" kern="0" dirty="0">
                <a:solidFill>
                  <a:prstClr val="black"/>
                </a:solidFill>
              </a:rPr>
              <a:t>December 11, 2024</a:t>
            </a:r>
          </a:p>
        </p:txBody>
      </p:sp>
    </p:spTree>
    <p:extLst>
      <p:ext uri="{BB962C8B-B14F-4D97-AF65-F5344CB8AC3E}">
        <p14:creationId xmlns:p14="http://schemas.microsoft.com/office/powerpoint/2010/main" val="330064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6EE8-46E7-4499-84B5-20100806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Profile Modeling: What changed since initial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4F254-7470-95EB-55CC-64BFC797F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Initial models estimated based on data from Nov-04 to Jul-06</a:t>
            </a:r>
          </a:p>
          <a:p>
            <a:r>
              <a:rPr lang="en-US" sz="2000" dirty="0"/>
              <a:t>Based on sample load research data</a:t>
            </a:r>
          </a:p>
          <a:p>
            <a:r>
              <a:rPr lang="en-US" sz="2000" dirty="0"/>
              <a:t>PV, EV, and DER were not distinctly profiled</a:t>
            </a:r>
          </a:p>
          <a:p>
            <a:r>
              <a:rPr lang="en-US" sz="2000" dirty="0"/>
              <a:t>Never updated since initial setup</a:t>
            </a:r>
          </a:p>
          <a:p>
            <a:r>
              <a:rPr lang="en-US" sz="2000" dirty="0"/>
              <a:t>To test for profile changes, two profiles were updated; RESLOWR and BUSMEDLF, both in NCENT</a:t>
            </a:r>
          </a:p>
          <a:p>
            <a:r>
              <a:rPr lang="en-US" sz="2000" dirty="0"/>
              <a:t>New models were based on data from Nov-22 to Jul-24</a:t>
            </a:r>
          </a:p>
          <a:p>
            <a:r>
              <a:rPr lang="en-US" sz="2000" dirty="0"/>
              <a:t>Comparison was made </a:t>
            </a:r>
            <a:r>
              <a:rPr lang="en-US" sz="2000" dirty="0" err="1"/>
              <a:t>basd</a:t>
            </a:r>
            <a:r>
              <a:rPr lang="en-US" sz="2000" dirty="0"/>
              <a:t> on:</a:t>
            </a:r>
          </a:p>
          <a:p>
            <a:pPr lvl="1"/>
            <a:r>
              <a:rPr lang="en-US" sz="1600" dirty="0"/>
              <a:t>Weather Response Function</a:t>
            </a:r>
          </a:p>
          <a:p>
            <a:pPr lvl="1"/>
            <a:r>
              <a:rPr lang="en-US" sz="1600" dirty="0"/>
              <a:t>Typical daily load shape for days with Max temperature between 97 and 98</a:t>
            </a:r>
          </a:p>
          <a:p>
            <a:pPr lvl="1"/>
            <a:r>
              <a:rPr lang="en-US" sz="1600" dirty="0"/>
              <a:t>Changes in model coefficients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7D2E3-4526-4E0F-8CDE-CEE1F13EB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4AA68-AE12-00F7-C991-3DFA0F75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Response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EF961-3AA7-28B3-22DC-CDBD5176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F0521A-C1A3-4330-95DC-FD74D90D9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363383"/>
              </p:ext>
            </p:extLst>
          </p:nvPr>
        </p:nvGraphicFramePr>
        <p:xfrm>
          <a:off x="381000" y="966787"/>
          <a:ext cx="43053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FF547E-E4F6-4D8D-A989-4747ACB354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238702"/>
              </p:ext>
            </p:extLst>
          </p:nvPr>
        </p:nvGraphicFramePr>
        <p:xfrm>
          <a:off x="4533900" y="2795587"/>
          <a:ext cx="43053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35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4390-CB09-A156-8DF8-288B31B9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Daily Load Shape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4628B-EBDE-F998-9EF2-2BC0BF827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DAF1A3-4A96-1F58-FD07-FA280154CD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063663"/>
              </p:ext>
            </p:extLst>
          </p:nvPr>
        </p:nvGraphicFramePr>
        <p:xfrm>
          <a:off x="295275" y="938212"/>
          <a:ext cx="45720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6EA9E2-CAC6-4273-9572-C20035EEA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617535"/>
              </p:ext>
            </p:extLst>
          </p:nvPr>
        </p:nvGraphicFramePr>
        <p:xfrm>
          <a:off x="4391025" y="3176587"/>
          <a:ext cx="45720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2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4814-9AC2-AFC2-4328-AC45E762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Coefficients: RESLOWR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5C01D-9D05-F107-29E1-C72D7D391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0E7E4DF-2957-9D95-90F5-5E0F1BE8B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09598"/>
              </p:ext>
            </p:extLst>
          </p:nvPr>
        </p:nvGraphicFramePr>
        <p:xfrm>
          <a:off x="466726" y="1038226"/>
          <a:ext cx="37909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32CD92C-91D3-493E-9E95-840F691FA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76787"/>
              </p:ext>
            </p:extLst>
          </p:nvPr>
        </p:nvGraphicFramePr>
        <p:xfrm>
          <a:off x="4610100" y="1038226"/>
          <a:ext cx="37909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EF7CD4-8B3A-4F59-81E8-B810C251A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744937"/>
              </p:ext>
            </p:extLst>
          </p:nvPr>
        </p:nvGraphicFramePr>
        <p:xfrm>
          <a:off x="2714625" y="3600450"/>
          <a:ext cx="37909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773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431B-0FF5-BF26-6A43-4A5FC5E6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Coefficients: BUSMEDLF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E3C1F-0225-15EC-B9E0-D7D9D22C5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0F1BEC-6E0C-4183-81AA-F48782B39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038558"/>
              </p:ext>
            </p:extLst>
          </p:nvPr>
        </p:nvGraphicFramePr>
        <p:xfrm>
          <a:off x="476250" y="995362"/>
          <a:ext cx="39243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2017E7-9CD0-4516-A8FC-1F273CB44C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100380"/>
              </p:ext>
            </p:extLst>
          </p:nvPr>
        </p:nvGraphicFramePr>
        <p:xfrm>
          <a:off x="4743452" y="995361"/>
          <a:ext cx="39243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BD416D5-374E-4054-B791-D183AE888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496266"/>
              </p:ext>
            </p:extLst>
          </p:nvPr>
        </p:nvGraphicFramePr>
        <p:xfrm>
          <a:off x="2543175" y="3643312"/>
          <a:ext cx="39243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360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hlinkClick r:id="rId3"/>
              </a:rPr>
              <a:t>amar.khalifeh@ercot.com</a:t>
            </a:r>
            <a:r>
              <a:rPr lang="en-US" altLang="en-US" sz="1800" b="0" dirty="0"/>
              <a:t>	512/248-5571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7B2BCAFE87E41B1B28FC963254B10" ma:contentTypeVersion="0" ma:contentTypeDescription="Create a new document." ma:contentTypeScope="" ma:versionID="b043b82a8de636bc1ea7cf422dd796b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78c9bce5adce976f91a2b6d4efe6f23f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nillable="true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D5DF2C-E38B-49F7-BC0D-EB6DBB14B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34af464-7aa1-4edd-9be4-83dffc1cb926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12858</TotalTime>
  <Words>182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Britannic Bold</vt:lpstr>
      <vt:lpstr>Calibri</vt:lpstr>
      <vt:lpstr>2_Custom Design</vt:lpstr>
      <vt:lpstr>1_Office Theme</vt:lpstr>
      <vt:lpstr>PowerPoint Presentation</vt:lpstr>
      <vt:lpstr>Profile Modeling: What changed since initial setup</vt:lpstr>
      <vt:lpstr>Weather Response Function</vt:lpstr>
      <vt:lpstr>Typical Daily Load Shape</vt:lpstr>
      <vt:lpstr>Model Coefficients: RESLOWR</vt:lpstr>
      <vt:lpstr>Model Coefficients: BUSMEDLF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Pak, Sam</cp:lastModifiedBy>
  <cp:revision>891</cp:revision>
  <cp:lastPrinted>2015-06-01T15:38:52Z</cp:lastPrinted>
  <dcterms:created xsi:type="dcterms:W3CDTF">2010-04-12T23:12:02Z</dcterms:created>
  <dcterms:modified xsi:type="dcterms:W3CDTF">2025-01-28T20:33:00Z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0x0101000837B2BCAFE87E41B1B28FC963254B10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2024-12-11T03:54:28Z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f9a836d7-4c0b-45b7-bfaa-1572da0a5ddf</vt:lpwstr>
  </property>
  <property fmtid="{D5CDD505-2E9C-101B-9397-08002B2CF9AE}" pid="9" name="MSIP_Label_7084cbda-52b8-46fb-a7b7-cb5bd465ed85_ContentBits">
    <vt:lpwstr>0</vt:lpwstr>
  </property>
</Properties>
</file>