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4"/>
  </p:sldMasterIdLst>
  <p:notesMasterIdLst>
    <p:notesMasterId r:id="rId11"/>
  </p:notesMasterIdLst>
  <p:handoutMasterIdLst>
    <p:handoutMasterId r:id="rId12"/>
  </p:handoutMasterIdLst>
  <p:sldIdLst>
    <p:sldId id="567" r:id="rId5"/>
    <p:sldId id="524" r:id="rId6"/>
    <p:sldId id="587" r:id="rId7"/>
    <p:sldId id="588" r:id="rId8"/>
    <p:sldId id="589" r:id="rId9"/>
    <p:sldId id="586" r:id="rId10"/>
  </p:sldIdLst>
  <p:sldSz cx="12192000" cy="6858000"/>
  <p:notesSz cx="6858000" cy="10953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s" id="{6C2FD3A8-11AE-D54E-BC92-99FBC24A0633}">
          <p14:sldIdLst>
            <p14:sldId id="567"/>
          </p14:sldIdLst>
        </p14:section>
        <p14:section name="Chapter Slide" id="{F3B6870E-9577-3246-9820-7834EA5D3162}">
          <p14:sldIdLst/>
        </p14:section>
        <p14:section name="Content" id="{3DFFC77D-8F7D-E142-A385-15743DD38987}">
          <p14:sldIdLst>
            <p14:sldId id="524"/>
            <p14:sldId id="587"/>
            <p14:sldId id="588"/>
            <p14:sldId id="589"/>
            <p14:sldId id="5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nley, Beth" initials="CB" lastIdx="13" clrIdx="0">
    <p:extLst>
      <p:ext uri="{19B8F6BF-5375-455C-9EA6-DF929625EA0E}">
        <p15:presenceInfo xmlns:p15="http://schemas.microsoft.com/office/powerpoint/2012/main" userId="S::EConley@invenergyllc.com::aac741d5-22c4-4d85-944a-6eeccd799a5e" providerId="AD"/>
      </p:ext>
    </p:extLst>
  </p:cmAuthor>
  <p:cmAuthor id="2" name="Whitty, Patrick" initials="WP" lastIdx="16" clrIdx="1">
    <p:extLst>
      <p:ext uri="{19B8F6BF-5375-455C-9EA6-DF929625EA0E}">
        <p15:presenceInfo xmlns:p15="http://schemas.microsoft.com/office/powerpoint/2012/main" userId="S::pwhitty@invenergyllc.com::d48779a2-bda7-46f4-bd67-f902b7c93e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E4DA"/>
    <a:srgbClr val="042B19"/>
    <a:srgbClr val="F9AE1C"/>
    <a:srgbClr val="118751"/>
    <a:srgbClr val="0097A9"/>
    <a:srgbClr val="0E79AF"/>
    <a:srgbClr val="008A4B"/>
    <a:srgbClr val="017741"/>
    <a:srgbClr val="007D44"/>
    <a:srgbClr val="0E6D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63"/>
    <p:restoredTop sz="93469"/>
  </p:normalViewPr>
  <p:slideViewPr>
    <p:cSldViewPr snapToGrid="0">
      <p:cViewPr varScale="1">
        <p:scale>
          <a:sx n="118" d="100"/>
          <a:sy n="118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son, Kevin" userId="38c7cee3-3dd1-4075-adbe-7461ce228e1d" providerId="ADAL" clId="{DF9B270D-63A4-426F-BD4D-D9489EC707F2}"/>
    <pc:docChg chg="custSel addSld delSld modSld modSection">
      <pc:chgData name="Hanson, Kevin" userId="38c7cee3-3dd1-4075-adbe-7461ce228e1d" providerId="ADAL" clId="{DF9B270D-63A4-426F-BD4D-D9489EC707F2}" dt="2025-02-02T21:01:20.429" v="3251" actId="20577"/>
      <pc:docMkLst>
        <pc:docMk/>
      </pc:docMkLst>
      <pc:sldChg chg="del">
        <pc:chgData name="Hanson, Kevin" userId="38c7cee3-3dd1-4075-adbe-7461ce228e1d" providerId="ADAL" clId="{DF9B270D-63A4-426F-BD4D-D9489EC707F2}" dt="2025-02-02T20:20:01.178" v="313" actId="47"/>
        <pc:sldMkLst>
          <pc:docMk/>
          <pc:sldMk cId="307581498" sldId="518"/>
        </pc:sldMkLst>
      </pc:sldChg>
      <pc:sldChg chg="del">
        <pc:chgData name="Hanson, Kevin" userId="38c7cee3-3dd1-4075-adbe-7461ce228e1d" providerId="ADAL" clId="{DF9B270D-63A4-426F-BD4D-D9489EC707F2}" dt="2025-02-02T20:20:01.600" v="314" actId="47"/>
        <pc:sldMkLst>
          <pc:docMk/>
          <pc:sldMk cId="3370549511" sldId="519"/>
        </pc:sldMkLst>
      </pc:sldChg>
      <pc:sldChg chg="del">
        <pc:chgData name="Hanson, Kevin" userId="38c7cee3-3dd1-4075-adbe-7461ce228e1d" providerId="ADAL" clId="{DF9B270D-63A4-426F-BD4D-D9489EC707F2}" dt="2025-02-02T20:20:02.181" v="315" actId="47"/>
        <pc:sldMkLst>
          <pc:docMk/>
          <pc:sldMk cId="3994046997" sldId="520"/>
        </pc:sldMkLst>
      </pc:sldChg>
      <pc:sldChg chg="del">
        <pc:chgData name="Hanson, Kevin" userId="38c7cee3-3dd1-4075-adbe-7461ce228e1d" providerId="ADAL" clId="{DF9B270D-63A4-426F-BD4D-D9489EC707F2}" dt="2025-02-02T20:20:05.815" v="322" actId="47"/>
        <pc:sldMkLst>
          <pc:docMk/>
          <pc:sldMk cId="2160021798" sldId="521"/>
        </pc:sldMkLst>
      </pc:sldChg>
      <pc:sldChg chg="del">
        <pc:chgData name="Hanson, Kevin" userId="38c7cee3-3dd1-4075-adbe-7461ce228e1d" providerId="ADAL" clId="{DF9B270D-63A4-426F-BD4D-D9489EC707F2}" dt="2025-02-02T20:20:07.008" v="323" actId="47"/>
        <pc:sldMkLst>
          <pc:docMk/>
          <pc:sldMk cId="4282826619" sldId="522"/>
        </pc:sldMkLst>
      </pc:sldChg>
      <pc:sldChg chg="del">
        <pc:chgData name="Hanson, Kevin" userId="38c7cee3-3dd1-4075-adbe-7461ce228e1d" providerId="ADAL" clId="{DF9B270D-63A4-426F-BD4D-D9489EC707F2}" dt="2025-02-02T20:20:07.738" v="324" actId="47"/>
        <pc:sldMkLst>
          <pc:docMk/>
          <pc:sldMk cId="3620534054" sldId="523"/>
        </pc:sldMkLst>
      </pc:sldChg>
      <pc:sldChg chg="modSp mod">
        <pc:chgData name="Hanson, Kevin" userId="38c7cee3-3dd1-4075-adbe-7461ce228e1d" providerId="ADAL" clId="{DF9B270D-63A4-426F-BD4D-D9489EC707F2}" dt="2025-02-02T20:52:17.573" v="2452" actId="6549"/>
        <pc:sldMkLst>
          <pc:docMk/>
          <pc:sldMk cId="2747786140" sldId="524"/>
        </pc:sldMkLst>
        <pc:spChg chg="mod">
          <ac:chgData name="Hanson, Kevin" userId="38c7cee3-3dd1-4075-adbe-7461ce228e1d" providerId="ADAL" clId="{DF9B270D-63A4-426F-BD4D-D9489EC707F2}" dt="2025-02-02T20:52:17.573" v="2452" actId="6549"/>
          <ac:spMkLst>
            <pc:docMk/>
            <pc:sldMk cId="2747786140" sldId="524"/>
            <ac:spMk id="3" creationId="{DF166838-7100-2F45-87A1-8F7DE40CB190}"/>
          </ac:spMkLst>
        </pc:spChg>
        <pc:spChg chg="mod">
          <ac:chgData name="Hanson, Kevin" userId="38c7cee3-3dd1-4075-adbe-7461ce228e1d" providerId="ADAL" clId="{DF9B270D-63A4-426F-BD4D-D9489EC707F2}" dt="2025-02-02T20:26:19.344" v="818" actId="20577"/>
          <ac:spMkLst>
            <pc:docMk/>
            <pc:sldMk cId="2747786140" sldId="524"/>
            <ac:spMk id="4" creationId="{0A6DECBB-0A4B-C046-B79A-19FB3161A640}"/>
          </ac:spMkLst>
        </pc:spChg>
      </pc:sldChg>
      <pc:sldChg chg="del">
        <pc:chgData name="Hanson, Kevin" userId="38c7cee3-3dd1-4075-adbe-7461ce228e1d" providerId="ADAL" clId="{DF9B270D-63A4-426F-BD4D-D9489EC707F2}" dt="2025-02-02T20:20:03.247" v="316" actId="47"/>
        <pc:sldMkLst>
          <pc:docMk/>
          <pc:sldMk cId="1340301018" sldId="542"/>
        </pc:sldMkLst>
      </pc:sldChg>
      <pc:sldChg chg="del">
        <pc:chgData name="Hanson, Kevin" userId="38c7cee3-3dd1-4075-adbe-7461ce228e1d" providerId="ADAL" clId="{DF9B270D-63A4-426F-BD4D-D9489EC707F2}" dt="2025-02-02T20:20:03.834" v="317" actId="47"/>
        <pc:sldMkLst>
          <pc:docMk/>
          <pc:sldMk cId="138618676" sldId="543"/>
        </pc:sldMkLst>
      </pc:sldChg>
      <pc:sldChg chg="del">
        <pc:chgData name="Hanson, Kevin" userId="38c7cee3-3dd1-4075-adbe-7461ce228e1d" providerId="ADAL" clId="{DF9B270D-63A4-426F-BD4D-D9489EC707F2}" dt="2025-02-02T20:20:04.225" v="318" actId="47"/>
        <pc:sldMkLst>
          <pc:docMk/>
          <pc:sldMk cId="2362630742" sldId="544"/>
        </pc:sldMkLst>
      </pc:sldChg>
      <pc:sldChg chg="del">
        <pc:chgData name="Hanson, Kevin" userId="38c7cee3-3dd1-4075-adbe-7461ce228e1d" providerId="ADAL" clId="{DF9B270D-63A4-426F-BD4D-D9489EC707F2}" dt="2025-02-02T20:20:04.558" v="319" actId="47"/>
        <pc:sldMkLst>
          <pc:docMk/>
          <pc:sldMk cId="1418976887" sldId="545"/>
        </pc:sldMkLst>
      </pc:sldChg>
      <pc:sldChg chg="del">
        <pc:chgData name="Hanson, Kevin" userId="38c7cee3-3dd1-4075-adbe-7461ce228e1d" providerId="ADAL" clId="{DF9B270D-63A4-426F-BD4D-D9489EC707F2}" dt="2025-02-02T20:20:08.465" v="325" actId="47"/>
        <pc:sldMkLst>
          <pc:docMk/>
          <pc:sldMk cId="894190502" sldId="555"/>
        </pc:sldMkLst>
      </pc:sldChg>
      <pc:sldChg chg="del">
        <pc:chgData name="Hanson, Kevin" userId="38c7cee3-3dd1-4075-adbe-7461ce228e1d" providerId="ADAL" clId="{DF9B270D-63A4-426F-BD4D-D9489EC707F2}" dt="2025-02-02T20:20:00.305" v="311" actId="47"/>
        <pc:sldMkLst>
          <pc:docMk/>
          <pc:sldMk cId="2769135887" sldId="556"/>
        </pc:sldMkLst>
      </pc:sldChg>
      <pc:sldChg chg="del">
        <pc:chgData name="Hanson, Kevin" userId="38c7cee3-3dd1-4075-adbe-7461ce228e1d" providerId="ADAL" clId="{DF9B270D-63A4-426F-BD4D-D9489EC707F2}" dt="2025-02-02T20:20:37.917" v="357" actId="47"/>
        <pc:sldMkLst>
          <pc:docMk/>
          <pc:sldMk cId="3899255806" sldId="563"/>
        </pc:sldMkLst>
      </pc:sldChg>
      <pc:sldChg chg="del">
        <pc:chgData name="Hanson, Kevin" userId="38c7cee3-3dd1-4075-adbe-7461ce228e1d" providerId="ADAL" clId="{DF9B270D-63A4-426F-BD4D-D9489EC707F2}" dt="2025-02-02T20:20:04.821" v="320" actId="47"/>
        <pc:sldMkLst>
          <pc:docMk/>
          <pc:sldMk cId="2850186163" sldId="564"/>
        </pc:sldMkLst>
      </pc:sldChg>
      <pc:sldChg chg="del">
        <pc:chgData name="Hanson, Kevin" userId="38c7cee3-3dd1-4075-adbe-7461ce228e1d" providerId="ADAL" clId="{DF9B270D-63A4-426F-BD4D-D9489EC707F2}" dt="2025-02-02T20:20:05.160" v="321" actId="47"/>
        <pc:sldMkLst>
          <pc:docMk/>
          <pc:sldMk cId="3241206314" sldId="566"/>
        </pc:sldMkLst>
      </pc:sldChg>
      <pc:sldChg chg="modSp mod">
        <pc:chgData name="Hanson, Kevin" userId="38c7cee3-3dd1-4075-adbe-7461ce228e1d" providerId="ADAL" clId="{DF9B270D-63A4-426F-BD4D-D9489EC707F2}" dt="2025-02-02T20:19:15.089" v="285" actId="20577"/>
        <pc:sldMkLst>
          <pc:docMk/>
          <pc:sldMk cId="3883547351" sldId="567"/>
        </pc:sldMkLst>
        <pc:spChg chg="mod">
          <ac:chgData name="Hanson, Kevin" userId="38c7cee3-3dd1-4075-adbe-7461ce228e1d" providerId="ADAL" clId="{DF9B270D-63A4-426F-BD4D-D9489EC707F2}" dt="2025-02-02T20:17:35.746" v="95" actId="20577"/>
          <ac:spMkLst>
            <pc:docMk/>
            <pc:sldMk cId="3883547351" sldId="567"/>
            <ac:spMk id="2" creationId="{6171B369-7D71-4A83-92F8-8D870FD197FD}"/>
          </ac:spMkLst>
        </pc:spChg>
        <pc:spChg chg="mod">
          <ac:chgData name="Hanson, Kevin" userId="38c7cee3-3dd1-4075-adbe-7461ce228e1d" providerId="ADAL" clId="{DF9B270D-63A4-426F-BD4D-D9489EC707F2}" dt="2025-02-02T20:18:36.353" v="182" actId="14100"/>
          <ac:spMkLst>
            <pc:docMk/>
            <pc:sldMk cId="3883547351" sldId="567"/>
            <ac:spMk id="3" creationId="{C2BA910C-7E0C-68DA-0E3B-266D158C64D1}"/>
          </ac:spMkLst>
        </pc:spChg>
        <pc:spChg chg="mod">
          <ac:chgData name="Hanson, Kevin" userId="38c7cee3-3dd1-4075-adbe-7461ce228e1d" providerId="ADAL" clId="{DF9B270D-63A4-426F-BD4D-D9489EC707F2}" dt="2025-02-02T20:19:15.089" v="285" actId="20577"/>
          <ac:spMkLst>
            <pc:docMk/>
            <pc:sldMk cId="3883547351" sldId="567"/>
            <ac:spMk id="4" creationId="{603CD05F-8BCC-4A5D-E437-E7EE2804CCE0}"/>
          </ac:spMkLst>
        </pc:spChg>
      </pc:sldChg>
      <pc:sldChg chg="del">
        <pc:chgData name="Hanson, Kevin" userId="38c7cee3-3dd1-4075-adbe-7461ce228e1d" providerId="ADAL" clId="{DF9B270D-63A4-426F-BD4D-D9489EC707F2}" dt="2025-02-02T20:19:19.884" v="286" actId="47"/>
        <pc:sldMkLst>
          <pc:docMk/>
          <pc:sldMk cId="3873871588" sldId="577"/>
        </pc:sldMkLst>
      </pc:sldChg>
      <pc:sldChg chg="del">
        <pc:chgData name="Hanson, Kevin" userId="38c7cee3-3dd1-4075-adbe-7461ce228e1d" providerId="ADAL" clId="{DF9B270D-63A4-426F-BD4D-D9489EC707F2}" dt="2025-02-02T20:19:20.400" v="287" actId="47"/>
        <pc:sldMkLst>
          <pc:docMk/>
          <pc:sldMk cId="2393327481" sldId="578"/>
        </pc:sldMkLst>
      </pc:sldChg>
      <pc:sldChg chg="del">
        <pc:chgData name="Hanson, Kevin" userId="38c7cee3-3dd1-4075-adbe-7461ce228e1d" providerId="ADAL" clId="{DF9B270D-63A4-426F-BD4D-D9489EC707F2}" dt="2025-02-02T20:19:20.905" v="288" actId="47"/>
        <pc:sldMkLst>
          <pc:docMk/>
          <pc:sldMk cId="1312454132" sldId="579"/>
        </pc:sldMkLst>
      </pc:sldChg>
      <pc:sldChg chg="del">
        <pc:chgData name="Hanson, Kevin" userId="38c7cee3-3dd1-4075-adbe-7461ce228e1d" providerId="ADAL" clId="{DF9B270D-63A4-426F-BD4D-D9489EC707F2}" dt="2025-02-02T20:19:21.339" v="289" actId="47"/>
        <pc:sldMkLst>
          <pc:docMk/>
          <pc:sldMk cId="717352821" sldId="580"/>
        </pc:sldMkLst>
      </pc:sldChg>
      <pc:sldChg chg="del">
        <pc:chgData name="Hanson, Kevin" userId="38c7cee3-3dd1-4075-adbe-7461ce228e1d" providerId="ADAL" clId="{DF9B270D-63A4-426F-BD4D-D9489EC707F2}" dt="2025-02-02T20:19:21.784" v="290" actId="47"/>
        <pc:sldMkLst>
          <pc:docMk/>
          <pc:sldMk cId="817167323" sldId="581"/>
        </pc:sldMkLst>
      </pc:sldChg>
      <pc:sldChg chg="del">
        <pc:chgData name="Hanson, Kevin" userId="38c7cee3-3dd1-4075-adbe-7461ce228e1d" providerId="ADAL" clId="{DF9B270D-63A4-426F-BD4D-D9489EC707F2}" dt="2025-02-02T20:19:22.356" v="291" actId="47"/>
        <pc:sldMkLst>
          <pc:docMk/>
          <pc:sldMk cId="2241331870" sldId="582"/>
        </pc:sldMkLst>
      </pc:sldChg>
      <pc:sldChg chg="del">
        <pc:chgData name="Hanson, Kevin" userId="38c7cee3-3dd1-4075-adbe-7461ce228e1d" providerId="ADAL" clId="{DF9B270D-63A4-426F-BD4D-D9489EC707F2}" dt="2025-02-02T20:19:22.920" v="292" actId="47"/>
        <pc:sldMkLst>
          <pc:docMk/>
          <pc:sldMk cId="1989926488" sldId="583"/>
        </pc:sldMkLst>
      </pc:sldChg>
      <pc:sldChg chg="modSp mod">
        <pc:chgData name="Hanson, Kevin" userId="38c7cee3-3dd1-4075-adbe-7461ce228e1d" providerId="ADAL" clId="{DF9B270D-63A4-426F-BD4D-D9489EC707F2}" dt="2025-02-02T20:20:34.216" v="356" actId="20577"/>
        <pc:sldMkLst>
          <pc:docMk/>
          <pc:sldMk cId="2244034912" sldId="586"/>
        </pc:sldMkLst>
        <pc:spChg chg="mod">
          <ac:chgData name="Hanson, Kevin" userId="38c7cee3-3dd1-4075-adbe-7461ce228e1d" providerId="ADAL" clId="{DF9B270D-63A4-426F-BD4D-D9489EC707F2}" dt="2025-02-02T20:20:34.216" v="356" actId="20577"/>
          <ac:spMkLst>
            <pc:docMk/>
            <pc:sldMk cId="2244034912" sldId="586"/>
            <ac:spMk id="2" creationId="{B0F7CE41-3742-84FE-7EE1-FA4101FEB8AB}"/>
          </ac:spMkLst>
        </pc:spChg>
      </pc:sldChg>
      <pc:sldChg chg="modSp new mod">
        <pc:chgData name="Hanson, Kevin" userId="38c7cee3-3dd1-4075-adbe-7461ce228e1d" providerId="ADAL" clId="{DF9B270D-63A4-426F-BD4D-D9489EC707F2}" dt="2025-02-02T20:51:30.694" v="2443" actId="21"/>
        <pc:sldMkLst>
          <pc:docMk/>
          <pc:sldMk cId="272179213" sldId="587"/>
        </pc:sldMkLst>
        <pc:spChg chg="mod">
          <ac:chgData name="Hanson, Kevin" userId="38c7cee3-3dd1-4075-adbe-7461ce228e1d" providerId="ADAL" clId="{DF9B270D-63A4-426F-BD4D-D9489EC707F2}" dt="2025-02-02T20:51:30.694" v="2443" actId="21"/>
          <ac:spMkLst>
            <pc:docMk/>
            <pc:sldMk cId="272179213" sldId="587"/>
            <ac:spMk id="2" creationId="{CD30BAC7-F797-E304-4FF1-51B2DEB679E5}"/>
          </ac:spMkLst>
        </pc:spChg>
        <pc:spChg chg="mod">
          <ac:chgData name="Hanson, Kevin" userId="38c7cee3-3dd1-4075-adbe-7461ce228e1d" providerId="ADAL" clId="{DF9B270D-63A4-426F-BD4D-D9489EC707F2}" dt="2025-02-02T20:27:02.944" v="825"/>
          <ac:spMkLst>
            <pc:docMk/>
            <pc:sldMk cId="272179213" sldId="587"/>
            <ac:spMk id="3" creationId="{274E4E3E-3DA3-0D23-B6C6-26AD5E6743BD}"/>
          </ac:spMkLst>
        </pc:spChg>
      </pc:sldChg>
      <pc:sldChg chg="del">
        <pc:chgData name="Hanson, Kevin" userId="38c7cee3-3dd1-4075-adbe-7461ce228e1d" providerId="ADAL" clId="{DF9B270D-63A4-426F-BD4D-D9489EC707F2}" dt="2025-02-02T20:16:58.969" v="64" actId="47"/>
        <pc:sldMkLst>
          <pc:docMk/>
          <pc:sldMk cId="3597614688" sldId="587"/>
        </pc:sldMkLst>
      </pc:sldChg>
      <pc:sldChg chg="del">
        <pc:chgData name="Hanson, Kevin" userId="38c7cee3-3dd1-4075-adbe-7461ce228e1d" providerId="ADAL" clId="{DF9B270D-63A4-426F-BD4D-D9489EC707F2}" dt="2025-02-02T20:16:59.543" v="65" actId="47"/>
        <pc:sldMkLst>
          <pc:docMk/>
          <pc:sldMk cId="324360038" sldId="588"/>
        </pc:sldMkLst>
      </pc:sldChg>
      <pc:sldChg chg="modSp add mod">
        <pc:chgData name="Hanson, Kevin" userId="38c7cee3-3dd1-4075-adbe-7461ce228e1d" providerId="ADAL" clId="{DF9B270D-63A4-426F-BD4D-D9489EC707F2}" dt="2025-02-02T21:01:20.429" v="3251" actId="20577"/>
        <pc:sldMkLst>
          <pc:docMk/>
          <pc:sldMk cId="4033973578" sldId="588"/>
        </pc:sldMkLst>
        <pc:spChg chg="mod">
          <ac:chgData name="Hanson, Kevin" userId="38c7cee3-3dd1-4075-adbe-7461ce228e1d" providerId="ADAL" clId="{DF9B270D-63A4-426F-BD4D-D9489EC707F2}" dt="2025-02-02T21:01:20.429" v="3251" actId="20577"/>
          <ac:spMkLst>
            <pc:docMk/>
            <pc:sldMk cId="4033973578" sldId="588"/>
            <ac:spMk id="2" creationId="{DBEF4F20-B2B6-91F7-3C84-C9014B9FA933}"/>
          </ac:spMkLst>
        </pc:spChg>
        <pc:spChg chg="mod">
          <ac:chgData name="Hanson, Kevin" userId="38c7cee3-3dd1-4075-adbe-7461ce228e1d" providerId="ADAL" clId="{DF9B270D-63A4-426F-BD4D-D9489EC707F2}" dt="2025-02-02T20:27:11.634" v="826"/>
          <ac:spMkLst>
            <pc:docMk/>
            <pc:sldMk cId="4033973578" sldId="588"/>
            <ac:spMk id="3" creationId="{142BCD19-949C-08AC-C7E6-FE85A5F0C5EF}"/>
          </ac:spMkLst>
        </pc:spChg>
      </pc:sldChg>
      <pc:sldChg chg="modSp add mod">
        <pc:chgData name="Hanson, Kevin" userId="38c7cee3-3dd1-4075-adbe-7461ce228e1d" providerId="ADAL" clId="{DF9B270D-63A4-426F-BD4D-D9489EC707F2}" dt="2025-02-02T20:59:45.920" v="3190" actId="1076"/>
        <pc:sldMkLst>
          <pc:docMk/>
          <pc:sldMk cId="65273482" sldId="589"/>
        </pc:sldMkLst>
        <pc:spChg chg="mod">
          <ac:chgData name="Hanson, Kevin" userId="38c7cee3-3dd1-4075-adbe-7461ce228e1d" providerId="ADAL" clId="{DF9B270D-63A4-426F-BD4D-D9489EC707F2}" dt="2025-02-02T20:59:45.920" v="3190" actId="1076"/>
          <ac:spMkLst>
            <pc:docMk/>
            <pc:sldMk cId="65273482" sldId="589"/>
            <ac:spMk id="2" creationId="{A4BFEABC-6B07-D51C-B687-4F60ECC4C281}"/>
          </ac:spMkLst>
        </pc:spChg>
        <pc:spChg chg="mod">
          <ac:chgData name="Hanson, Kevin" userId="38c7cee3-3dd1-4075-adbe-7461ce228e1d" providerId="ADAL" clId="{DF9B270D-63A4-426F-BD4D-D9489EC707F2}" dt="2025-02-02T20:27:19.873" v="827"/>
          <ac:spMkLst>
            <pc:docMk/>
            <pc:sldMk cId="65273482" sldId="589"/>
            <ac:spMk id="3" creationId="{7919BD22-F543-4062-94AD-186F96085D44}"/>
          </ac:spMkLst>
        </pc:spChg>
      </pc:sldChg>
      <pc:sldChg chg="del">
        <pc:chgData name="Hanson, Kevin" userId="38c7cee3-3dd1-4075-adbe-7461ce228e1d" providerId="ADAL" clId="{DF9B270D-63A4-426F-BD4D-D9489EC707F2}" dt="2025-02-02T20:16:59.994" v="66" actId="47"/>
        <pc:sldMkLst>
          <pc:docMk/>
          <pc:sldMk cId="2689325223" sldId="589"/>
        </pc:sldMkLst>
      </pc:sldChg>
      <pc:sldChg chg="del">
        <pc:chgData name="Hanson, Kevin" userId="38c7cee3-3dd1-4075-adbe-7461ce228e1d" providerId="ADAL" clId="{DF9B270D-63A4-426F-BD4D-D9489EC707F2}" dt="2025-02-02T20:17:01.085" v="67" actId="47"/>
        <pc:sldMkLst>
          <pc:docMk/>
          <pc:sldMk cId="3605826141" sldId="590"/>
        </pc:sldMkLst>
      </pc:sldChg>
      <pc:sldChg chg="del">
        <pc:chgData name="Hanson, Kevin" userId="38c7cee3-3dd1-4075-adbe-7461ce228e1d" providerId="ADAL" clId="{DF9B270D-63A4-426F-BD4D-D9489EC707F2}" dt="2025-02-02T20:17:02.027" v="68" actId="47"/>
        <pc:sldMkLst>
          <pc:docMk/>
          <pc:sldMk cId="475414792" sldId="591"/>
        </pc:sldMkLst>
      </pc:sldChg>
      <pc:sldChg chg="del">
        <pc:chgData name="Hanson, Kevin" userId="38c7cee3-3dd1-4075-adbe-7461ce228e1d" providerId="ADAL" clId="{DF9B270D-63A4-426F-BD4D-D9489EC707F2}" dt="2025-02-02T20:17:02.841" v="69" actId="47"/>
        <pc:sldMkLst>
          <pc:docMk/>
          <pc:sldMk cId="2199580402" sldId="592"/>
        </pc:sldMkLst>
      </pc:sldChg>
      <pc:sldChg chg="del">
        <pc:chgData name="Hanson, Kevin" userId="38c7cee3-3dd1-4075-adbe-7461ce228e1d" providerId="ADAL" clId="{DF9B270D-63A4-426F-BD4D-D9489EC707F2}" dt="2025-02-02T20:17:04.152" v="70" actId="47"/>
        <pc:sldMkLst>
          <pc:docMk/>
          <pc:sldMk cId="1604502966" sldId="593"/>
        </pc:sldMkLst>
      </pc:sldChg>
      <pc:sldChg chg="del">
        <pc:chgData name="Hanson, Kevin" userId="38c7cee3-3dd1-4075-adbe-7461ce228e1d" providerId="ADAL" clId="{DF9B270D-63A4-426F-BD4D-D9489EC707F2}" dt="2025-02-02T20:17:05.138" v="71" actId="47"/>
        <pc:sldMkLst>
          <pc:docMk/>
          <pc:sldMk cId="3030646571" sldId="594"/>
        </pc:sldMkLst>
      </pc:sldChg>
      <pc:sldChg chg="del">
        <pc:chgData name="Hanson, Kevin" userId="38c7cee3-3dd1-4075-adbe-7461ce228e1d" providerId="ADAL" clId="{DF9B270D-63A4-426F-BD4D-D9489EC707F2}" dt="2025-02-02T20:20:00.770" v="312" actId="47"/>
        <pc:sldMkLst>
          <pc:docMk/>
          <pc:sldMk cId="2013867183" sldId="596"/>
        </pc:sldMkLst>
      </pc:sldChg>
      <pc:sldChg chg="del">
        <pc:chgData name="Hanson, Kevin" userId="38c7cee3-3dd1-4075-adbe-7461ce228e1d" providerId="ADAL" clId="{DF9B270D-63A4-426F-BD4D-D9489EC707F2}" dt="2025-02-02T20:20:09.998" v="326" actId="47"/>
        <pc:sldMkLst>
          <pc:docMk/>
          <pc:sldMk cId="3334357977" sldId="597"/>
        </pc:sldMkLst>
      </pc:sldChg>
      <pc:sldChg chg="del">
        <pc:chgData name="Hanson, Kevin" userId="38c7cee3-3dd1-4075-adbe-7461ce228e1d" providerId="ADAL" clId="{DF9B270D-63A4-426F-BD4D-D9489EC707F2}" dt="2025-02-02T20:20:38.515" v="358" actId="47"/>
        <pc:sldMkLst>
          <pc:docMk/>
          <pc:sldMk cId="2635251737" sldId="599"/>
        </pc:sldMkLst>
      </pc:sldChg>
      <pc:sldChg chg="del">
        <pc:chgData name="Hanson, Kevin" userId="38c7cee3-3dd1-4075-adbe-7461ce228e1d" providerId="ADAL" clId="{DF9B270D-63A4-426F-BD4D-D9489EC707F2}" dt="2025-02-02T20:17:06.883" v="72" actId="47"/>
        <pc:sldMkLst>
          <pc:docMk/>
          <pc:sldMk cId="3805495015" sldId="600"/>
        </pc:sldMkLst>
      </pc:sldChg>
      <pc:sldMasterChg chg="delSldLayout">
        <pc:chgData name="Hanson, Kevin" userId="38c7cee3-3dd1-4075-adbe-7461ce228e1d" providerId="ADAL" clId="{DF9B270D-63A4-426F-BD4D-D9489EC707F2}" dt="2025-02-02T20:20:00.770" v="312" actId="47"/>
        <pc:sldMasterMkLst>
          <pc:docMk/>
          <pc:sldMasterMk cId="1913319033" sldId="2147483676"/>
        </pc:sldMasterMkLst>
        <pc:sldLayoutChg chg="del">
          <pc:chgData name="Hanson, Kevin" userId="38c7cee3-3dd1-4075-adbe-7461ce228e1d" providerId="ADAL" clId="{DF9B270D-63A4-426F-BD4D-D9489EC707F2}" dt="2025-02-02T20:20:00.770" v="312" actId="47"/>
          <pc:sldLayoutMkLst>
            <pc:docMk/>
            <pc:sldMasterMk cId="1913319033" sldId="2147483676"/>
            <pc:sldLayoutMk cId="2294743711" sldId="2147483725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6221F23-8020-0A47-83F8-F543DA2938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4"/>
            <a:ext cx="425133" cy="320706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EA8AFA-7AB2-4F48-A0CE-51C9ABE909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55716" y="14"/>
            <a:ext cx="425133" cy="320706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8219FB-CF51-5A41-9877-059439567471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A7A1C8-F8FF-E944-B9C4-A661DB6B20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0712179"/>
            <a:ext cx="425133" cy="3207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CD580E-0FC1-8145-A7A1-3B79E3AF60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55716" y="60712179"/>
            <a:ext cx="425133" cy="3207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ED1639-88B0-A846-AD04-88EAEF0238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51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4"/>
            <a:ext cx="425133" cy="320706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5716" y="14"/>
            <a:ext cx="425133" cy="320706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1DD2E-CF15-C844-8AE3-874D9541D7C2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8684875" y="7989888"/>
            <a:ext cx="38350825" cy="215725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108" y="30761130"/>
            <a:ext cx="784860" cy="251682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0712179"/>
            <a:ext cx="425133" cy="3207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5716" y="60712179"/>
            <a:ext cx="425133" cy="3207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64B53-86DC-8844-961B-268F69AC9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0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73303-F5AD-4045-92BC-00236A41BF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89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Corpo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8F08BAD-D015-B749-A2F2-AC03643BF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568701" y="544434"/>
            <a:ext cx="11032750" cy="57691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568B567-9DC8-F040-8FA8-2A0950116481}"/>
              </a:ext>
            </a:extLst>
          </p:cNvPr>
          <p:cNvSpPr/>
          <p:nvPr/>
        </p:nvSpPr>
        <p:spPr>
          <a:xfrm>
            <a:off x="451720" y="2627086"/>
            <a:ext cx="6858143" cy="3719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23">
            <a:extLst>
              <a:ext uri="{FF2B5EF4-FFF2-40B4-BE49-F238E27FC236}">
                <a16:creationId xmlns:a16="http://schemas.microsoft.com/office/drawing/2014/main" id="{92D6FF1E-34DA-50FC-18E7-A909E97BE1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716" y="3115890"/>
            <a:ext cx="6059787" cy="36485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 algn="r">
              <a:buNone/>
              <a:defRPr b="1">
                <a:solidFill>
                  <a:srgbClr val="E5E6E7"/>
                </a:solidFill>
              </a:defRPr>
            </a:lvl2pPr>
            <a:lvl3pPr marL="914400" indent="0" algn="r">
              <a:buNone/>
              <a:defRPr b="1">
                <a:solidFill>
                  <a:srgbClr val="E5E6E7"/>
                </a:solidFill>
              </a:defRPr>
            </a:lvl3pPr>
            <a:lvl4pPr marL="1371600" indent="0" algn="r">
              <a:buNone/>
              <a:defRPr b="1">
                <a:solidFill>
                  <a:srgbClr val="E5E6E7"/>
                </a:solidFill>
              </a:defRPr>
            </a:lvl4pPr>
            <a:lvl5pPr marL="1828800" indent="0" algn="r">
              <a:buNone/>
              <a:defRPr b="1">
                <a:solidFill>
                  <a:srgbClr val="E5E6E7"/>
                </a:solidFill>
              </a:defRPr>
            </a:lvl5pPr>
          </a:lstStyle>
          <a:p>
            <a:pPr lvl="0"/>
            <a:r>
              <a:rPr lang="en-US"/>
              <a:t>MONTH/YEAR</a:t>
            </a:r>
          </a:p>
        </p:txBody>
      </p:sp>
      <p:sp>
        <p:nvSpPr>
          <p:cNvPr id="3" name="Text Placeholder 21">
            <a:extLst>
              <a:ext uri="{FF2B5EF4-FFF2-40B4-BE49-F238E27FC236}">
                <a16:creationId xmlns:a16="http://schemas.microsoft.com/office/drawing/2014/main" id="{64F504A6-CC29-6056-FF3C-06E9D8C966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3717" y="3480742"/>
            <a:ext cx="6059786" cy="163828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4200" b="0">
                <a:solidFill>
                  <a:schemeClr val="tx2"/>
                </a:solidFill>
              </a:defRPr>
            </a:lvl1pPr>
            <a:lvl2pPr marL="457200" indent="0" algn="r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E5E6E7"/>
                </a:solidFill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Deck Title</a:t>
            </a:r>
          </a:p>
        </p:txBody>
      </p:sp>
      <p:sp>
        <p:nvSpPr>
          <p:cNvPr id="4" name="Text Placeholder 23">
            <a:extLst>
              <a:ext uri="{FF2B5EF4-FFF2-40B4-BE49-F238E27FC236}">
                <a16:creationId xmlns:a16="http://schemas.microsoft.com/office/drawing/2014/main" id="{8B10EAB2-5943-1C2B-1D49-8F13278F8C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3717" y="5239523"/>
            <a:ext cx="6059786" cy="36485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b="0">
                <a:solidFill>
                  <a:schemeClr val="tx1"/>
                </a:solidFill>
              </a:defRPr>
            </a:lvl1pPr>
            <a:lvl2pPr marL="457200" indent="0" algn="r">
              <a:buNone/>
              <a:defRPr b="1">
                <a:solidFill>
                  <a:srgbClr val="E5E6E7"/>
                </a:solidFill>
              </a:defRPr>
            </a:lvl2pPr>
            <a:lvl3pPr marL="914400" indent="0" algn="r">
              <a:buNone/>
              <a:defRPr b="1">
                <a:solidFill>
                  <a:srgbClr val="E5E6E7"/>
                </a:solidFill>
              </a:defRPr>
            </a:lvl3pPr>
            <a:lvl4pPr marL="1371600" indent="0" algn="r">
              <a:buNone/>
              <a:defRPr b="1">
                <a:solidFill>
                  <a:srgbClr val="E5E6E7"/>
                </a:solidFill>
              </a:defRPr>
            </a:lvl4pPr>
            <a:lvl5pPr marL="1828800" indent="0" algn="r">
              <a:buNone/>
              <a:defRPr b="1">
                <a:solidFill>
                  <a:srgbClr val="E5E6E7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6" name="Picture 5" descr="A green and black logo&#10;&#10;Description automatically generated">
            <a:extLst>
              <a:ext uri="{FF2B5EF4-FFF2-40B4-BE49-F238E27FC236}">
                <a16:creationId xmlns:a16="http://schemas.microsoft.com/office/drawing/2014/main" id="{3D67B2B5-BADE-8CE5-CEC0-FC24E49BBF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44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ADA1816-C675-25D3-2824-13661AA9730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0789" y="544434"/>
            <a:ext cx="10933675" cy="5768975"/>
          </a:xfrm>
          <a:custGeom>
            <a:avLst/>
            <a:gdLst>
              <a:gd name="connsiteX0" fmla="*/ 0 w 10933675"/>
              <a:gd name="connsiteY0" fmla="*/ 0 h 5768975"/>
              <a:gd name="connsiteX1" fmla="*/ 10933675 w 10933675"/>
              <a:gd name="connsiteY1" fmla="*/ 0 h 5768975"/>
              <a:gd name="connsiteX2" fmla="*/ 10933675 w 10933675"/>
              <a:gd name="connsiteY2" fmla="*/ 5768975 h 5768975"/>
              <a:gd name="connsiteX3" fmla="*/ 6669074 w 10933675"/>
              <a:gd name="connsiteY3" fmla="*/ 5768975 h 5768975"/>
              <a:gd name="connsiteX4" fmla="*/ 6669074 w 10933675"/>
              <a:gd name="connsiteY4" fmla="*/ 2082652 h 5768975"/>
              <a:gd name="connsiteX5" fmla="*/ 0 w 10933675"/>
              <a:gd name="connsiteY5" fmla="*/ 2082652 h 5768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33675" h="5768975">
                <a:moveTo>
                  <a:pt x="0" y="0"/>
                </a:moveTo>
                <a:lnTo>
                  <a:pt x="10933675" y="0"/>
                </a:lnTo>
                <a:lnTo>
                  <a:pt x="10933675" y="5768975"/>
                </a:lnTo>
                <a:lnTo>
                  <a:pt x="6669074" y="5768975"/>
                </a:lnTo>
                <a:lnTo>
                  <a:pt x="6669074" y="2082652"/>
                </a:lnTo>
                <a:lnTo>
                  <a:pt x="0" y="208265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en-US"/>
              <a:t>Click to insert Title picture</a:t>
            </a:r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67741A25-0A95-957D-D482-7488B7DA31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3716" y="3115890"/>
            <a:ext cx="4960055" cy="36485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 algn="r">
              <a:buNone/>
              <a:defRPr b="1">
                <a:solidFill>
                  <a:srgbClr val="E5E6E7"/>
                </a:solidFill>
              </a:defRPr>
            </a:lvl2pPr>
            <a:lvl3pPr marL="914400" indent="0" algn="r">
              <a:buNone/>
              <a:defRPr b="1">
                <a:solidFill>
                  <a:srgbClr val="E5E6E7"/>
                </a:solidFill>
              </a:defRPr>
            </a:lvl3pPr>
            <a:lvl4pPr marL="1371600" indent="0" algn="r">
              <a:buNone/>
              <a:defRPr b="1">
                <a:solidFill>
                  <a:srgbClr val="E5E6E7"/>
                </a:solidFill>
              </a:defRPr>
            </a:lvl4pPr>
            <a:lvl5pPr marL="1828800" indent="0" algn="r">
              <a:buNone/>
              <a:defRPr b="1">
                <a:solidFill>
                  <a:srgbClr val="E5E6E7"/>
                </a:solidFill>
              </a:defRPr>
            </a:lvl5pPr>
          </a:lstStyle>
          <a:p>
            <a:pPr lvl="0"/>
            <a:r>
              <a:rPr lang="en-US" dirty="0"/>
              <a:t>MONTH/YEAR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F15F3DE-1504-92A3-3056-3F6F1B124B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3717" y="3480742"/>
            <a:ext cx="4960054" cy="163828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4200" b="0">
                <a:solidFill>
                  <a:schemeClr val="tx2"/>
                </a:solidFill>
              </a:defRPr>
            </a:lvl1pPr>
            <a:lvl2pPr marL="457200" indent="0" algn="r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E5E6E7"/>
                </a:solidFill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Deck Title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9749AD6B-F109-3CD6-162E-22F92B1DCC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3717" y="5239523"/>
            <a:ext cx="4960054" cy="36485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b="0">
                <a:solidFill>
                  <a:schemeClr val="tx1"/>
                </a:solidFill>
              </a:defRPr>
            </a:lvl1pPr>
            <a:lvl2pPr marL="457200" indent="0" algn="r">
              <a:buNone/>
              <a:defRPr b="1">
                <a:solidFill>
                  <a:srgbClr val="E5E6E7"/>
                </a:solidFill>
              </a:defRPr>
            </a:lvl2pPr>
            <a:lvl3pPr marL="914400" indent="0" algn="r">
              <a:buNone/>
              <a:defRPr b="1">
                <a:solidFill>
                  <a:srgbClr val="E5E6E7"/>
                </a:solidFill>
              </a:defRPr>
            </a:lvl3pPr>
            <a:lvl4pPr marL="1371600" indent="0" algn="r">
              <a:buNone/>
              <a:defRPr b="1">
                <a:solidFill>
                  <a:srgbClr val="E5E6E7"/>
                </a:solidFill>
              </a:defRPr>
            </a:lvl4pPr>
            <a:lvl5pPr marL="1828800" indent="0" algn="r">
              <a:buNone/>
              <a:defRPr b="1">
                <a:solidFill>
                  <a:srgbClr val="E5E6E7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2" name="Picture 1" descr="A green and black logo&#10;&#10;Description automatically generated">
            <a:extLst>
              <a:ext uri="{FF2B5EF4-FFF2-40B4-BE49-F238E27FC236}">
                <a16:creationId xmlns:a16="http://schemas.microsoft.com/office/drawing/2014/main" id="{64861CD3-3C85-C7A9-9088-51B5A52AFF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86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98">
          <p15:clr>
            <a:srgbClr val="FBAE40"/>
          </p15:clr>
        </p15:guide>
        <p15:guide id="2" orient="horz" pos="376">
          <p15:clr>
            <a:srgbClr val="FBAE40"/>
          </p15:clr>
        </p15:guide>
        <p15:guide id="3" pos="1838">
          <p15:clr>
            <a:srgbClr val="FBAE40"/>
          </p15:clr>
        </p15:guide>
        <p15:guide id="4" pos="3812">
          <p15:clr>
            <a:srgbClr val="FBAE40"/>
          </p15:clr>
        </p15:guide>
        <p15:guide id="5" orient="horz" pos="401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- Corporat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5A5A638-D898-BFBC-0269-ED36C61C0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-1576004" y="-11198"/>
            <a:ext cx="13743438" cy="368821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8E1F5-9681-B84B-93E1-11D433596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2716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768B8A53-C41B-2041-BE0F-D6FAB754EE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34251E-D4DB-DA48-86F3-B9530E10B3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0872" y="6244994"/>
            <a:ext cx="1254690" cy="2676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8366DC-C7B1-D23C-4909-855813D1D694}"/>
              </a:ext>
            </a:extLst>
          </p:cNvPr>
          <p:cNvSpPr/>
          <p:nvPr userDrawn="1"/>
        </p:nvSpPr>
        <p:spPr>
          <a:xfrm flipV="1">
            <a:off x="934713" y="5330237"/>
            <a:ext cx="5077232" cy="45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6D64EE24-10D3-50C5-1AFE-D706D3BEDA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6604" y="1204478"/>
            <a:ext cx="6784200" cy="3816163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  <a:defRPr lang="en-US" sz="72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r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E5E6E7"/>
                </a:solidFill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Chapter Title</a:t>
            </a:r>
          </a:p>
        </p:txBody>
      </p:sp>
    </p:spTree>
    <p:extLst>
      <p:ext uri="{BB962C8B-B14F-4D97-AF65-F5344CB8AC3E}">
        <p14:creationId xmlns:p14="http://schemas.microsoft.com/office/powerpoint/2010/main" val="1987153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84">
          <p15:clr>
            <a:srgbClr val="FBAE40"/>
          </p15:clr>
        </p15:guide>
        <p15:guide id="2" orient="horz" pos="307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- Corporate 2">
    <p:bg>
      <p:bgPr>
        <a:solidFill>
          <a:srgbClr val="CEE4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8E1F5-9681-B84B-93E1-11D433596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2716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768B8A53-C41B-2041-BE0F-D6FAB754EE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54736-6D99-0F83-99A8-583B1FE57B8B}"/>
              </a:ext>
            </a:extLst>
          </p:cNvPr>
          <p:cNvSpPr/>
          <p:nvPr userDrawn="1"/>
        </p:nvSpPr>
        <p:spPr>
          <a:xfrm flipV="1">
            <a:off x="934713" y="5330237"/>
            <a:ext cx="5077232" cy="457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9C04594-6F9D-5C55-FE12-173B9826E4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-1576004" y="-11198"/>
            <a:ext cx="13743438" cy="3688211"/>
          </a:xfrm>
          <a:prstGeom prst="rect">
            <a:avLst/>
          </a:prstGeom>
        </p:spPr>
      </p:pic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631FDF8C-7799-022B-1DBE-18FC93B750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6604" y="1204478"/>
            <a:ext cx="6784200" cy="3816163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  <a:defRPr lang="en-US" sz="72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r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E5E6E7"/>
                </a:solidFill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Chapter Title</a:t>
            </a:r>
          </a:p>
        </p:txBody>
      </p:sp>
      <p:pic>
        <p:nvPicPr>
          <p:cNvPr id="7" name="Picture 6" descr="A green and black logo&#10;&#10;Description automatically generated">
            <a:extLst>
              <a:ext uri="{FF2B5EF4-FFF2-40B4-BE49-F238E27FC236}">
                <a16:creationId xmlns:a16="http://schemas.microsoft.com/office/drawing/2014/main" id="{DAA2AFA6-5D48-733F-5E53-D3906F0380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26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84">
          <p15:clr>
            <a:srgbClr val="FBAE40"/>
          </p15:clr>
        </p15:guide>
        <p15:guide id="2" orient="horz" pos="307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- Win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33FEB56-36CC-F312-11E7-460B35FDC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2716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768B8A53-C41B-2041-BE0F-D6FAB754EE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824F22-D16E-FEDB-0FB0-29A46EFB99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872" y="6232613"/>
            <a:ext cx="1254690" cy="2676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D650A26-BC65-65E1-D9C2-708BB7384805}"/>
              </a:ext>
            </a:extLst>
          </p:cNvPr>
          <p:cNvSpPr/>
          <p:nvPr userDrawn="1"/>
        </p:nvSpPr>
        <p:spPr>
          <a:xfrm flipV="1">
            <a:off x="934713" y="5330237"/>
            <a:ext cx="5077232" cy="45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957DD75-AFFC-78D4-2B6D-C6205A139A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>
            <a:off x="1851291" y="-143614"/>
            <a:ext cx="10452938" cy="2805167"/>
          </a:xfrm>
          <a:prstGeom prst="rect">
            <a:avLst/>
          </a:prstGeom>
        </p:spPr>
      </p:pic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B4C66335-1963-28FC-A99F-1E9E8DFE63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6604" y="1204478"/>
            <a:ext cx="6784200" cy="3816163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  <a:defRPr lang="en-US" sz="72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r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E5E6E7"/>
                </a:solidFill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Chapter Title</a:t>
            </a:r>
          </a:p>
        </p:txBody>
      </p:sp>
    </p:spTree>
    <p:extLst>
      <p:ext uri="{BB962C8B-B14F-4D97-AF65-F5344CB8AC3E}">
        <p14:creationId xmlns:p14="http://schemas.microsoft.com/office/powerpoint/2010/main" val="1928603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- Solar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8E1F5-9681-B84B-93E1-11D433596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2716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768B8A53-C41B-2041-BE0F-D6FAB754EE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BE20A3-B3FA-305E-9E76-04D85143422B}"/>
              </a:ext>
            </a:extLst>
          </p:cNvPr>
          <p:cNvSpPr/>
          <p:nvPr userDrawn="1"/>
        </p:nvSpPr>
        <p:spPr>
          <a:xfrm flipV="1">
            <a:off x="934713" y="5330237"/>
            <a:ext cx="5077232" cy="45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75D59FB-5CA3-59D4-C654-5B5356852A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143507" y="-12983"/>
            <a:ext cx="12027317" cy="3227670"/>
          </a:xfrm>
          <a:prstGeom prst="rect">
            <a:avLst/>
          </a:prstGeom>
        </p:spPr>
      </p:pic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741B367C-4329-4A9D-DA56-F4BB7DFBBB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6604" y="1204478"/>
            <a:ext cx="6784200" cy="3816163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  <a:defRPr lang="en-US" sz="72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r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E5E6E7"/>
                </a:solidFill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Chapter Title</a:t>
            </a:r>
          </a:p>
        </p:txBody>
      </p:sp>
      <p:pic>
        <p:nvPicPr>
          <p:cNvPr id="7" name="Picture 6" descr="A green and black logo&#10;&#10;Description automatically generated">
            <a:extLst>
              <a:ext uri="{FF2B5EF4-FFF2-40B4-BE49-F238E27FC236}">
                <a16:creationId xmlns:a16="http://schemas.microsoft.com/office/drawing/2014/main" id="{E10EC761-0041-FFD6-ED81-770D0353A3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28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84">
          <p15:clr>
            <a:srgbClr val="FBAE40"/>
          </p15:clr>
        </p15:guide>
        <p15:guide id="2" orient="horz" pos="307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- Storage">
    <p:bg>
      <p:bgPr>
        <a:solidFill>
          <a:srgbClr val="0635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8E1F5-9681-B84B-93E1-11D433596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2716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768B8A53-C41B-2041-BE0F-D6FAB754EE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01CA7AA-7AB0-D44F-8E30-61350F40D2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872" y="6232613"/>
            <a:ext cx="1254690" cy="2676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AF6230-E790-FF56-D5D7-6BB057D2C599}"/>
              </a:ext>
            </a:extLst>
          </p:cNvPr>
          <p:cNvSpPr/>
          <p:nvPr userDrawn="1"/>
        </p:nvSpPr>
        <p:spPr>
          <a:xfrm flipV="1">
            <a:off x="934713" y="5330237"/>
            <a:ext cx="5077232" cy="45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A29B3E1-5931-3927-69A8-CF0F1559CC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>
            <a:off x="3128096" y="15527"/>
            <a:ext cx="9055278" cy="2770536"/>
          </a:xfrm>
          <a:prstGeom prst="rect">
            <a:avLst/>
          </a:prstGeom>
        </p:spPr>
      </p:pic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B291C332-656F-C083-AB03-A3C0AD494C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6604" y="1204478"/>
            <a:ext cx="6784200" cy="3816163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  <a:defRPr lang="en-US" sz="72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r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E5E6E7"/>
                </a:solidFill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Chapter Title</a:t>
            </a:r>
          </a:p>
        </p:txBody>
      </p:sp>
    </p:spTree>
    <p:extLst>
      <p:ext uri="{BB962C8B-B14F-4D97-AF65-F5344CB8AC3E}">
        <p14:creationId xmlns:p14="http://schemas.microsoft.com/office/powerpoint/2010/main" val="1276584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84">
          <p15:clr>
            <a:srgbClr val="FBAE40"/>
          </p15:clr>
        </p15:guide>
        <p15:guide id="2" orient="horz" pos="307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- Natural Ga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8E1F5-9681-B84B-93E1-11D433596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2716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768B8A53-C41B-2041-BE0F-D6FAB754EE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DEB66A-1387-4891-416C-50AAF39DA019}"/>
              </a:ext>
            </a:extLst>
          </p:cNvPr>
          <p:cNvSpPr/>
          <p:nvPr userDrawn="1"/>
        </p:nvSpPr>
        <p:spPr>
          <a:xfrm flipV="1">
            <a:off x="934713" y="5330237"/>
            <a:ext cx="5077232" cy="457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1F6DB02-3B30-42E5-381E-02E51BBDC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rot="10800000">
            <a:off x="1918293" y="15526"/>
            <a:ext cx="10255652" cy="2752223"/>
          </a:xfrm>
          <a:prstGeom prst="rect">
            <a:avLst/>
          </a:prstGeom>
        </p:spPr>
      </p:pic>
      <p:sp>
        <p:nvSpPr>
          <p:cNvPr id="2" name="Text Placeholder 21">
            <a:extLst>
              <a:ext uri="{FF2B5EF4-FFF2-40B4-BE49-F238E27FC236}">
                <a16:creationId xmlns:a16="http://schemas.microsoft.com/office/drawing/2014/main" id="{436E086A-87AA-9D84-B67C-EC93553495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6604" y="1204478"/>
            <a:ext cx="6784200" cy="3816163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  <a:defRPr lang="en-US" sz="7200" b="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r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E5E6E7"/>
                </a:solidFill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Chapter Title</a:t>
            </a:r>
          </a:p>
        </p:txBody>
      </p:sp>
      <p:pic>
        <p:nvPicPr>
          <p:cNvPr id="6" name="Picture 5" descr="A green and black logo&#10;&#10;Description automatically generated">
            <a:extLst>
              <a:ext uri="{FF2B5EF4-FFF2-40B4-BE49-F238E27FC236}">
                <a16:creationId xmlns:a16="http://schemas.microsoft.com/office/drawing/2014/main" id="{6C815FE2-AC8B-E575-54E4-5CB1DD0C4F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10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84">
          <p15:clr>
            <a:srgbClr val="FBAE40"/>
          </p15:clr>
        </p15:guide>
        <p15:guide id="2" orient="horz" pos="307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- Transmission">
    <p:bg>
      <p:bgPr>
        <a:solidFill>
          <a:srgbClr val="0097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8E1F5-9681-B84B-93E1-11D433596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2716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768B8A53-C41B-2041-BE0F-D6FAB754EE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40B502-4003-9746-8E5B-CD78C74C55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872" y="6232613"/>
            <a:ext cx="1254690" cy="2676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9B4C2C-0C5F-591B-3B0B-306AA530DDDD}"/>
              </a:ext>
            </a:extLst>
          </p:cNvPr>
          <p:cNvSpPr/>
          <p:nvPr userDrawn="1"/>
        </p:nvSpPr>
        <p:spPr>
          <a:xfrm flipV="1">
            <a:off x="934713" y="5330237"/>
            <a:ext cx="5077232" cy="45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848886A-58A6-6130-DE53-902AAE1E7F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0800000">
            <a:off x="-1576004" y="-11198"/>
            <a:ext cx="13743438" cy="3688211"/>
          </a:xfrm>
          <a:prstGeom prst="rect">
            <a:avLst/>
          </a:prstGeom>
        </p:spPr>
      </p:pic>
      <p:sp>
        <p:nvSpPr>
          <p:cNvPr id="4" name="Text Placeholder 21">
            <a:extLst>
              <a:ext uri="{FF2B5EF4-FFF2-40B4-BE49-F238E27FC236}">
                <a16:creationId xmlns:a16="http://schemas.microsoft.com/office/drawing/2014/main" id="{453F8CD2-9B2A-9F7A-6036-D0745C52FE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6604" y="1204478"/>
            <a:ext cx="6784200" cy="3816163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None/>
              <a:defRPr lang="en-US" sz="7200" b="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r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E5E6E7"/>
                </a:solidFill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 dirty="0"/>
              <a:t>Chapter Title</a:t>
            </a:r>
          </a:p>
        </p:txBody>
      </p:sp>
    </p:spTree>
    <p:extLst>
      <p:ext uri="{BB962C8B-B14F-4D97-AF65-F5344CB8AC3E}">
        <p14:creationId xmlns:p14="http://schemas.microsoft.com/office/powerpoint/2010/main" val="821421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84">
          <p15:clr>
            <a:srgbClr val="FBAE40"/>
          </p15:clr>
        </p15:guide>
        <p15:guide id="2" orient="horz" pos="307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Image - Tex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8E1F5-9681-B84B-93E1-11D433596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250" y="6145767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E13F8B90-02D6-B643-B0D2-18BA2DDA0D3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7A4420A6-7599-584B-AA6D-8A0BDB8934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700" y="1607207"/>
            <a:ext cx="11032750" cy="4221669"/>
          </a:xfrm>
        </p:spPr>
        <p:txBody>
          <a:bodyPr numCol="1" spcCol="4572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3ADFDD-CDCC-9C45-857A-32BC46138824}"/>
              </a:ext>
            </a:extLst>
          </p:cNvPr>
          <p:cNvSpPr/>
          <p:nvPr userDrawn="1"/>
        </p:nvSpPr>
        <p:spPr>
          <a:xfrm flipV="1">
            <a:off x="650654" y="1211547"/>
            <a:ext cx="21844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EC6F625-0DFF-7147-BBEF-5D19FA29CC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165" y="425945"/>
            <a:ext cx="11076860" cy="5943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0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47CFF50-54BA-9144-B819-BAC32F9C7BF4}"/>
              </a:ext>
            </a:extLst>
          </p:cNvPr>
          <p:cNvGrpSpPr/>
          <p:nvPr userDrawn="1"/>
        </p:nvGrpSpPr>
        <p:grpSpPr>
          <a:xfrm>
            <a:off x="574466" y="-885825"/>
            <a:ext cx="11046034" cy="728663"/>
            <a:chOff x="574466" y="-885825"/>
            <a:chExt cx="11006655" cy="728663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CA67B4B-2B16-E94C-B872-9C4FDC0C0DBC}"/>
                </a:ext>
              </a:extLst>
            </p:cNvPr>
            <p:cNvCxnSpPr/>
            <p:nvPr userDrawn="1"/>
          </p:nvCxnSpPr>
          <p:spPr>
            <a:xfrm flipV="1">
              <a:off x="574466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53F28FE-776E-624D-AF3C-ED33742228DE}"/>
                </a:ext>
              </a:extLst>
            </p:cNvPr>
            <p:cNvCxnSpPr/>
            <p:nvPr userDrawn="1"/>
          </p:nvCxnSpPr>
          <p:spPr>
            <a:xfrm flipV="1">
              <a:off x="11580603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0687271-A4FE-F742-BA63-6D46F18E18B9}"/>
                </a:ext>
              </a:extLst>
            </p:cNvPr>
            <p:cNvSpPr txBox="1"/>
            <p:nvPr userDrawn="1"/>
          </p:nvSpPr>
          <p:spPr>
            <a:xfrm>
              <a:off x="4137772" y="-714375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B054511-27D0-8E42-9BA5-5EA3C6F1497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846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C4604FE-99FC-624C-BB02-1C1F93436A0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40198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4A76766-1A9F-C54A-AE41-576E259EE1A1}"/>
              </a:ext>
            </a:extLst>
          </p:cNvPr>
          <p:cNvGrpSpPr/>
          <p:nvPr userDrawn="1"/>
        </p:nvGrpSpPr>
        <p:grpSpPr>
          <a:xfrm>
            <a:off x="573838" y="7073424"/>
            <a:ext cx="11046141" cy="728663"/>
            <a:chOff x="573839" y="7073424"/>
            <a:chExt cx="10998342" cy="728663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5D71A46-3EE4-0C45-BDAF-84165D8B7A65}"/>
                </a:ext>
              </a:extLst>
            </p:cNvPr>
            <p:cNvCxnSpPr/>
            <p:nvPr userDrawn="1"/>
          </p:nvCxnSpPr>
          <p:spPr>
            <a:xfrm flipV="1">
              <a:off x="573839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934C41F-C056-234D-9403-F5A5B0F879B6}"/>
                </a:ext>
              </a:extLst>
            </p:cNvPr>
            <p:cNvCxnSpPr/>
            <p:nvPr userDrawn="1"/>
          </p:nvCxnSpPr>
          <p:spPr>
            <a:xfrm flipV="1">
              <a:off x="11571663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F5557D8-2829-3244-878B-F2AEAB02FADB}"/>
                </a:ext>
              </a:extLst>
            </p:cNvPr>
            <p:cNvSpPr txBox="1"/>
            <p:nvPr userDrawn="1"/>
          </p:nvSpPr>
          <p:spPr>
            <a:xfrm>
              <a:off x="4137772" y="7244874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6461470-8293-704B-8660-39552E90E83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219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425B8E7-732D-E146-A7E7-B957538D0AE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31258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4B12EE3-C6DE-3948-B997-801C22A45FCC}"/>
              </a:ext>
            </a:extLst>
          </p:cNvPr>
          <p:cNvGrpSpPr/>
          <p:nvPr userDrawn="1"/>
        </p:nvGrpSpPr>
        <p:grpSpPr>
          <a:xfrm>
            <a:off x="-936994" y="491228"/>
            <a:ext cx="728665" cy="5337885"/>
            <a:chOff x="-1195461" y="491228"/>
            <a:chExt cx="728665" cy="5337885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8FE7D31-0682-C145-AE8F-25833FFA144D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A53DD6E-99E4-B840-8910-5F12A008C71C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68425FA-1100-0F43-9845-9FF47E547D3D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B48E209-7E20-FE4C-9AD9-11D067BCB9E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BCB0996-F534-8441-8E78-30ABE1055E6A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6FC353A-BE5D-3B43-9F80-E60B9885521C}"/>
              </a:ext>
            </a:extLst>
          </p:cNvPr>
          <p:cNvGrpSpPr/>
          <p:nvPr userDrawn="1"/>
        </p:nvGrpSpPr>
        <p:grpSpPr>
          <a:xfrm rot="10800000">
            <a:off x="12427007" y="491228"/>
            <a:ext cx="728665" cy="5337885"/>
            <a:chOff x="-1195461" y="491228"/>
            <a:chExt cx="728665" cy="5337885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1EEC904-9D5F-E145-9385-03FFA681A5FD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CBCBB03-BBEA-324E-A447-18A706E14374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39E1FF0-8B07-1A4A-8477-C8E64C34372B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0712988-56FF-D245-9D95-E453F24735A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F0CE958-ADAE-B64A-905B-D78F144B998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5999CC87-730C-6C6D-0965-B834C0DB1E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459762" y="-11197"/>
            <a:ext cx="6720037" cy="1803400"/>
          </a:xfrm>
          <a:prstGeom prst="rect">
            <a:avLst/>
          </a:prstGeom>
        </p:spPr>
      </p:pic>
      <p:pic>
        <p:nvPicPr>
          <p:cNvPr id="2" name="Picture 1" descr="A green and black logo&#10;&#10;Description automatically generated">
            <a:extLst>
              <a:ext uri="{FF2B5EF4-FFF2-40B4-BE49-F238E27FC236}">
                <a16:creationId xmlns:a16="http://schemas.microsoft.com/office/drawing/2014/main" id="{AC1143AA-A2D2-682F-17B4-020F733BFA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517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Image - Text Heavy (No 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8E1F5-9681-B84B-93E1-11D433596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250" y="6145767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E13F8B90-02D6-B643-B0D2-18BA2DDA0D3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7A4420A6-7599-584B-AA6D-8A0BDB8934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700" y="1607207"/>
            <a:ext cx="11032750" cy="4221669"/>
          </a:xfrm>
        </p:spPr>
        <p:txBody>
          <a:bodyPr numCol="1" spcCol="4572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3ADFDD-CDCC-9C45-857A-32BC46138824}"/>
              </a:ext>
            </a:extLst>
          </p:cNvPr>
          <p:cNvSpPr/>
          <p:nvPr userDrawn="1"/>
        </p:nvSpPr>
        <p:spPr>
          <a:xfrm flipV="1">
            <a:off x="650654" y="1211547"/>
            <a:ext cx="21844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EC6F625-0DFF-7147-BBEF-5D19FA29CC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165" y="425945"/>
            <a:ext cx="11076860" cy="59552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0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47CFF50-54BA-9144-B819-BAC32F9C7BF4}"/>
              </a:ext>
            </a:extLst>
          </p:cNvPr>
          <p:cNvGrpSpPr/>
          <p:nvPr userDrawn="1"/>
        </p:nvGrpSpPr>
        <p:grpSpPr>
          <a:xfrm>
            <a:off x="574466" y="-885825"/>
            <a:ext cx="11046034" cy="728663"/>
            <a:chOff x="574466" y="-885825"/>
            <a:chExt cx="11006655" cy="728663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CA67B4B-2B16-E94C-B872-9C4FDC0C0DBC}"/>
                </a:ext>
              </a:extLst>
            </p:cNvPr>
            <p:cNvCxnSpPr/>
            <p:nvPr userDrawn="1"/>
          </p:nvCxnSpPr>
          <p:spPr>
            <a:xfrm flipV="1">
              <a:off x="574466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53F28FE-776E-624D-AF3C-ED33742228DE}"/>
                </a:ext>
              </a:extLst>
            </p:cNvPr>
            <p:cNvCxnSpPr/>
            <p:nvPr userDrawn="1"/>
          </p:nvCxnSpPr>
          <p:spPr>
            <a:xfrm flipV="1">
              <a:off x="11580603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0687271-A4FE-F742-BA63-6D46F18E18B9}"/>
                </a:ext>
              </a:extLst>
            </p:cNvPr>
            <p:cNvSpPr txBox="1"/>
            <p:nvPr userDrawn="1"/>
          </p:nvSpPr>
          <p:spPr>
            <a:xfrm>
              <a:off x="4137772" y="-714375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B054511-27D0-8E42-9BA5-5EA3C6F1497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846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C4604FE-99FC-624C-BB02-1C1F93436A0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40198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4A76766-1A9F-C54A-AE41-576E259EE1A1}"/>
              </a:ext>
            </a:extLst>
          </p:cNvPr>
          <p:cNvGrpSpPr/>
          <p:nvPr userDrawn="1"/>
        </p:nvGrpSpPr>
        <p:grpSpPr>
          <a:xfrm>
            <a:off x="573838" y="7073424"/>
            <a:ext cx="11046141" cy="728663"/>
            <a:chOff x="573839" y="7073424"/>
            <a:chExt cx="10998342" cy="728663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5D71A46-3EE4-0C45-BDAF-84165D8B7A65}"/>
                </a:ext>
              </a:extLst>
            </p:cNvPr>
            <p:cNvCxnSpPr/>
            <p:nvPr userDrawn="1"/>
          </p:nvCxnSpPr>
          <p:spPr>
            <a:xfrm flipV="1">
              <a:off x="573839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934C41F-C056-234D-9403-F5A5B0F879B6}"/>
                </a:ext>
              </a:extLst>
            </p:cNvPr>
            <p:cNvCxnSpPr/>
            <p:nvPr userDrawn="1"/>
          </p:nvCxnSpPr>
          <p:spPr>
            <a:xfrm flipV="1">
              <a:off x="11571663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F5557D8-2829-3244-878B-F2AEAB02FADB}"/>
                </a:ext>
              </a:extLst>
            </p:cNvPr>
            <p:cNvSpPr txBox="1"/>
            <p:nvPr userDrawn="1"/>
          </p:nvSpPr>
          <p:spPr>
            <a:xfrm>
              <a:off x="4137772" y="7244874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6461470-8293-704B-8660-39552E90E83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219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425B8E7-732D-E146-A7E7-B957538D0AE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31258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4B12EE3-C6DE-3948-B997-801C22A45FCC}"/>
              </a:ext>
            </a:extLst>
          </p:cNvPr>
          <p:cNvGrpSpPr/>
          <p:nvPr userDrawn="1"/>
        </p:nvGrpSpPr>
        <p:grpSpPr>
          <a:xfrm>
            <a:off x="-936994" y="491228"/>
            <a:ext cx="728665" cy="5337885"/>
            <a:chOff x="-1195461" y="491228"/>
            <a:chExt cx="728665" cy="5337885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8FE7D31-0682-C145-AE8F-25833FFA144D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A53DD6E-99E4-B840-8910-5F12A008C71C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68425FA-1100-0F43-9845-9FF47E547D3D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B48E209-7E20-FE4C-9AD9-11D067BCB9E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BCB0996-F534-8441-8E78-30ABE1055E6A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6FC353A-BE5D-3B43-9F80-E60B9885521C}"/>
              </a:ext>
            </a:extLst>
          </p:cNvPr>
          <p:cNvGrpSpPr/>
          <p:nvPr userDrawn="1"/>
        </p:nvGrpSpPr>
        <p:grpSpPr>
          <a:xfrm rot="10800000">
            <a:off x="12427007" y="491228"/>
            <a:ext cx="728665" cy="5337885"/>
            <a:chOff x="-1195461" y="491228"/>
            <a:chExt cx="728665" cy="5337885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1EEC904-9D5F-E145-9385-03FFA681A5FD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CBCBB03-BBEA-324E-A447-18A706E14374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39E1FF0-8B07-1A4A-8477-C8E64C34372B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0712988-56FF-D245-9D95-E453F24735A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F0CE958-ADAE-B64A-905B-D78F144B998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green and black logo&#10;&#10;Description automatically generated">
            <a:extLst>
              <a:ext uri="{FF2B5EF4-FFF2-40B4-BE49-F238E27FC236}">
                <a16:creationId xmlns:a16="http://schemas.microsoft.com/office/drawing/2014/main" id="{AC1143AA-A2D2-682F-17B4-020F733BFA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4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W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7117E47B-81B1-1D4B-A601-0B9D0D6106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701" y="544434"/>
            <a:ext cx="11032750" cy="5769133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F2F4BA2-0016-1AA1-ADCA-05269F82A7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553" y="1490116"/>
            <a:ext cx="6720037" cy="1803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E80864-7F2F-9ED3-261D-D1E0C1CE8FC3}"/>
              </a:ext>
            </a:extLst>
          </p:cNvPr>
          <p:cNvSpPr/>
          <p:nvPr userDrawn="1"/>
        </p:nvSpPr>
        <p:spPr>
          <a:xfrm>
            <a:off x="451720" y="2627086"/>
            <a:ext cx="6858143" cy="3719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3">
            <a:extLst>
              <a:ext uri="{FF2B5EF4-FFF2-40B4-BE49-F238E27FC236}">
                <a16:creationId xmlns:a16="http://schemas.microsoft.com/office/drawing/2014/main" id="{EFAE6A07-D40F-911E-BF4B-6DC890828F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716" y="3115890"/>
            <a:ext cx="6059787" cy="36485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 algn="r">
              <a:buNone/>
              <a:defRPr b="1">
                <a:solidFill>
                  <a:srgbClr val="E5E6E7"/>
                </a:solidFill>
              </a:defRPr>
            </a:lvl2pPr>
            <a:lvl3pPr marL="914400" indent="0" algn="r">
              <a:buNone/>
              <a:defRPr b="1">
                <a:solidFill>
                  <a:srgbClr val="E5E6E7"/>
                </a:solidFill>
              </a:defRPr>
            </a:lvl3pPr>
            <a:lvl4pPr marL="1371600" indent="0" algn="r">
              <a:buNone/>
              <a:defRPr b="1">
                <a:solidFill>
                  <a:srgbClr val="E5E6E7"/>
                </a:solidFill>
              </a:defRPr>
            </a:lvl4pPr>
            <a:lvl5pPr marL="1828800" indent="0" algn="r">
              <a:buNone/>
              <a:defRPr b="1">
                <a:solidFill>
                  <a:srgbClr val="E5E6E7"/>
                </a:solidFill>
              </a:defRPr>
            </a:lvl5pPr>
          </a:lstStyle>
          <a:p>
            <a:pPr lvl="0"/>
            <a:r>
              <a:rPr lang="en-US"/>
              <a:t>MONTH/YEAR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6F8CEFBF-9976-97AA-D143-1ADC764EB0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3717" y="3480742"/>
            <a:ext cx="6059786" cy="163828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4200" b="0">
                <a:solidFill>
                  <a:schemeClr val="tx2"/>
                </a:solidFill>
              </a:defRPr>
            </a:lvl1pPr>
            <a:lvl2pPr marL="457200" indent="0" algn="r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E5E6E7"/>
                </a:solidFill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Deck Title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285AFB08-3403-AA40-4624-F3B963BDFF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3717" y="5239523"/>
            <a:ext cx="6059786" cy="36485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b="0">
                <a:solidFill>
                  <a:schemeClr val="tx1"/>
                </a:solidFill>
              </a:defRPr>
            </a:lvl1pPr>
            <a:lvl2pPr marL="457200" indent="0" algn="r">
              <a:buNone/>
              <a:defRPr b="1">
                <a:solidFill>
                  <a:srgbClr val="E5E6E7"/>
                </a:solidFill>
              </a:defRPr>
            </a:lvl2pPr>
            <a:lvl3pPr marL="914400" indent="0" algn="r">
              <a:buNone/>
              <a:defRPr b="1">
                <a:solidFill>
                  <a:srgbClr val="E5E6E7"/>
                </a:solidFill>
              </a:defRPr>
            </a:lvl3pPr>
            <a:lvl4pPr marL="1371600" indent="0" algn="r">
              <a:buNone/>
              <a:defRPr b="1">
                <a:solidFill>
                  <a:srgbClr val="E5E6E7"/>
                </a:solidFill>
              </a:defRPr>
            </a:lvl4pPr>
            <a:lvl5pPr marL="1828800" indent="0" algn="r">
              <a:buNone/>
              <a:defRPr b="1">
                <a:solidFill>
                  <a:srgbClr val="E5E6E7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2" name="Picture 1" descr="A green and black logo&#10;&#10;Description automatically generated">
            <a:extLst>
              <a:ext uri="{FF2B5EF4-FFF2-40B4-BE49-F238E27FC236}">
                <a16:creationId xmlns:a16="http://schemas.microsoft.com/office/drawing/2014/main" id="{5B8A5F00-4B01-E494-1AD3-E26EAD98DA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94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24">
          <p15:clr>
            <a:srgbClr val="FBAE40"/>
          </p15:clr>
        </p15:guide>
        <p15:guide id="2" orient="horz" pos="381">
          <p15:clr>
            <a:srgbClr val="FBAE40"/>
          </p15:clr>
        </p15:guide>
        <p15:guide id="3" orient="horz" pos="4010">
          <p15:clr>
            <a:srgbClr val="FBAE40"/>
          </p15:clr>
        </p15:guide>
        <p15:guide id="4" pos="381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Image - Text Heav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8E1F5-9681-B84B-93E1-11D433596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250" y="6145767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E13F8B90-02D6-B643-B0D2-18BA2DDA0D3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7A4420A6-7599-584B-AA6D-8A0BDB8934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700" y="1607207"/>
            <a:ext cx="11032750" cy="4221669"/>
          </a:xfrm>
        </p:spPr>
        <p:txBody>
          <a:bodyPr numCol="1" spcCol="4572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EC6F625-0DFF-7147-BBEF-5D19FA29CC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165" y="425945"/>
            <a:ext cx="11076860" cy="59552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0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9A77531-8722-5C4D-968F-CEE516E610EA}"/>
              </a:ext>
            </a:extLst>
          </p:cNvPr>
          <p:cNvGrpSpPr/>
          <p:nvPr userDrawn="1"/>
        </p:nvGrpSpPr>
        <p:grpSpPr>
          <a:xfrm>
            <a:off x="574466" y="-885825"/>
            <a:ext cx="11046034" cy="728663"/>
            <a:chOff x="574466" y="-885825"/>
            <a:chExt cx="11006655" cy="728663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06D7E01-0474-8949-A083-B109696E4318}"/>
                </a:ext>
              </a:extLst>
            </p:cNvPr>
            <p:cNvCxnSpPr/>
            <p:nvPr userDrawn="1"/>
          </p:nvCxnSpPr>
          <p:spPr>
            <a:xfrm flipV="1">
              <a:off x="574466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1A320F3-E276-ED45-9177-DC615FF4EE65}"/>
                </a:ext>
              </a:extLst>
            </p:cNvPr>
            <p:cNvCxnSpPr/>
            <p:nvPr userDrawn="1"/>
          </p:nvCxnSpPr>
          <p:spPr>
            <a:xfrm flipV="1">
              <a:off x="11580603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117DED4-85F8-B94C-ABF8-7546B7DBC428}"/>
                </a:ext>
              </a:extLst>
            </p:cNvPr>
            <p:cNvSpPr txBox="1"/>
            <p:nvPr userDrawn="1"/>
          </p:nvSpPr>
          <p:spPr>
            <a:xfrm>
              <a:off x="4137772" y="-714375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1606774-30D7-4240-BE29-5585083512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846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F93505B-7398-3048-8B10-A2344D052AA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40198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AD496B3-A5C4-7245-8451-42BB177F5E28}"/>
              </a:ext>
            </a:extLst>
          </p:cNvPr>
          <p:cNvGrpSpPr/>
          <p:nvPr userDrawn="1"/>
        </p:nvGrpSpPr>
        <p:grpSpPr>
          <a:xfrm>
            <a:off x="573838" y="7073424"/>
            <a:ext cx="11046141" cy="728663"/>
            <a:chOff x="573839" y="7073424"/>
            <a:chExt cx="10998342" cy="728663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1677D88-9770-DA40-A4A3-56813E086D40}"/>
                </a:ext>
              </a:extLst>
            </p:cNvPr>
            <p:cNvCxnSpPr/>
            <p:nvPr userDrawn="1"/>
          </p:nvCxnSpPr>
          <p:spPr>
            <a:xfrm flipV="1">
              <a:off x="573839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3D2E3D-1F0B-4F4B-BE65-3A286A05718A}"/>
                </a:ext>
              </a:extLst>
            </p:cNvPr>
            <p:cNvCxnSpPr/>
            <p:nvPr userDrawn="1"/>
          </p:nvCxnSpPr>
          <p:spPr>
            <a:xfrm flipV="1">
              <a:off x="11571663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3A85C50-473C-1745-B10D-3C58658BEC33}"/>
                </a:ext>
              </a:extLst>
            </p:cNvPr>
            <p:cNvSpPr txBox="1"/>
            <p:nvPr userDrawn="1"/>
          </p:nvSpPr>
          <p:spPr>
            <a:xfrm>
              <a:off x="4137772" y="7244874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7E89B7-A3C6-E142-ABC0-3862C3B0FF2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219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231625C-FA23-5D42-AF94-3D36ACD6BF4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31258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EAD2FCF-5F75-A042-9AB5-9DF4B474679B}"/>
              </a:ext>
            </a:extLst>
          </p:cNvPr>
          <p:cNvGrpSpPr/>
          <p:nvPr userDrawn="1"/>
        </p:nvGrpSpPr>
        <p:grpSpPr>
          <a:xfrm>
            <a:off x="-936994" y="491228"/>
            <a:ext cx="728665" cy="5337885"/>
            <a:chOff x="-1195461" y="491228"/>
            <a:chExt cx="728665" cy="533788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00560B3-0D28-5E48-9BF3-065B4B902E69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F12A8DC-7F9F-7748-A475-8EDBA34DA8E0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4B2538D-89AD-E549-B4B9-E6DB51160056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53091C3-6C25-ED4B-9723-E2A8C81EA21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B07F30E-780F-4842-82C8-84E84DE848B1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25BC2B4-6425-9341-8B6D-F446BA8F39DD}"/>
              </a:ext>
            </a:extLst>
          </p:cNvPr>
          <p:cNvGrpSpPr/>
          <p:nvPr userDrawn="1"/>
        </p:nvGrpSpPr>
        <p:grpSpPr>
          <a:xfrm rot="10800000">
            <a:off x="12427007" y="491228"/>
            <a:ext cx="728665" cy="5337885"/>
            <a:chOff x="-1195461" y="491228"/>
            <a:chExt cx="728665" cy="5337885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207DE10-CE03-ED4F-8EBF-D47945FC0A69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6BE6E45-BB08-1949-9BEC-319C92AB0BAD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8CA355C-CE7F-5B4B-B059-412F3D89C9E8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A535B433-3580-C94E-991E-771F0AF4AFD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E2832FE-162C-AA4D-8C0C-45B1E62D092A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04BF770-AD27-8D82-A882-1D1F9EC453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6757993" y="-103695"/>
            <a:ext cx="5548762" cy="1483850"/>
          </a:xfrm>
          <a:prstGeom prst="rect">
            <a:avLst/>
          </a:prstGeom>
        </p:spPr>
      </p:pic>
      <p:pic>
        <p:nvPicPr>
          <p:cNvPr id="2" name="Picture 1" descr="A green and black logo&#10;&#10;Description automatically generated">
            <a:extLst>
              <a:ext uri="{FF2B5EF4-FFF2-40B4-BE49-F238E27FC236}">
                <a16:creationId xmlns:a16="http://schemas.microsoft.com/office/drawing/2014/main" id="{3F7F5BEF-D7ED-C27A-8124-4508F56D33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89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Image - Text Heavy (Two Line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8E1F5-9681-B84B-93E1-11D433596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250" y="6145767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E13F8B90-02D6-B643-B0D2-18BA2DDA0D3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A5C5E484-6DAC-CF43-8703-2A308B8638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700" y="2089406"/>
            <a:ext cx="11032750" cy="3878448"/>
          </a:xfrm>
        </p:spPr>
        <p:txBody>
          <a:bodyPr numCol="1" spcCol="4572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E03E4F-1FC9-E14A-BC1F-A9446274B057}"/>
              </a:ext>
            </a:extLst>
          </p:cNvPr>
          <p:cNvSpPr/>
          <p:nvPr userDrawn="1"/>
        </p:nvSpPr>
        <p:spPr>
          <a:xfrm>
            <a:off x="650654" y="1739467"/>
            <a:ext cx="21844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187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2D48614-A42C-054F-A2C3-950BACC174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165" y="425945"/>
            <a:ext cx="11076860" cy="107899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Two Line</a:t>
            </a:r>
            <a:br>
              <a:rPr lang="en-US"/>
            </a:br>
            <a:r>
              <a:rPr lang="en-US"/>
              <a:t>Title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A2D5A68-26EF-A24D-A707-1F0DC04ECAED}"/>
              </a:ext>
            </a:extLst>
          </p:cNvPr>
          <p:cNvGrpSpPr/>
          <p:nvPr userDrawn="1"/>
        </p:nvGrpSpPr>
        <p:grpSpPr>
          <a:xfrm>
            <a:off x="574466" y="-885825"/>
            <a:ext cx="11046034" cy="728663"/>
            <a:chOff x="574466" y="-885825"/>
            <a:chExt cx="11006655" cy="728663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3CC5A73-E2F1-1D43-A898-B9E5865B83BD}"/>
                </a:ext>
              </a:extLst>
            </p:cNvPr>
            <p:cNvCxnSpPr/>
            <p:nvPr userDrawn="1"/>
          </p:nvCxnSpPr>
          <p:spPr>
            <a:xfrm flipV="1">
              <a:off x="574466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882BDD2-6792-F441-A13A-CB3B48041A9B}"/>
                </a:ext>
              </a:extLst>
            </p:cNvPr>
            <p:cNvCxnSpPr/>
            <p:nvPr userDrawn="1"/>
          </p:nvCxnSpPr>
          <p:spPr>
            <a:xfrm flipV="1">
              <a:off x="11580603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72617B0-64CB-E146-9D9A-A45DDA4C48C6}"/>
                </a:ext>
              </a:extLst>
            </p:cNvPr>
            <p:cNvSpPr txBox="1"/>
            <p:nvPr userDrawn="1"/>
          </p:nvSpPr>
          <p:spPr>
            <a:xfrm>
              <a:off x="4137772" y="-714375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54757C3-644D-7345-9530-9A0469FCD63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846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311B16D-CB28-A34B-ACC1-E0978F0C35E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40198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70A7D3C-D6F9-2147-974E-675AE6A187F6}"/>
              </a:ext>
            </a:extLst>
          </p:cNvPr>
          <p:cNvGrpSpPr/>
          <p:nvPr userDrawn="1"/>
        </p:nvGrpSpPr>
        <p:grpSpPr>
          <a:xfrm>
            <a:off x="573838" y="7073424"/>
            <a:ext cx="11046141" cy="728663"/>
            <a:chOff x="573839" y="7073424"/>
            <a:chExt cx="10998342" cy="728663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3888BFC-8616-E942-B487-41EB1AEF420A}"/>
                </a:ext>
              </a:extLst>
            </p:cNvPr>
            <p:cNvCxnSpPr/>
            <p:nvPr userDrawn="1"/>
          </p:nvCxnSpPr>
          <p:spPr>
            <a:xfrm flipV="1">
              <a:off x="573839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16F6C75-D508-EE44-93D8-92608033DEA3}"/>
                </a:ext>
              </a:extLst>
            </p:cNvPr>
            <p:cNvCxnSpPr/>
            <p:nvPr userDrawn="1"/>
          </p:nvCxnSpPr>
          <p:spPr>
            <a:xfrm flipV="1">
              <a:off x="11571663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0477248-C075-2242-BDB0-C539783088EB}"/>
                </a:ext>
              </a:extLst>
            </p:cNvPr>
            <p:cNvSpPr txBox="1"/>
            <p:nvPr userDrawn="1"/>
          </p:nvSpPr>
          <p:spPr>
            <a:xfrm>
              <a:off x="4137772" y="7244874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D4EC8F6-8B61-6E43-9E4E-5AC29C4F21D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219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81976E6-B9F9-CB4F-BEEA-654532EA133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31258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CFF589F-84EE-884C-A3CD-A72154C1ED3F}"/>
              </a:ext>
            </a:extLst>
          </p:cNvPr>
          <p:cNvGrpSpPr/>
          <p:nvPr userDrawn="1"/>
        </p:nvGrpSpPr>
        <p:grpSpPr>
          <a:xfrm>
            <a:off x="-936994" y="491228"/>
            <a:ext cx="728665" cy="5337885"/>
            <a:chOff x="-1195461" y="491228"/>
            <a:chExt cx="728665" cy="533788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63F1D03-6976-2D43-BB23-6763C8CB7D2F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D289C8D-A987-FB47-BF80-6F65A0E2B860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B43122E-77AB-1B46-856D-F9C15690DC8A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B00F49F-5E44-114B-A189-40E2E2A349B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03F49CE-5660-6648-9570-030BBE00D8F0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0C9952B-DE58-C742-848B-3396B3D6D926}"/>
              </a:ext>
            </a:extLst>
          </p:cNvPr>
          <p:cNvGrpSpPr/>
          <p:nvPr userDrawn="1"/>
        </p:nvGrpSpPr>
        <p:grpSpPr>
          <a:xfrm rot="10800000">
            <a:off x="12427007" y="491228"/>
            <a:ext cx="728665" cy="5337885"/>
            <a:chOff x="-1195461" y="491228"/>
            <a:chExt cx="728665" cy="533788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D95E8B7-9D5F-9C4C-AF38-B95AD32A7835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2A6735C-EFFE-2A4F-9C5F-C36F7403A1F6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42BD266-7126-4946-B97B-4B60CBE1C35F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46B7844-3579-3349-94A4-106313130BF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A711598-2FDC-6644-B25A-0DF2FBEBA587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15384025-0E4B-5F7A-DD53-F2E6534803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270074" y="0"/>
            <a:ext cx="4927169" cy="1322263"/>
          </a:xfrm>
          <a:prstGeom prst="rect">
            <a:avLst/>
          </a:prstGeom>
        </p:spPr>
      </p:pic>
      <p:pic>
        <p:nvPicPr>
          <p:cNvPr id="2" name="Picture 1" descr="A green and black logo&#10;&#10;Description automatically generated">
            <a:extLst>
              <a:ext uri="{FF2B5EF4-FFF2-40B4-BE49-F238E27FC236}">
                <a16:creationId xmlns:a16="http://schemas.microsoft.com/office/drawing/2014/main" id="{03DCB93B-1F4D-D603-BA6C-5325129CB1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15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Image - Text Heavy (Two Line Title, No 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8E1F5-9681-B84B-93E1-11D433596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250" y="6145767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E13F8B90-02D6-B643-B0D2-18BA2DDA0D3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A5C5E484-6DAC-CF43-8703-2A308B8638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700" y="2089406"/>
            <a:ext cx="11032750" cy="3878448"/>
          </a:xfrm>
        </p:spPr>
        <p:txBody>
          <a:bodyPr numCol="1" spcCol="4572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E03E4F-1FC9-E14A-BC1F-A9446274B057}"/>
              </a:ext>
            </a:extLst>
          </p:cNvPr>
          <p:cNvSpPr/>
          <p:nvPr userDrawn="1"/>
        </p:nvSpPr>
        <p:spPr>
          <a:xfrm>
            <a:off x="650654" y="1739467"/>
            <a:ext cx="21844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187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2D48614-A42C-054F-A2C3-950BACC174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165" y="425945"/>
            <a:ext cx="11076860" cy="107899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Two Line</a:t>
            </a:r>
            <a:br>
              <a:rPr lang="en-US"/>
            </a:br>
            <a:r>
              <a:rPr lang="en-US"/>
              <a:t>Title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A2D5A68-26EF-A24D-A707-1F0DC04ECAED}"/>
              </a:ext>
            </a:extLst>
          </p:cNvPr>
          <p:cNvGrpSpPr/>
          <p:nvPr userDrawn="1"/>
        </p:nvGrpSpPr>
        <p:grpSpPr>
          <a:xfrm>
            <a:off x="574466" y="-885825"/>
            <a:ext cx="11046034" cy="728663"/>
            <a:chOff x="574466" y="-885825"/>
            <a:chExt cx="11006655" cy="728663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3CC5A73-E2F1-1D43-A898-B9E5865B83BD}"/>
                </a:ext>
              </a:extLst>
            </p:cNvPr>
            <p:cNvCxnSpPr/>
            <p:nvPr userDrawn="1"/>
          </p:nvCxnSpPr>
          <p:spPr>
            <a:xfrm flipV="1">
              <a:off x="574466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882BDD2-6792-F441-A13A-CB3B48041A9B}"/>
                </a:ext>
              </a:extLst>
            </p:cNvPr>
            <p:cNvCxnSpPr/>
            <p:nvPr userDrawn="1"/>
          </p:nvCxnSpPr>
          <p:spPr>
            <a:xfrm flipV="1">
              <a:off x="11580603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72617B0-64CB-E146-9D9A-A45DDA4C48C6}"/>
                </a:ext>
              </a:extLst>
            </p:cNvPr>
            <p:cNvSpPr txBox="1"/>
            <p:nvPr userDrawn="1"/>
          </p:nvSpPr>
          <p:spPr>
            <a:xfrm>
              <a:off x="4137772" y="-714375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54757C3-644D-7345-9530-9A0469FCD63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846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311B16D-CB28-A34B-ACC1-E0978F0C35E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40198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70A7D3C-D6F9-2147-974E-675AE6A187F6}"/>
              </a:ext>
            </a:extLst>
          </p:cNvPr>
          <p:cNvGrpSpPr/>
          <p:nvPr userDrawn="1"/>
        </p:nvGrpSpPr>
        <p:grpSpPr>
          <a:xfrm>
            <a:off x="573838" y="7073424"/>
            <a:ext cx="11046141" cy="728663"/>
            <a:chOff x="573839" y="7073424"/>
            <a:chExt cx="10998342" cy="728663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3888BFC-8616-E942-B487-41EB1AEF420A}"/>
                </a:ext>
              </a:extLst>
            </p:cNvPr>
            <p:cNvCxnSpPr/>
            <p:nvPr userDrawn="1"/>
          </p:nvCxnSpPr>
          <p:spPr>
            <a:xfrm flipV="1">
              <a:off x="573839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16F6C75-D508-EE44-93D8-92608033DEA3}"/>
                </a:ext>
              </a:extLst>
            </p:cNvPr>
            <p:cNvCxnSpPr/>
            <p:nvPr userDrawn="1"/>
          </p:nvCxnSpPr>
          <p:spPr>
            <a:xfrm flipV="1">
              <a:off x="11571663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0477248-C075-2242-BDB0-C539783088EB}"/>
                </a:ext>
              </a:extLst>
            </p:cNvPr>
            <p:cNvSpPr txBox="1"/>
            <p:nvPr userDrawn="1"/>
          </p:nvSpPr>
          <p:spPr>
            <a:xfrm>
              <a:off x="4137772" y="7244874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D4EC8F6-8B61-6E43-9E4E-5AC29C4F21D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219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81976E6-B9F9-CB4F-BEEA-654532EA133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31258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CFF589F-84EE-884C-A3CD-A72154C1ED3F}"/>
              </a:ext>
            </a:extLst>
          </p:cNvPr>
          <p:cNvGrpSpPr/>
          <p:nvPr userDrawn="1"/>
        </p:nvGrpSpPr>
        <p:grpSpPr>
          <a:xfrm>
            <a:off x="-936994" y="491228"/>
            <a:ext cx="728665" cy="5337885"/>
            <a:chOff x="-1195461" y="491228"/>
            <a:chExt cx="728665" cy="5337885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63F1D03-6976-2D43-BB23-6763C8CB7D2F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D289C8D-A987-FB47-BF80-6F65A0E2B860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B43122E-77AB-1B46-856D-F9C15690DC8A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B00F49F-5E44-114B-A189-40E2E2A349B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03F49CE-5660-6648-9570-030BBE00D8F0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0C9952B-DE58-C742-848B-3396B3D6D926}"/>
              </a:ext>
            </a:extLst>
          </p:cNvPr>
          <p:cNvGrpSpPr/>
          <p:nvPr userDrawn="1"/>
        </p:nvGrpSpPr>
        <p:grpSpPr>
          <a:xfrm rot="10800000">
            <a:off x="12427007" y="491228"/>
            <a:ext cx="728665" cy="5337885"/>
            <a:chOff x="-1195461" y="491228"/>
            <a:chExt cx="728665" cy="533788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D95E8B7-9D5F-9C4C-AF38-B95AD32A7835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2A6735C-EFFE-2A4F-9C5F-C36F7403A1F6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42BD266-7126-4946-B97B-4B60CBE1C35F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46B7844-3579-3349-94A4-106313130BF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FA711598-2FDC-6644-B25A-0DF2FBEBA587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green and black logo&#10;&#10;Description automatically generated">
            <a:extLst>
              <a:ext uri="{FF2B5EF4-FFF2-40B4-BE49-F238E27FC236}">
                <a16:creationId xmlns:a16="http://schemas.microsoft.com/office/drawing/2014/main" id="{03DCB93B-1F4D-D603-BA6C-5325129CB1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29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Image - Text Heavy (Two Line Title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F8E1F5-9681-B84B-93E1-11D433596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250" y="6145767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E13F8B90-02D6-B643-B0D2-18BA2DDA0D3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A5C5E484-6DAC-CF43-8703-2A308B8638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700" y="2089406"/>
            <a:ext cx="11032750" cy="3878448"/>
          </a:xfrm>
        </p:spPr>
        <p:txBody>
          <a:bodyPr numCol="1" spcCol="4572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2D48614-A42C-054F-A2C3-950BACC174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165" y="425945"/>
            <a:ext cx="11076860" cy="107899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Two Line</a:t>
            </a:r>
            <a:br>
              <a:rPr lang="en-US"/>
            </a:br>
            <a:r>
              <a:rPr lang="en-US"/>
              <a:t>Title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9404BEF-3161-6E49-8698-D80416738E20}"/>
              </a:ext>
            </a:extLst>
          </p:cNvPr>
          <p:cNvGrpSpPr/>
          <p:nvPr userDrawn="1"/>
        </p:nvGrpSpPr>
        <p:grpSpPr>
          <a:xfrm>
            <a:off x="574466" y="-885825"/>
            <a:ext cx="11046034" cy="728663"/>
            <a:chOff x="574466" y="-885825"/>
            <a:chExt cx="11006655" cy="728663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57E5790-CCEE-6C40-B26C-E1A0870368FC}"/>
                </a:ext>
              </a:extLst>
            </p:cNvPr>
            <p:cNvCxnSpPr/>
            <p:nvPr userDrawn="1"/>
          </p:nvCxnSpPr>
          <p:spPr>
            <a:xfrm flipV="1">
              <a:off x="574466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FB00A97-E910-C74A-87E9-B0819C3C6CB0}"/>
                </a:ext>
              </a:extLst>
            </p:cNvPr>
            <p:cNvCxnSpPr/>
            <p:nvPr userDrawn="1"/>
          </p:nvCxnSpPr>
          <p:spPr>
            <a:xfrm flipV="1">
              <a:off x="11580603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F68384A-03F6-524D-97AD-1DEEDB725A54}"/>
                </a:ext>
              </a:extLst>
            </p:cNvPr>
            <p:cNvSpPr txBox="1"/>
            <p:nvPr userDrawn="1"/>
          </p:nvSpPr>
          <p:spPr>
            <a:xfrm>
              <a:off x="4137772" y="-714375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9422394-748B-8244-91EF-46B7CC57B6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846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FDA0295-E93C-D847-8BA6-02B7137A716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40198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98D1BA4-D686-6F40-AB7D-32BB3BA345E1}"/>
              </a:ext>
            </a:extLst>
          </p:cNvPr>
          <p:cNvGrpSpPr/>
          <p:nvPr userDrawn="1"/>
        </p:nvGrpSpPr>
        <p:grpSpPr>
          <a:xfrm>
            <a:off x="573838" y="7073424"/>
            <a:ext cx="11046141" cy="728663"/>
            <a:chOff x="573839" y="7073424"/>
            <a:chExt cx="10998342" cy="728663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E665ED4-04B7-614B-9BA1-6DA97A2443AE}"/>
                </a:ext>
              </a:extLst>
            </p:cNvPr>
            <p:cNvCxnSpPr/>
            <p:nvPr userDrawn="1"/>
          </p:nvCxnSpPr>
          <p:spPr>
            <a:xfrm flipV="1">
              <a:off x="573839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34CA5AD-6665-E64D-B30F-F76FBEFFBB45}"/>
                </a:ext>
              </a:extLst>
            </p:cNvPr>
            <p:cNvCxnSpPr/>
            <p:nvPr userDrawn="1"/>
          </p:nvCxnSpPr>
          <p:spPr>
            <a:xfrm flipV="1">
              <a:off x="11571663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D2E7281-8DE0-B74D-A575-24B3C8B0ED66}"/>
                </a:ext>
              </a:extLst>
            </p:cNvPr>
            <p:cNvSpPr txBox="1"/>
            <p:nvPr userDrawn="1"/>
          </p:nvSpPr>
          <p:spPr>
            <a:xfrm>
              <a:off x="4137772" y="7244874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2468718-5F25-4345-9411-EEE104CDBDC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219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0E73B7E-2F5D-A246-B3D2-EF9949D1456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31258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1E20DC8-FAA6-4D4F-A007-87674266317A}"/>
              </a:ext>
            </a:extLst>
          </p:cNvPr>
          <p:cNvGrpSpPr/>
          <p:nvPr userDrawn="1"/>
        </p:nvGrpSpPr>
        <p:grpSpPr>
          <a:xfrm>
            <a:off x="-936994" y="491228"/>
            <a:ext cx="728665" cy="5337885"/>
            <a:chOff x="-1195461" y="491228"/>
            <a:chExt cx="728665" cy="533788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C793761-BD8B-634A-A661-E6C94066BD0E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CA7A346-0602-054D-8FEE-36F2852DFFF6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8DF1EE3-E736-F84C-A17B-3B33CC261BAD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A963AF9-43C2-DC45-BD56-F2999DBA805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DFF6B78-4DB5-7046-9891-1B105A1AADA5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327D70D-90AE-5746-ADFE-53C0844ECEDF}"/>
              </a:ext>
            </a:extLst>
          </p:cNvPr>
          <p:cNvGrpSpPr/>
          <p:nvPr userDrawn="1"/>
        </p:nvGrpSpPr>
        <p:grpSpPr>
          <a:xfrm rot="10800000">
            <a:off x="12427007" y="491228"/>
            <a:ext cx="728665" cy="5337885"/>
            <a:chOff x="-1195461" y="491228"/>
            <a:chExt cx="728665" cy="5337885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C2C48B9-96B2-FB4F-AFA6-5359CCF7D4E3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A017685-40BD-A442-9688-001E0D325635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D714597-2730-3B45-8A69-8A219DBECC46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4E8CEDF-3EF3-AF4D-B931-9BDB8D1CE2B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42E97C6-9195-7045-A437-FE7094D8FE9E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76F135D1-CDF8-8E3C-D3DD-FFCAF93859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862260" y="4740"/>
            <a:ext cx="4339525" cy="1327713"/>
          </a:xfrm>
          <a:prstGeom prst="rect">
            <a:avLst/>
          </a:prstGeom>
        </p:spPr>
      </p:pic>
      <p:pic>
        <p:nvPicPr>
          <p:cNvPr id="2" name="Picture 1" descr="A green and black logo&#10;&#10;Description automatically generated">
            <a:extLst>
              <a:ext uri="{FF2B5EF4-FFF2-40B4-BE49-F238E27FC236}">
                <a16:creationId xmlns:a16="http://schemas.microsoft.com/office/drawing/2014/main" id="{212C9144-BE73-0953-8D8A-9E7A04F6D7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980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-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244F7BC-5BBF-674F-AF3C-0331E6761A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6400" y="701674"/>
            <a:ext cx="6134100" cy="4899025"/>
          </a:xfrm>
        </p:spPr>
        <p:txBody>
          <a:bodyPr numCol="1" spcCol="4572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 sz="3200" b="1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>
                <a:solidFill>
                  <a:srgbClr val="009348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1"/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1"/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E724AF0F-25F7-6D4F-B780-8D7EA647F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2716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768B8A53-C41B-2041-BE0F-D6FAB754EE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5" name="Text Placeholder 18">
            <a:extLst>
              <a:ext uri="{FF2B5EF4-FFF2-40B4-BE49-F238E27FC236}">
                <a16:creationId xmlns:a16="http://schemas.microsoft.com/office/drawing/2014/main" id="{53F4A417-FD69-CD47-871E-75601542F7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8700" y="1607207"/>
            <a:ext cx="4311976" cy="4221669"/>
          </a:xfrm>
        </p:spPr>
        <p:txBody>
          <a:bodyPr numCol="1" spcCol="4572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E1BDFCA-EBFF-254A-B4FD-9BA28925D7C5}"/>
              </a:ext>
            </a:extLst>
          </p:cNvPr>
          <p:cNvSpPr/>
          <p:nvPr userDrawn="1"/>
        </p:nvSpPr>
        <p:spPr>
          <a:xfrm>
            <a:off x="650654" y="1257268"/>
            <a:ext cx="21844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FEEC723F-AC30-7049-9ABD-6C43719F78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3165" y="425945"/>
            <a:ext cx="4311980" cy="59552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0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07384A8-6DA1-1C45-94DE-3CF32B904BF8}"/>
              </a:ext>
            </a:extLst>
          </p:cNvPr>
          <p:cNvGrpSpPr/>
          <p:nvPr userDrawn="1"/>
        </p:nvGrpSpPr>
        <p:grpSpPr>
          <a:xfrm>
            <a:off x="574466" y="-885825"/>
            <a:ext cx="11046034" cy="728663"/>
            <a:chOff x="574466" y="-885825"/>
            <a:chExt cx="11006655" cy="728663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1F32CF70-CA9F-7F41-B06B-49948EB32275}"/>
                </a:ext>
              </a:extLst>
            </p:cNvPr>
            <p:cNvCxnSpPr/>
            <p:nvPr userDrawn="1"/>
          </p:nvCxnSpPr>
          <p:spPr>
            <a:xfrm flipV="1">
              <a:off x="574466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BE349F96-4A7A-C74B-B4B1-C0A74F646F84}"/>
                </a:ext>
              </a:extLst>
            </p:cNvPr>
            <p:cNvCxnSpPr/>
            <p:nvPr userDrawn="1"/>
          </p:nvCxnSpPr>
          <p:spPr>
            <a:xfrm flipV="1">
              <a:off x="11580603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D2DA24A6-EFA4-234B-8FE1-6BD4E46DB38A}"/>
                </a:ext>
              </a:extLst>
            </p:cNvPr>
            <p:cNvSpPr txBox="1"/>
            <p:nvPr userDrawn="1"/>
          </p:nvSpPr>
          <p:spPr>
            <a:xfrm>
              <a:off x="4137772" y="-714375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4082E2F4-1784-4E41-9F14-04BCDE44387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846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794A8A14-2587-724D-84F9-B866FACC970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40198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154F35C-D6CF-F84E-8FF6-B5E6D550C37D}"/>
              </a:ext>
            </a:extLst>
          </p:cNvPr>
          <p:cNvGrpSpPr/>
          <p:nvPr userDrawn="1"/>
        </p:nvGrpSpPr>
        <p:grpSpPr>
          <a:xfrm>
            <a:off x="573838" y="7073424"/>
            <a:ext cx="11046141" cy="728663"/>
            <a:chOff x="573839" y="7073424"/>
            <a:chExt cx="10998342" cy="728663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75A6DBF-2D91-624D-94B7-EBF7A8AA4860}"/>
                </a:ext>
              </a:extLst>
            </p:cNvPr>
            <p:cNvCxnSpPr/>
            <p:nvPr userDrawn="1"/>
          </p:nvCxnSpPr>
          <p:spPr>
            <a:xfrm flipV="1">
              <a:off x="573839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2141E183-AC55-5F47-A78C-470CEB1ED9C4}"/>
                </a:ext>
              </a:extLst>
            </p:cNvPr>
            <p:cNvCxnSpPr/>
            <p:nvPr userDrawn="1"/>
          </p:nvCxnSpPr>
          <p:spPr>
            <a:xfrm flipV="1">
              <a:off x="11571663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EE88A96-D4ED-A74A-9503-4DE56449BE55}"/>
                </a:ext>
              </a:extLst>
            </p:cNvPr>
            <p:cNvSpPr txBox="1"/>
            <p:nvPr userDrawn="1"/>
          </p:nvSpPr>
          <p:spPr>
            <a:xfrm>
              <a:off x="4137772" y="7244874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320A02A2-AAC7-C44F-B7F1-C47E3E5A7FC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219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E823D2D1-67F1-D945-A752-383751D7E5D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31258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E53B2DE-5E51-5749-B02C-2AA6C5076379}"/>
              </a:ext>
            </a:extLst>
          </p:cNvPr>
          <p:cNvGrpSpPr/>
          <p:nvPr userDrawn="1"/>
        </p:nvGrpSpPr>
        <p:grpSpPr>
          <a:xfrm>
            <a:off x="-936994" y="491228"/>
            <a:ext cx="728665" cy="5337885"/>
            <a:chOff x="-1195461" y="491228"/>
            <a:chExt cx="728665" cy="5337885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53F2A3D-2F4B-B04C-98DF-91C518D0A7C7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4B5FF76-BDB6-9949-8256-5D21C522C71F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4C28AE3E-9388-C546-9751-9DE3668E8335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5EF9D940-B1BC-B148-8DFE-D2A9867305A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F19C3FCD-2BFC-2A47-BAC8-651A23532953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3C3C0A91-1574-3F40-B1BA-6B69B8EDBABC}"/>
              </a:ext>
            </a:extLst>
          </p:cNvPr>
          <p:cNvGrpSpPr/>
          <p:nvPr userDrawn="1"/>
        </p:nvGrpSpPr>
        <p:grpSpPr>
          <a:xfrm rot="10800000">
            <a:off x="12427007" y="491228"/>
            <a:ext cx="728665" cy="5337885"/>
            <a:chOff x="-1195461" y="491228"/>
            <a:chExt cx="728665" cy="5337885"/>
          </a:xfrm>
        </p:grpSpPr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01F9560B-9DDB-614D-8EA9-4EE147C99999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2C1B0465-3135-374A-A377-5C1E4E93EFFA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C927CEB5-9455-724E-B0A2-AA8149AC5D12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0953D751-CF35-1E45-9872-0552EE134C1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A337061B-6F74-B14C-8D6D-4A83E2D7A4B2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64FD7D20-2182-C347-B21C-D9881B0624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459762" y="-11197"/>
            <a:ext cx="6720037" cy="1803400"/>
          </a:xfrm>
          <a:prstGeom prst="rect">
            <a:avLst/>
          </a:prstGeom>
        </p:spPr>
      </p:pic>
      <p:pic>
        <p:nvPicPr>
          <p:cNvPr id="2" name="Picture 1" descr="A green and black logo&#10;&#10;Description automatically generated">
            <a:extLst>
              <a:ext uri="{FF2B5EF4-FFF2-40B4-BE49-F238E27FC236}">
                <a16:creationId xmlns:a16="http://schemas.microsoft.com/office/drawing/2014/main" id="{77F1E35A-4F0B-94C3-36F0-BA2B8D70E9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01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56">
          <p15:clr>
            <a:srgbClr val="FBAE40"/>
          </p15:clr>
        </p15:guide>
        <p15:guide id="2" orient="horz" pos="3531">
          <p15:clr>
            <a:srgbClr val="FBAE40"/>
          </p15:clr>
        </p15:guide>
        <p15:guide id="3" orient="horz" pos="442">
          <p15:clr>
            <a:srgbClr val="FBAE40"/>
          </p15:clr>
        </p15:guide>
        <p15:guide id="4" pos="7320">
          <p15:clr>
            <a:srgbClr val="FBAE40"/>
          </p15:clr>
        </p15:guide>
        <p15:guide id="5" pos="359">
          <p15:clr>
            <a:srgbClr val="FBAE40"/>
          </p15:clr>
        </p15:guide>
        <p15:guide id="6" pos="304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- Square (Two Line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244F7BC-5BBF-674F-AF3C-0331E6761A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6400" y="701674"/>
            <a:ext cx="6134100" cy="4899025"/>
          </a:xfrm>
        </p:spPr>
        <p:txBody>
          <a:bodyPr numCol="1" spcCol="4572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 sz="3200" b="1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>
                <a:solidFill>
                  <a:srgbClr val="009348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1"/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1"/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E724AF0F-25F7-6D4F-B780-8D7EA647F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2716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768B8A53-C41B-2041-BE0F-D6FAB754EE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8" name="Text Placeholder 18">
            <a:extLst>
              <a:ext uri="{FF2B5EF4-FFF2-40B4-BE49-F238E27FC236}">
                <a16:creationId xmlns:a16="http://schemas.microsoft.com/office/drawing/2014/main" id="{58D49DAD-FC77-1A45-8FCF-B0FB2C50EE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8700" y="2089406"/>
            <a:ext cx="4323773" cy="3878448"/>
          </a:xfrm>
        </p:spPr>
        <p:txBody>
          <a:bodyPr numCol="1" spcCol="4572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8755195-70CF-A044-804F-FF80105D87AC}"/>
              </a:ext>
            </a:extLst>
          </p:cNvPr>
          <p:cNvSpPr/>
          <p:nvPr userDrawn="1"/>
        </p:nvSpPr>
        <p:spPr>
          <a:xfrm>
            <a:off x="650654" y="1739467"/>
            <a:ext cx="21844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187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397B9B7E-9057-3342-940F-A95E06374C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165" y="425945"/>
            <a:ext cx="4327510" cy="107899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Two Line</a:t>
            </a:r>
            <a:br>
              <a:rPr lang="en-US"/>
            </a:br>
            <a:r>
              <a:rPr lang="en-US"/>
              <a:t>Title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3C198D2-18F1-1A48-B757-DAEA2EE6505B}"/>
              </a:ext>
            </a:extLst>
          </p:cNvPr>
          <p:cNvGrpSpPr/>
          <p:nvPr userDrawn="1"/>
        </p:nvGrpSpPr>
        <p:grpSpPr>
          <a:xfrm>
            <a:off x="574466" y="-885825"/>
            <a:ext cx="11046034" cy="728663"/>
            <a:chOff x="574466" y="-885825"/>
            <a:chExt cx="11006655" cy="728663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F4B81FB-55DB-C24C-858E-ADE97243DCC6}"/>
                </a:ext>
              </a:extLst>
            </p:cNvPr>
            <p:cNvCxnSpPr/>
            <p:nvPr userDrawn="1"/>
          </p:nvCxnSpPr>
          <p:spPr>
            <a:xfrm flipV="1">
              <a:off x="574466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7C3B040-BEB1-E44A-8EEA-4E655BA644E7}"/>
                </a:ext>
              </a:extLst>
            </p:cNvPr>
            <p:cNvCxnSpPr/>
            <p:nvPr userDrawn="1"/>
          </p:nvCxnSpPr>
          <p:spPr>
            <a:xfrm flipV="1">
              <a:off x="11580603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8CDFF2E-5A62-0644-8DD7-589E9CD9E16D}"/>
                </a:ext>
              </a:extLst>
            </p:cNvPr>
            <p:cNvSpPr txBox="1"/>
            <p:nvPr userDrawn="1"/>
          </p:nvSpPr>
          <p:spPr>
            <a:xfrm>
              <a:off x="4137772" y="-714375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50AABF6-F725-6645-902A-71740256C7A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846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7A02C43-9411-4C4E-9E2B-B36F2759EA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40198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9426C2A-A7FF-2345-BBD2-00E27C62BA5C}"/>
              </a:ext>
            </a:extLst>
          </p:cNvPr>
          <p:cNvGrpSpPr/>
          <p:nvPr userDrawn="1"/>
        </p:nvGrpSpPr>
        <p:grpSpPr>
          <a:xfrm>
            <a:off x="573838" y="7073424"/>
            <a:ext cx="11046141" cy="728663"/>
            <a:chOff x="573839" y="7073424"/>
            <a:chExt cx="10998342" cy="728663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6F9BBEB-3ADF-D642-9B1C-F3D5AE75F2AF}"/>
                </a:ext>
              </a:extLst>
            </p:cNvPr>
            <p:cNvCxnSpPr/>
            <p:nvPr userDrawn="1"/>
          </p:nvCxnSpPr>
          <p:spPr>
            <a:xfrm flipV="1">
              <a:off x="573839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9845B7E-D448-F646-BC75-9ABE56F4FE41}"/>
                </a:ext>
              </a:extLst>
            </p:cNvPr>
            <p:cNvCxnSpPr/>
            <p:nvPr userDrawn="1"/>
          </p:nvCxnSpPr>
          <p:spPr>
            <a:xfrm flipV="1">
              <a:off x="11571663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0A597E4-E3DA-BE44-A34D-D6182363FB1D}"/>
                </a:ext>
              </a:extLst>
            </p:cNvPr>
            <p:cNvSpPr txBox="1"/>
            <p:nvPr userDrawn="1"/>
          </p:nvSpPr>
          <p:spPr>
            <a:xfrm>
              <a:off x="4137772" y="7244874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9C449CFB-95FF-C54F-9051-101DEA79C63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219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FC9F3A5-B284-FD4A-A6A5-D5D9C0D501C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31258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9AB8EB3-D002-2242-8503-7D1F04D4979D}"/>
              </a:ext>
            </a:extLst>
          </p:cNvPr>
          <p:cNvGrpSpPr/>
          <p:nvPr userDrawn="1"/>
        </p:nvGrpSpPr>
        <p:grpSpPr>
          <a:xfrm>
            <a:off x="-936994" y="491228"/>
            <a:ext cx="728665" cy="5337885"/>
            <a:chOff x="-1195461" y="491228"/>
            <a:chExt cx="728665" cy="5337885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35AB371C-8111-5444-9646-73B40F776BD1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7463924F-C2FA-CB45-9949-00E5E0F8E2CA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45BBA40-5C1C-F843-9F91-309C0BED904B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78070235-12AA-0F47-B710-6F89B41B170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487FDC7-CB62-2544-B463-C1A4C859032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94637E3-BA17-1541-B414-64F4316BDA75}"/>
              </a:ext>
            </a:extLst>
          </p:cNvPr>
          <p:cNvGrpSpPr/>
          <p:nvPr userDrawn="1"/>
        </p:nvGrpSpPr>
        <p:grpSpPr>
          <a:xfrm rot="10800000">
            <a:off x="12427007" y="491228"/>
            <a:ext cx="728665" cy="5337885"/>
            <a:chOff x="-1195461" y="491228"/>
            <a:chExt cx="728665" cy="5337885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B921B68F-4FE3-8647-AFE1-F0688507004A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1303862-E4A0-6F45-A705-F45F24BFDE82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56859AD-19CD-B048-8EE1-B08C75F5BA36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93C9D7B-6A6E-904B-9880-7CEE17A7223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661CFCB2-FE69-2F41-A2AB-4AF782D0EB0C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C41ACD79-8D0D-1E59-B039-E360D1F9AF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459762" y="-17229"/>
            <a:ext cx="6720037" cy="1803400"/>
          </a:xfrm>
          <a:prstGeom prst="rect">
            <a:avLst/>
          </a:prstGeom>
        </p:spPr>
      </p:pic>
      <p:pic>
        <p:nvPicPr>
          <p:cNvPr id="3" name="Picture 2" descr="A green and black logo&#10;&#10;Description automatically generated">
            <a:extLst>
              <a:ext uri="{FF2B5EF4-FFF2-40B4-BE49-F238E27FC236}">
                <a16:creationId xmlns:a16="http://schemas.microsoft.com/office/drawing/2014/main" id="{2B3438C6-9E0F-1D22-1BD1-185CFFE2A5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94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56">
          <p15:clr>
            <a:srgbClr val="FBAE40"/>
          </p15:clr>
        </p15:guide>
        <p15:guide id="2" orient="horz" pos="3531">
          <p15:clr>
            <a:srgbClr val="FBAE40"/>
          </p15:clr>
        </p15:guide>
        <p15:guide id="3" orient="horz" pos="442">
          <p15:clr>
            <a:srgbClr val="FBAE40"/>
          </p15:clr>
        </p15:guide>
        <p15:guide id="4" pos="7320">
          <p15:clr>
            <a:srgbClr val="FBAE40"/>
          </p15:clr>
        </p15:guide>
        <p15:guide id="5" pos="359">
          <p15:clr>
            <a:srgbClr val="FBAE40"/>
          </p15:clr>
        </p15:guide>
        <p15:guide id="6" pos="304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12D76BA1-013E-BC40-95CF-06E7756DC1E9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5486400" y="700088"/>
            <a:ext cx="6134100" cy="4900612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A65CE99A-3BC3-E847-9256-C745DF22A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2716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768B8A53-C41B-2041-BE0F-D6FAB754EE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5" name="Text Placeholder 18">
            <a:extLst>
              <a:ext uri="{FF2B5EF4-FFF2-40B4-BE49-F238E27FC236}">
                <a16:creationId xmlns:a16="http://schemas.microsoft.com/office/drawing/2014/main" id="{8525B35F-CE10-534E-B8A8-CDE0391BB3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8700" y="1607207"/>
            <a:ext cx="4311976" cy="4221669"/>
          </a:xfrm>
        </p:spPr>
        <p:txBody>
          <a:bodyPr numCol="1" spcCol="4572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0ECD1C6-B966-BC4C-BA3E-6CEDC1A5FB31}"/>
              </a:ext>
            </a:extLst>
          </p:cNvPr>
          <p:cNvSpPr/>
          <p:nvPr userDrawn="1"/>
        </p:nvSpPr>
        <p:spPr>
          <a:xfrm>
            <a:off x="650654" y="1257268"/>
            <a:ext cx="21844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D6863BA-D85A-C44B-9A5C-612F204620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3165" y="425945"/>
            <a:ext cx="4311980" cy="59552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0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A445557-9344-7A43-841B-46E315D89027}"/>
              </a:ext>
            </a:extLst>
          </p:cNvPr>
          <p:cNvGrpSpPr/>
          <p:nvPr userDrawn="1"/>
        </p:nvGrpSpPr>
        <p:grpSpPr>
          <a:xfrm>
            <a:off x="574466" y="-885825"/>
            <a:ext cx="11046034" cy="728663"/>
            <a:chOff x="574466" y="-885825"/>
            <a:chExt cx="11006655" cy="728663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91BDBE-0A7E-CF46-B4C4-5ED553C4AC58}"/>
                </a:ext>
              </a:extLst>
            </p:cNvPr>
            <p:cNvCxnSpPr/>
            <p:nvPr userDrawn="1"/>
          </p:nvCxnSpPr>
          <p:spPr>
            <a:xfrm flipV="1">
              <a:off x="574466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E30C617-F90E-8C4D-A62A-176223C1494C}"/>
                </a:ext>
              </a:extLst>
            </p:cNvPr>
            <p:cNvCxnSpPr/>
            <p:nvPr userDrawn="1"/>
          </p:nvCxnSpPr>
          <p:spPr>
            <a:xfrm flipV="1">
              <a:off x="11580603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12CF3BD-52B6-8345-9555-0EA2489BD733}"/>
                </a:ext>
              </a:extLst>
            </p:cNvPr>
            <p:cNvSpPr txBox="1"/>
            <p:nvPr userDrawn="1"/>
          </p:nvSpPr>
          <p:spPr>
            <a:xfrm>
              <a:off x="4137772" y="-714375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5A3FD1B-E18A-D04E-8EB3-6A28ED92990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846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88541D2-6ECA-D54F-AD66-0596E755058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40198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FD6E338-78F8-EF41-A7E3-8025E4C43C95}"/>
              </a:ext>
            </a:extLst>
          </p:cNvPr>
          <p:cNvGrpSpPr/>
          <p:nvPr userDrawn="1"/>
        </p:nvGrpSpPr>
        <p:grpSpPr>
          <a:xfrm>
            <a:off x="573838" y="7073424"/>
            <a:ext cx="11046141" cy="728663"/>
            <a:chOff x="573839" y="7073424"/>
            <a:chExt cx="10998342" cy="728663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57D61F5-2A44-D345-8A39-3112016E0062}"/>
                </a:ext>
              </a:extLst>
            </p:cNvPr>
            <p:cNvCxnSpPr/>
            <p:nvPr userDrawn="1"/>
          </p:nvCxnSpPr>
          <p:spPr>
            <a:xfrm flipV="1">
              <a:off x="573839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7A341316-CFDB-6F48-BA93-A17FA181EF2F}"/>
                </a:ext>
              </a:extLst>
            </p:cNvPr>
            <p:cNvCxnSpPr/>
            <p:nvPr userDrawn="1"/>
          </p:nvCxnSpPr>
          <p:spPr>
            <a:xfrm flipV="1">
              <a:off x="11571663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E3E11483-73C0-1748-B6F7-93F0A09C4A70}"/>
                </a:ext>
              </a:extLst>
            </p:cNvPr>
            <p:cNvSpPr txBox="1"/>
            <p:nvPr userDrawn="1"/>
          </p:nvSpPr>
          <p:spPr>
            <a:xfrm>
              <a:off x="4137772" y="7244874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B76D298-4984-754F-A4BC-5082DC8ADCA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219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2DE09F99-2988-1C45-8783-5BBE6EE6860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31258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2C0F736-0B1E-4A4B-A43A-CD213E6F744C}"/>
              </a:ext>
            </a:extLst>
          </p:cNvPr>
          <p:cNvGrpSpPr/>
          <p:nvPr userDrawn="1"/>
        </p:nvGrpSpPr>
        <p:grpSpPr>
          <a:xfrm>
            <a:off x="-936994" y="491228"/>
            <a:ext cx="728665" cy="5337885"/>
            <a:chOff x="-1195461" y="491228"/>
            <a:chExt cx="728665" cy="5337885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D446E77-092A-814F-98AE-1A8FCB3AB7D0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2254096-E1BA-3449-A5FF-A662B8BB6E3C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A143F3D8-EA7D-0542-8988-672D60A00049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3A8A926-110A-354D-8F99-253ECAC9B94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BB7A564-EBA7-224F-B4C1-14D437E61282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45E5900-B112-7F49-B6E1-AC19BED0F552}"/>
              </a:ext>
            </a:extLst>
          </p:cNvPr>
          <p:cNvGrpSpPr/>
          <p:nvPr userDrawn="1"/>
        </p:nvGrpSpPr>
        <p:grpSpPr>
          <a:xfrm rot="10800000">
            <a:off x="12427007" y="491228"/>
            <a:ext cx="728665" cy="5337885"/>
            <a:chOff x="-1195461" y="491228"/>
            <a:chExt cx="728665" cy="5337885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CDA0620C-4B96-F343-81C1-573009DA29D3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64CADE9E-9D94-F146-97D7-BE9F7E1CC9A4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A5C45944-4A46-F64B-B08A-8401A39441C7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6B3ED24-D36B-E44B-BFC2-DEEFE56EECF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71EA500-290A-694A-B657-6ACD9E676FBA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84789282-7DD6-7277-5BB8-8AEFBAFEB4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459762" y="-11197"/>
            <a:ext cx="6720037" cy="1803400"/>
          </a:xfrm>
          <a:prstGeom prst="rect">
            <a:avLst/>
          </a:prstGeom>
        </p:spPr>
      </p:pic>
      <p:pic>
        <p:nvPicPr>
          <p:cNvPr id="4" name="Picture 3" descr="A green and black logo&#10;&#10;Description automatically generated">
            <a:extLst>
              <a:ext uri="{FF2B5EF4-FFF2-40B4-BE49-F238E27FC236}">
                <a16:creationId xmlns:a16="http://schemas.microsoft.com/office/drawing/2014/main" id="{C0D0301C-4B45-659D-BD0F-F7C56C0B72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70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FBAE40"/>
          </p15:clr>
        </p15:guide>
        <p15:guide id="2" orient="horz" pos="3536">
          <p15:clr>
            <a:srgbClr val="FBAE40"/>
          </p15:clr>
        </p15:guide>
        <p15:guide id="3" orient="horz" pos="442">
          <p15:clr>
            <a:srgbClr val="FBAE40"/>
          </p15:clr>
        </p15:guide>
        <p15:guide id="4" pos="3052">
          <p15:clr>
            <a:srgbClr val="FBAE40"/>
          </p15:clr>
        </p15:guide>
        <p15:guide id="5" pos="3450">
          <p15:clr>
            <a:srgbClr val="FBAE40"/>
          </p15:clr>
        </p15:guide>
        <p15:guide id="6" pos="73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Square (Two Line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E724AF0F-25F7-6D4F-B780-8D7EA647F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2716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768B8A53-C41B-2041-BE0F-D6FAB754EE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8" name="Text Placeholder 18">
            <a:extLst>
              <a:ext uri="{FF2B5EF4-FFF2-40B4-BE49-F238E27FC236}">
                <a16:creationId xmlns:a16="http://schemas.microsoft.com/office/drawing/2014/main" id="{58D49DAD-FC77-1A45-8FCF-B0FB2C50EE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8700" y="2089406"/>
            <a:ext cx="4323773" cy="3878448"/>
          </a:xfrm>
        </p:spPr>
        <p:txBody>
          <a:bodyPr numCol="1" spcCol="4572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8755195-70CF-A044-804F-FF80105D87AC}"/>
              </a:ext>
            </a:extLst>
          </p:cNvPr>
          <p:cNvSpPr/>
          <p:nvPr userDrawn="1"/>
        </p:nvSpPr>
        <p:spPr>
          <a:xfrm>
            <a:off x="650654" y="1739467"/>
            <a:ext cx="21844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187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397B9B7E-9057-3342-940F-A95E06374C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3165" y="425945"/>
            <a:ext cx="4327510" cy="107899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Two Line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45" name="Chart Placeholder 2">
            <a:extLst>
              <a:ext uri="{FF2B5EF4-FFF2-40B4-BE49-F238E27FC236}">
                <a16:creationId xmlns:a16="http://schemas.microsoft.com/office/drawing/2014/main" id="{3C3C15BB-C049-A44D-93E8-0A9D95443607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5486400" y="700088"/>
            <a:ext cx="6134100" cy="4900612"/>
          </a:xfrm>
        </p:spPr>
        <p:txBody>
          <a:bodyPr/>
          <a:lstStyle/>
          <a:p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DF22F7A-EAAD-E148-971B-155B0166836A}"/>
              </a:ext>
            </a:extLst>
          </p:cNvPr>
          <p:cNvGrpSpPr/>
          <p:nvPr userDrawn="1"/>
        </p:nvGrpSpPr>
        <p:grpSpPr>
          <a:xfrm>
            <a:off x="574466" y="-885825"/>
            <a:ext cx="11046034" cy="728663"/>
            <a:chOff x="574466" y="-885825"/>
            <a:chExt cx="11006655" cy="728663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65E2886-9F6F-F343-8DFB-AD8AC00FBC93}"/>
                </a:ext>
              </a:extLst>
            </p:cNvPr>
            <p:cNvCxnSpPr/>
            <p:nvPr userDrawn="1"/>
          </p:nvCxnSpPr>
          <p:spPr>
            <a:xfrm flipV="1">
              <a:off x="574466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E917E72-1FD9-7146-972C-2FDB1720963D}"/>
                </a:ext>
              </a:extLst>
            </p:cNvPr>
            <p:cNvCxnSpPr/>
            <p:nvPr userDrawn="1"/>
          </p:nvCxnSpPr>
          <p:spPr>
            <a:xfrm flipV="1">
              <a:off x="11580603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06E8BC8-6E5A-E647-B4A1-25633A8F9192}"/>
                </a:ext>
              </a:extLst>
            </p:cNvPr>
            <p:cNvSpPr txBox="1"/>
            <p:nvPr userDrawn="1"/>
          </p:nvSpPr>
          <p:spPr>
            <a:xfrm>
              <a:off x="4137772" y="-714375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B0E1BB6A-6995-C64B-AE63-422E444E90D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846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DEC93A1-CCDD-AB43-8B65-275E81EB331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40198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93D304D-6D65-534A-81C7-F9CFC37E0C63}"/>
              </a:ext>
            </a:extLst>
          </p:cNvPr>
          <p:cNvGrpSpPr/>
          <p:nvPr userDrawn="1"/>
        </p:nvGrpSpPr>
        <p:grpSpPr>
          <a:xfrm>
            <a:off x="573838" y="7073424"/>
            <a:ext cx="11046141" cy="728663"/>
            <a:chOff x="573839" y="7073424"/>
            <a:chExt cx="10998342" cy="728663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A833168-8E2E-4D4F-90EA-108FE6BADB70}"/>
                </a:ext>
              </a:extLst>
            </p:cNvPr>
            <p:cNvCxnSpPr/>
            <p:nvPr userDrawn="1"/>
          </p:nvCxnSpPr>
          <p:spPr>
            <a:xfrm flipV="1">
              <a:off x="573839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B8DBDCB-EDD1-B844-A92E-78477027A5B7}"/>
                </a:ext>
              </a:extLst>
            </p:cNvPr>
            <p:cNvCxnSpPr/>
            <p:nvPr userDrawn="1"/>
          </p:nvCxnSpPr>
          <p:spPr>
            <a:xfrm flipV="1">
              <a:off x="11571663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01039EC-34D5-4148-B32D-6CE6789726AB}"/>
                </a:ext>
              </a:extLst>
            </p:cNvPr>
            <p:cNvSpPr txBox="1"/>
            <p:nvPr userDrawn="1"/>
          </p:nvSpPr>
          <p:spPr>
            <a:xfrm>
              <a:off x="4137772" y="7244874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0F84475-A3FE-C749-87CD-C1CD8A63535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219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E03D5C3-5A4F-8042-AB6D-0CE69907BF7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31258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B4B2DE6-B43A-134F-8E09-ABB6839FA3FC}"/>
              </a:ext>
            </a:extLst>
          </p:cNvPr>
          <p:cNvGrpSpPr/>
          <p:nvPr userDrawn="1"/>
        </p:nvGrpSpPr>
        <p:grpSpPr>
          <a:xfrm>
            <a:off x="-936994" y="491228"/>
            <a:ext cx="728665" cy="5337885"/>
            <a:chOff x="-1195461" y="491228"/>
            <a:chExt cx="728665" cy="5337885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4924668-3830-114B-BB97-89F1B5F61DE6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80DBCBB-AE40-9A46-AEB7-E2E9BB842D6B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6AC3F2FF-40F8-4C4E-A5FF-F3E102162EC9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9B1792B-9137-9846-9F19-85BC80E4E9E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260401C-858A-5B47-92DB-666B4C332AEE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4663BE-9354-6F46-AD13-AABA5652772E}"/>
              </a:ext>
            </a:extLst>
          </p:cNvPr>
          <p:cNvGrpSpPr/>
          <p:nvPr userDrawn="1"/>
        </p:nvGrpSpPr>
        <p:grpSpPr>
          <a:xfrm rot="10800000">
            <a:off x="12427007" y="491228"/>
            <a:ext cx="728665" cy="5337885"/>
            <a:chOff x="-1195461" y="491228"/>
            <a:chExt cx="728665" cy="5337885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C4C2FB0-50BB-244E-99EB-35D6BEE1A920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993FC8A1-9805-364B-9945-8BCF12BC418C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8FC04F3-6196-0249-8C25-624B2B9CE8A1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6C57607C-8BB0-A548-9B8F-BEEC1350539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78CAFED-0770-3840-B562-9817BEDF1CC4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A2C7F332-E110-B175-E98A-6B5FEF5FBE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459762" y="-11197"/>
            <a:ext cx="6720037" cy="1803400"/>
          </a:xfrm>
          <a:prstGeom prst="rect">
            <a:avLst/>
          </a:prstGeom>
        </p:spPr>
      </p:pic>
      <p:pic>
        <p:nvPicPr>
          <p:cNvPr id="3" name="Picture 2" descr="A green and black logo&#10;&#10;Description automatically generated">
            <a:extLst>
              <a:ext uri="{FF2B5EF4-FFF2-40B4-BE49-F238E27FC236}">
                <a16:creationId xmlns:a16="http://schemas.microsoft.com/office/drawing/2014/main" id="{8B469629-EA9E-6997-8A07-2D532FAB87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04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56">
          <p15:clr>
            <a:srgbClr val="FBAE40"/>
          </p15:clr>
        </p15:guide>
        <p15:guide id="2" orient="horz" pos="3531">
          <p15:clr>
            <a:srgbClr val="FBAE40"/>
          </p15:clr>
        </p15:guide>
        <p15:guide id="3" orient="horz" pos="442">
          <p15:clr>
            <a:srgbClr val="FBAE40"/>
          </p15:clr>
        </p15:guide>
        <p15:guide id="4" pos="7320">
          <p15:clr>
            <a:srgbClr val="FBAE40"/>
          </p15:clr>
        </p15:guide>
        <p15:guide id="5" pos="359">
          <p15:clr>
            <a:srgbClr val="FBAE40"/>
          </p15:clr>
        </p15:guide>
        <p15:guide id="6" pos="304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95939C7E-5385-7E45-9F6A-ACB2815E0B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02642" y="6145767"/>
            <a:ext cx="8932543" cy="540783"/>
          </a:xfrm>
        </p:spPr>
        <p:txBody>
          <a:bodyPr numCol="1" spcCol="4572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200" b="0"/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1"/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1"/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1"/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1"/>
            </a:lvl5pPr>
          </a:lstStyle>
          <a:p>
            <a:pPr lvl="0"/>
            <a:r>
              <a:rPr lang="en-US"/>
              <a:t>Disclaimer Text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12D76BA1-013E-BC40-95CF-06E7756DC1E9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543640" y="1636568"/>
            <a:ext cx="11076859" cy="4221668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7EB9E901-CF8B-D249-A6F8-6C18EA008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2716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768B8A53-C41B-2041-BE0F-D6FAB754EE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8B1AF99-D9AA-0B45-B412-CE9FD1B13569}"/>
              </a:ext>
            </a:extLst>
          </p:cNvPr>
          <p:cNvSpPr/>
          <p:nvPr userDrawn="1"/>
        </p:nvSpPr>
        <p:spPr>
          <a:xfrm>
            <a:off x="650654" y="1257268"/>
            <a:ext cx="21844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7EFEA77-C23D-5241-BDE1-240877712F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3165" y="425945"/>
            <a:ext cx="11076860" cy="59552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0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36A9BA9-6B9C-3547-A2BD-8012CF800EBB}"/>
              </a:ext>
            </a:extLst>
          </p:cNvPr>
          <p:cNvGrpSpPr/>
          <p:nvPr userDrawn="1"/>
        </p:nvGrpSpPr>
        <p:grpSpPr>
          <a:xfrm>
            <a:off x="574466" y="-885825"/>
            <a:ext cx="11046034" cy="728663"/>
            <a:chOff x="574466" y="-885825"/>
            <a:chExt cx="11006655" cy="728663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11EA721-2ED4-A746-923B-96DC13C9C107}"/>
                </a:ext>
              </a:extLst>
            </p:cNvPr>
            <p:cNvCxnSpPr/>
            <p:nvPr userDrawn="1"/>
          </p:nvCxnSpPr>
          <p:spPr>
            <a:xfrm flipV="1">
              <a:off x="574466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31B8A25-9D92-0F44-96B4-98F7E4EEA344}"/>
                </a:ext>
              </a:extLst>
            </p:cNvPr>
            <p:cNvCxnSpPr/>
            <p:nvPr userDrawn="1"/>
          </p:nvCxnSpPr>
          <p:spPr>
            <a:xfrm flipV="1">
              <a:off x="11580603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A3F10E7-BF3B-BD47-B378-569B8EC795C1}"/>
                </a:ext>
              </a:extLst>
            </p:cNvPr>
            <p:cNvSpPr txBox="1"/>
            <p:nvPr userDrawn="1"/>
          </p:nvSpPr>
          <p:spPr>
            <a:xfrm>
              <a:off x="4137772" y="-714375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785196D-F496-0B4A-A841-4E16EBA77B9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846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295F2B55-BCDA-A44E-8AA0-8D2EE3C9C3B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40198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359220B-D2CF-8E4D-9D85-9E17D209BA8D}"/>
              </a:ext>
            </a:extLst>
          </p:cNvPr>
          <p:cNvGrpSpPr/>
          <p:nvPr userDrawn="1"/>
        </p:nvGrpSpPr>
        <p:grpSpPr>
          <a:xfrm>
            <a:off x="573838" y="7073424"/>
            <a:ext cx="11046141" cy="728663"/>
            <a:chOff x="573839" y="7073424"/>
            <a:chExt cx="10998342" cy="728663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004F624-96DF-9B4B-977E-08C17AE9D9A2}"/>
                </a:ext>
              </a:extLst>
            </p:cNvPr>
            <p:cNvCxnSpPr/>
            <p:nvPr userDrawn="1"/>
          </p:nvCxnSpPr>
          <p:spPr>
            <a:xfrm flipV="1">
              <a:off x="573839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FFEF2C-CB7F-BD4C-9309-AAC34E1A9702}"/>
                </a:ext>
              </a:extLst>
            </p:cNvPr>
            <p:cNvCxnSpPr/>
            <p:nvPr userDrawn="1"/>
          </p:nvCxnSpPr>
          <p:spPr>
            <a:xfrm flipV="1">
              <a:off x="11571663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46DC3F4-9E20-204F-9F99-7F552FFD0C5D}"/>
                </a:ext>
              </a:extLst>
            </p:cNvPr>
            <p:cNvSpPr txBox="1"/>
            <p:nvPr userDrawn="1"/>
          </p:nvSpPr>
          <p:spPr>
            <a:xfrm>
              <a:off x="4137772" y="7244874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9DB9DA9-87B1-5E43-A3F4-2659FD8275D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219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0ACB8FE-41C3-B34F-8B30-68BA46CB7CA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31258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EE6E7A1-2FF6-544E-BD2B-097C14623D7E}"/>
              </a:ext>
            </a:extLst>
          </p:cNvPr>
          <p:cNvGrpSpPr/>
          <p:nvPr userDrawn="1"/>
        </p:nvGrpSpPr>
        <p:grpSpPr>
          <a:xfrm>
            <a:off x="-936994" y="491228"/>
            <a:ext cx="728665" cy="5337885"/>
            <a:chOff x="-1195461" y="491228"/>
            <a:chExt cx="728665" cy="5337885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76AFFED-BD7E-5B42-8D1A-755EA7FA8F51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EF499FD9-6A88-484F-855B-76842DA0445B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2FAA628-BB69-BE4F-BF5F-81437DA1346F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E1A88AC-386A-004A-B624-9731DD35AF9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02F362A-97A9-D247-8E22-C5B9210C1A00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CBE7B2F-6448-3E45-B830-5D884742578E}"/>
              </a:ext>
            </a:extLst>
          </p:cNvPr>
          <p:cNvGrpSpPr/>
          <p:nvPr userDrawn="1"/>
        </p:nvGrpSpPr>
        <p:grpSpPr>
          <a:xfrm rot="10800000">
            <a:off x="12427007" y="491228"/>
            <a:ext cx="728665" cy="5337885"/>
            <a:chOff x="-1195461" y="491228"/>
            <a:chExt cx="728665" cy="5337885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BBCA815-DCAB-A342-9D65-843E974C4BCC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21F1B34-EA01-3D40-80D9-A2F5AB2C5B22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2BD89E8-2A7D-CF45-B1F0-B8B29C472646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BBE2D54-E661-864F-9D95-0F67EBBDFCF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317ED021-D3E8-4E43-80FB-82A23FB80DD9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A92641C7-423C-A4D3-223B-A14FDA9058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459762" y="-11197"/>
            <a:ext cx="6720037" cy="1803400"/>
          </a:xfrm>
          <a:prstGeom prst="rect">
            <a:avLst/>
          </a:prstGeom>
        </p:spPr>
      </p:pic>
      <p:pic>
        <p:nvPicPr>
          <p:cNvPr id="4" name="Picture 3" descr="A green and black logo&#10;&#10;Description automatically generated">
            <a:extLst>
              <a:ext uri="{FF2B5EF4-FFF2-40B4-BE49-F238E27FC236}">
                <a16:creationId xmlns:a16="http://schemas.microsoft.com/office/drawing/2014/main" id="{F93973AD-B621-BA11-4479-21AFFA5AD3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18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9">
          <p15:clr>
            <a:srgbClr val="FBAE40"/>
          </p15:clr>
        </p15:guide>
        <p15:guide id="2" orient="horz" pos="440">
          <p15:clr>
            <a:srgbClr val="FBAE40"/>
          </p15:clr>
        </p15:guide>
        <p15:guide id="3" orient="horz" pos="3531">
          <p15:clr>
            <a:srgbClr val="FBAE40"/>
          </p15:clr>
        </p15:guide>
        <p15:guide id="4" pos="732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F4BA809-E449-1649-B67E-C24F7C6CC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2716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768B8A53-C41B-2041-BE0F-D6FAB754EE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F5FF4B60-15E8-C24A-BEF3-252D4BB670ED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636105" y="1671223"/>
            <a:ext cx="10957890" cy="4157652"/>
          </a:xfr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38F2EEE-569B-F34A-9ADD-4AD04F7A77FA}"/>
              </a:ext>
            </a:extLst>
          </p:cNvPr>
          <p:cNvSpPr/>
          <p:nvPr userDrawn="1"/>
        </p:nvSpPr>
        <p:spPr>
          <a:xfrm>
            <a:off x="650654" y="1257268"/>
            <a:ext cx="21844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1F1DB6CE-3C38-F74F-A24B-77ABDF72051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3165" y="425945"/>
            <a:ext cx="11076860" cy="59552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0">
                <a:solidFill>
                  <a:schemeClr val="tx2"/>
                </a:solidFill>
              </a:defRPr>
            </a:lvl1pPr>
            <a:lvl2pPr marL="457200" indent="0">
              <a:buNone/>
              <a:defRPr b="1">
                <a:solidFill>
                  <a:schemeClr val="tx2"/>
                </a:solidFill>
              </a:defRPr>
            </a:lvl2pPr>
            <a:lvl3pPr marL="914400" indent="0">
              <a:buNone/>
              <a:defRPr b="1">
                <a:solidFill>
                  <a:schemeClr val="tx2"/>
                </a:solidFill>
              </a:defRPr>
            </a:lvl3pPr>
            <a:lvl4pPr marL="1371600" indent="0">
              <a:buNone/>
              <a:defRPr b="1">
                <a:solidFill>
                  <a:schemeClr val="tx2"/>
                </a:solidFill>
              </a:defRPr>
            </a:lvl4pPr>
            <a:lvl5pPr marL="1828800" indent="0"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28C7671-F381-7F4C-B89A-F24396C75BFD}"/>
              </a:ext>
            </a:extLst>
          </p:cNvPr>
          <p:cNvGrpSpPr/>
          <p:nvPr userDrawn="1"/>
        </p:nvGrpSpPr>
        <p:grpSpPr>
          <a:xfrm>
            <a:off x="574466" y="-885825"/>
            <a:ext cx="11046034" cy="728663"/>
            <a:chOff x="574466" y="-885825"/>
            <a:chExt cx="11006655" cy="728663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BA1C3B3-5B98-6543-8BAF-644203987165}"/>
                </a:ext>
              </a:extLst>
            </p:cNvPr>
            <p:cNvCxnSpPr/>
            <p:nvPr userDrawn="1"/>
          </p:nvCxnSpPr>
          <p:spPr>
            <a:xfrm flipV="1">
              <a:off x="574466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2349294-CD3F-7448-9EF1-1A72DD3EBE4E}"/>
                </a:ext>
              </a:extLst>
            </p:cNvPr>
            <p:cNvCxnSpPr/>
            <p:nvPr userDrawn="1"/>
          </p:nvCxnSpPr>
          <p:spPr>
            <a:xfrm flipV="1">
              <a:off x="11580603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3B5221A-F85B-A44D-8191-2CB55DDC60CE}"/>
                </a:ext>
              </a:extLst>
            </p:cNvPr>
            <p:cNvSpPr txBox="1"/>
            <p:nvPr userDrawn="1"/>
          </p:nvSpPr>
          <p:spPr>
            <a:xfrm>
              <a:off x="4137772" y="-714375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B4FE533-B5E8-BF4B-AEB3-4376F007FB2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846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23A2900-1386-674A-9DB6-C0D7F8A26B2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40198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AD864E9-97C9-E447-981E-01C418DEFF52}"/>
              </a:ext>
            </a:extLst>
          </p:cNvPr>
          <p:cNvGrpSpPr/>
          <p:nvPr userDrawn="1"/>
        </p:nvGrpSpPr>
        <p:grpSpPr>
          <a:xfrm>
            <a:off x="573838" y="7073424"/>
            <a:ext cx="11046141" cy="728663"/>
            <a:chOff x="573839" y="7073424"/>
            <a:chExt cx="10998342" cy="728663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DF8DF9E-AD28-9C46-AD54-2C5D1861CE3E}"/>
                </a:ext>
              </a:extLst>
            </p:cNvPr>
            <p:cNvCxnSpPr/>
            <p:nvPr userDrawn="1"/>
          </p:nvCxnSpPr>
          <p:spPr>
            <a:xfrm flipV="1">
              <a:off x="573839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2C35C58-3965-0843-A149-853B1A759EA0}"/>
                </a:ext>
              </a:extLst>
            </p:cNvPr>
            <p:cNvCxnSpPr/>
            <p:nvPr userDrawn="1"/>
          </p:nvCxnSpPr>
          <p:spPr>
            <a:xfrm flipV="1">
              <a:off x="11571663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DE5913B-8AA7-984F-8D96-9720B7E1F450}"/>
                </a:ext>
              </a:extLst>
            </p:cNvPr>
            <p:cNvSpPr txBox="1"/>
            <p:nvPr userDrawn="1"/>
          </p:nvSpPr>
          <p:spPr>
            <a:xfrm>
              <a:off x="4137772" y="7244874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54C809E-CCF6-DA4E-B2EF-B95F7B5BCBF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219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D19FC7B-6741-B24E-AB5A-EC157CCA601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31258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AEE30AA-0A25-9340-B6CF-6269524A18D3}"/>
              </a:ext>
            </a:extLst>
          </p:cNvPr>
          <p:cNvGrpSpPr/>
          <p:nvPr userDrawn="1"/>
        </p:nvGrpSpPr>
        <p:grpSpPr>
          <a:xfrm>
            <a:off x="-936994" y="491228"/>
            <a:ext cx="728665" cy="5337885"/>
            <a:chOff x="-1195461" y="491228"/>
            <a:chExt cx="728665" cy="5337885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B5FDBA5-CDB0-F84D-801D-CBDA489093A7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649EE34-4B7F-A44B-B807-F7BDA744340C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9E86674-8DBD-3447-B44C-FB874D5B4C4B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D32EAE8-B816-4945-B8A7-CE11DF9FF3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0EA61A7-D869-2E41-9E4B-BB6FE82B2350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0B88B3C-1980-B84D-A139-E138F9AB8B6B}"/>
              </a:ext>
            </a:extLst>
          </p:cNvPr>
          <p:cNvGrpSpPr/>
          <p:nvPr userDrawn="1"/>
        </p:nvGrpSpPr>
        <p:grpSpPr>
          <a:xfrm rot="10800000">
            <a:off x="12427007" y="491228"/>
            <a:ext cx="728665" cy="5337885"/>
            <a:chOff x="-1195461" y="491228"/>
            <a:chExt cx="728665" cy="5337885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DB3F7795-9764-9C40-95E0-C7C37ADB3299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1859643D-EF9F-D345-ABAA-96AD85FB8DB6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A9E3831-021E-D84F-B892-845F71574CBF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C4C237-3808-9B45-AA07-B2D2280FC55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18C630E-1A51-254A-B17C-EB1D0A880640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E2C3FC63-9711-8140-4B1E-E6D4ECBF39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5459762" y="-11197"/>
            <a:ext cx="6720037" cy="1803400"/>
          </a:xfrm>
          <a:prstGeom prst="rect">
            <a:avLst/>
          </a:prstGeom>
        </p:spPr>
      </p:pic>
      <p:pic>
        <p:nvPicPr>
          <p:cNvPr id="4" name="Picture 3" descr="A green and black logo&#10;&#10;Description automatically generated">
            <a:extLst>
              <a:ext uri="{FF2B5EF4-FFF2-40B4-BE49-F238E27FC236}">
                <a16:creationId xmlns:a16="http://schemas.microsoft.com/office/drawing/2014/main" id="{3867C4B7-994F-E52A-6AB5-2359A099A5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2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0">
          <p15:clr>
            <a:srgbClr val="FBAE40"/>
          </p15:clr>
        </p15:guide>
        <p15:guide id="2" orient="horz" pos="3532">
          <p15:clr>
            <a:srgbClr val="FBAE40"/>
          </p15:clr>
        </p15:guide>
        <p15:guide id="3" orient="horz" pos="445">
          <p15:clr>
            <a:srgbClr val="FBAE40"/>
          </p15:clr>
        </p15:guide>
        <p15:guide id="4" pos="73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418613-5D04-2442-8FB4-5ADD6E9185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701" y="544434"/>
            <a:ext cx="11032750" cy="576913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96E3BFE-E62B-A573-3179-FDC61E4705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01" y="1200519"/>
            <a:ext cx="6050810" cy="16238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D1B0DE-C511-3207-12A9-E9ACE3AB94A7}"/>
              </a:ext>
            </a:extLst>
          </p:cNvPr>
          <p:cNvSpPr/>
          <p:nvPr userDrawn="1"/>
        </p:nvSpPr>
        <p:spPr>
          <a:xfrm>
            <a:off x="451720" y="2627086"/>
            <a:ext cx="6858143" cy="3719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18EA90BE-6480-73E4-F0DD-3CA04B47AE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716" y="3115890"/>
            <a:ext cx="6059787" cy="36485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 algn="r">
              <a:buNone/>
              <a:defRPr b="1">
                <a:solidFill>
                  <a:srgbClr val="E5E6E7"/>
                </a:solidFill>
              </a:defRPr>
            </a:lvl2pPr>
            <a:lvl3pPr marL="914400" indent="0" algn="r">
              <a:buNone/>
              <a:defRPr b="1">
                <a:solidFill>
                  <a:srgbClr val="E5E6E7"/>
                </a:solidFill>
              </a:defRPr>
            </a:lvl3pPr>
            <a:lvl4pPr marL="1371600" indent="0" algn="r">
              <a:buNone/>
              <a:defRPr b="1">
                <a:solidFill>
                  <a:srgbClr val="E5E6E7"/>
                </a:solidFill>
              </a:defRPr>
            </a:lvl4pPr>
            <a:lvl5pPr marL="1828800" indent="0" algn="r">
              <a:buNone/>
              <a:defRPr b="1">
                <a:solidFill>
                  <a:srgbClr val="E5E6E7"/>
                </a:solidFill>
              </a:defRPr>
            </a:lvl5pPr>
          </a:lstStyle>
          <a:p>
            <a:pPr lvl="0"/>
            <a:r>
              <a:rPr lang="en-US"/>
              <a:t>MONTH/YEAR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E6691553-E7E7-9FEF-E7EF-A5DEC03FC9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3717" y="3480742"/>
            <a:ext cx="6059786" cy="163828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4200" b="0">
                <a:solidFill>
                  <a:schemeClr val="tx2"/>
                </a:solidFill>
              </a:defRPr>
            </a:lvl1pPr>
            <a:lvl2pPr marL="457200" indent="0" algn="r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E5E6E7"/>
                </a:solidFill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Deck Title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D423F477-731D-D655-46BC-A83FC161A8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3717" y="5239523"/>
            <a:ext cx="6059786" cy="36485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b="0">
                <a:solidFill>
                  <a:schemeClr val="tx1"/>
                </a:solidFill>
              </a:defRPr>
            </a:lvl1pPr>
            <a:lvl2pPr marL="457200" indent="0" algn="r">
              <a:buNone/>
              <a:defRPr b="1">
                <a:solidFill>
                  <a:srgbClr val="E5E6E7"/>
                </a:solidFill>
              </a:defRPr>
            </a:lvl2pPr>
            <a:lvl3pPr marL="914400" indent="0" algn="r">
              <a:buNone/>
              <a:defRPr b="1">
                <a:solidFill>
                  <a:srgbClr val="E5E6E7"/>
                </a:solidFill>
              </a:defRPr>
            </a:lvl3pPr>
            <a:lvl4pPr marL="1371600" indent="0" algn="r">
              <a:buNone/>
              <a:defRPr b="1">
                <a:solidFill>
                  <a:srgbClr val="E5E6E7"/>
                </a:solidFill>
              </a:defRPr>
            </a:lvl4pPr>
            <a:lvl5pPr marL="1828800" indent="0" algn="r">
              <a:buNone/>
              <a:defRPr b="1">
                <a:solidFill>
                  <a:srgbClr val="E5E6E7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2" name="Picture 1" descr="A green and black logo&#10;&#10;Description automatically generated">
            <a:extLst>
              <a:ext uri="{FF2B5EF4-FFF2-40B4-BE49-F238E27FC236}">
                <a16:creationId xmlns:a16="http://schemas.microsoft.com/office/drawing/2014/main" id="{2E8B4F1A-8139-3A31-E7E5-8FD8F7F7BB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75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">
          <p15:clr>
            <a:srgbClr val="FBAE40"/>
          </p15:clr>
        </p15:guide>
        <p15:guide id="2" pos="3812">
          <p15:clr>
            <a:srgbClr val="FBAE40"/>
          </p15:clr>
        </p15:guide>
        <p15:guide id="3" pos="1840">
          <p15:clr>
            <a:srgbClr val="FBAE40"/>
          </p15:clr>
        </p15:guide>
        <p15:guide id="4" orient="horz" pos="4011">
          <p15:clr>
            <a:srgbClr val="FBAE40"/>
          </p15:clr>
        </p15:guide>
        <p15:guide id="5" pos="728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C3C20F92-9D9E-3E4C-9FA0-E636EC64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250" y="6145767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E13F8B90-02D6-B643-B0D2-18BA2DDA0D38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5FE1DC21-38F4-2F44-9EF3-616AE4EBED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675" y="704850"/>
            <a:ext cx="4016375" cy="3486150"/>
          </a:xfrm>
        </p:spPr>
        <p:txBody>
          <a:bodyPr anchor="b">
            <a:noAutofit/>
          </a:bodyPr>
          <a:lstStyle>
            <a:lvl1pPr marL="0" indent="0">
              <a:buNone/>
              <a:defRPr sz="4800" b="0">
                <a:solidFill>
                  <a:schemeClr val="tx2"/>
                </a:solidFill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A0DC980C-B9A9-EF49-8104-A9A72DDA48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86400" y="704850"/>
            <a:ext cx="6076950" cy="4895850"/>
          </a:xfrm>
        </p:spPr>
        <p:txBody>
          <a:bodyPr numCol="1" spcCol="4572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 b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28E70C2-9630-124E-9A61-6208108EBA6F}"/>
              </a:ext>
            </a:extLst>
          </p:cNvPr>
          <p:cNvGrpSpPr/>
          <p:nvPr userDrawn="1"/>
        </p:nvGrpSpPr>
        <p:grpSpPr>
          <a:xfrm>
            <a:off x="574466" y="-885825"/>
            <a:ext cx="11046034" cy="728663"/>
            <a:chOff x="574466" y="-885825"/>
            <a:chExt cx="11006655" cy="728663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5A8340A-8907-154F-9E4D-697DB28E6AFB}"/>
                </a:ext>
              </a:extLst>
            </p:cNvPr>
            <p:cNvCxnSpPr/>
            <p:nvPr userDrawn="1"/>
          </p:nvCxnSpPr>
          <p:spPr>
            <a:xfrm flipV="1">
              <a:off x="574466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BA0C306-1901-BE4D-BCBE-A90634AD087B}"/>
                </a:ext>
              </a:extLst>
            </p:cNvPr>
            <p:cNvCxnSpPr/>
            <p:nvPr userDrawn="1"/>
          </p:nvCxnSpPr>
          <p:spPr>
            <a:xfrm flipV="1">
              <a:off x="11580603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5534D9B-ABE3-9748-A26D-982C150B8C8E}"/>
                </a:ext>
              </a:extLst>
            </p:cNvPr>
            <p:cNvSpPr txBox="1"/>
            <p:nvPr userDrawn="1"/>
          </p:nvSpPr>
          <p:spPr>
            <a:xfrm>
              <a:off x="4137772" y="-714375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8002906-FEA8-0C44-8EA8-AE9FD904AC1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846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3884F64-63FF-0B4F-B9FC-B050036C30C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40198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32A3102-31F8-1747-8191-E3DC5BD45BF5}"/>
              </a:ext>
            </a:extLst>
          </p:cNvPr>
          <p:cNvGrpSpPr/>
          <p:nvPr userDrawn="1"/>
        </p:nvGrpSpPr>
        <p:grpSpPr>
          <a:xfrm>
            <a:off x="573838" y="7073424"/>
            <a:ext cx="11046141" cy="728663"/>
            <a:chOff x="573839" y="7073424"/>
            <a:chExt cx="10998342" cy="728663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F46C2F5-A1C8-EA4E-9C6C-C6DC32391C23}"/>
                </a:ext>
              </a:extLst>
            </p:cNvPr>
            <p:cNvCxnSpPr/>
            <p:nvPr userDrawn="1"/>
          </p:nvCxnSpPr>
          <p:spPr>
            <a:xfrm flipV="1">
              <a:off x="573839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F6EE1DB-5594-F341-85B9-81EE3522E333}"/>
                </a:ext>
              </a:extLst>
            </p:cNvPr>
            <p:cNvCxnSpPr/>
            <p:nvPr userDrawn="1"/>
          </p:nvCxnSpPr>
          <p:spPr>
            <a:xfrm flipV="1">
              <a:off x="11571663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0B6EE23-580F-AA42-8764-D9EDE5679EAB}"/>
                </a:ext>
              </a:extLst>
            </p:cNvPr>
            <p:cNvSpPr txBox="1"/>
            <p:nvPr userDrawn="1"/>
          </p:nvSpPr>
          <p:spPr>
            <a:xfrm>
              <a:off x="4137772" y="7244874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5FF4103-E84E-A444-AF31-FBBA34D2BD6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219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55A9AD9-EBF7-7749-BC9A-D8B8B264695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31258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31AA714-E5B6-9C47-963D-554D27C86DAE}"/>
              </a:ext>
            </a:extLst>
          </p:cNvPr>
          <p:cNvGrpSpPr/>
          <p:nvPr userDrawn="1"/>
        </p:nvGrpSpPr>
        <p:grpSpPr>
          <a:xfrm>
            <a:off x="-936994" y="491228"/>
            <a:ext cx="728665" cy="5337885"/>
            <a:chOff x="-1195461" y="491228"/>
            <a:chExt cx="728665" cy="5337885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F1159E8-BEEF-364E-85CE-DCC649D574A5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0DBD4751-8682-7D42-A80D-9397B57E6499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53C9184-28CE-FA42-A0FE-7FF153259B74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A2A6631-8481-C644-93A3-3035248847F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DB4BD18-2A01-4544-ADC6-2497B446FAC5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229305A-9096-8D46-A13D-896E757A5CE5}"/>
              </a:ext>
            </a:extLst>
          </p:cNvPr>
          <p:cNvGrpSpPr/>
          <p:nvPr userDrawn="1"/>
        </p:nvGrpSpPr>
        <p:grpSpPr>
          <a:xfrm rot="10800000">
            <a:off x="12427007" y="491228"/>
            <a:ext cx="728665" cy="5337885"/>
            <a:chOff x="-1195461" y="491228"/>
            <a:chExt cx="728665" cy="5337885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B990B45F-34AB-1B4A-95C7-0F0CA01447E4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EC4250BD-B839-CC4F-B732-816D1592904A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653EF55-467E-734E-86F0-829FA953EF78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FD0B738-B6EE-9F4B-A413-1D473169F26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1E51BF4-A1E7-8147-BB86-ACEC8E183AB3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1E31089D-5A2A-EB40-B79D-76C1F5AFDAC1}"/>
              </a:ext>
            </a:extLst>
          </p:cNvPr>
          <p:cNvSpPr/>
          <p:nvPr userDrawn="1"/>
        </p:nvSpPr>
        <p:spPr>
          <a:xfrm>
            <a:off x="650654" y="4584681"/>
            <a:ext cx="21844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B614"/>
              </a:solidFill>
            </a:endParaRPr>
          </a:p>
        </p:txBody>
      </p:sp>
      <p:pic>
        <p:nvPicPr>
          <p:cNvPr id="2" name="Picture 1" descr="A green and black logo&#10;&#10;Description automatically generated">
            <a:extLst>
              <a:ext uri="{FF2B5EF4-FFF2-40B4-BE49-F238E27FC236}">
                <a16:creationId xmlns:a16="http://schemas.microsoft.com/office/drawing/2014/main" id="{2723BEE5-D622-98E0-3DB0-46219E224F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720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Title and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6E741952-F624-FE42-9414-74B774CEA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250" y="6145767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E13F8B90-02D6-B643-B0D2-18BA2DDA0D38}" type="slidenum">
              <a:rPr lang="en-US" smtClean="0"/>
              <a:t>‹#›</a:t>
            </a:fld>
            <a:endParaRPr lang="en-US"/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0C8A3C4E-E5CE-7B44-B1F6-E9EDD378DF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675" y="704850"/>
            <a:ext cx="4016375" cy="3486150"/>
          </a:xfrm>
        </p:spPr>
        <p:txBody>
          <a:bodyPr anchor="b">
            <a:noAutofit/>
          </a:bodyPr>
          <a:lstStyle>
            <a:lvl1pPr marL="0" indent="0">
              <a:buNone/>
              <a:defRPr sz="4800" b="0">
                <a:solidFill>
                  <a:schemeClr val="tx2"/>
                </a:solidFill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2" name="Text Placeholder 18">
            <a:extLst>
              <a:ext uri="{FF2B5EF4-FFF2-40B4-BE49-F238E27FC236}">
                <a16:creationId xmlns:a16="http://schemas.microsoft.com/office/drawing/2014/main" id="{1A34A186-0A1C-1C40-AB68-BFBECE2F55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6400" y="4669348"/>
            <a:ext cx="6076950" cy="931352"/>
          </a:xfrm>
        </p:spPr>
        <p:txBody>
          <a:bodyPr numCol="1" spcCol="4572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200" b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2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64095822-206A-E348-90DD-8239414EF9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86400" y="704850"/>
            <a:ext cx="6076950" cy="3657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20E39CD-279D-B747-A6F8-CBDAAA648F43}"/>
              </a:ext>
            </a:extLst>
          </p:cNvPr>
          <p:cNvGrpSpPr/>
          <p:nvPr userDrawn="1"/>
        </p:nvGrpSpPr>
        <p:grpSpPr>
          <a:xfrm>
            <a:off x="574466" y="-885825"/>
            <a:ext cx="11046034" cy="728663"/>
            <a:chOff x="574466" y="-885825"/>
            <a:chExt cx="11006655" cy="728663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A930081-E5B3-E74A-A339-C0DCACC39EE9}"/>
                </a:ext>
              </a:extLst>
            </p:cNvPr>
            <p:cNvCxnSpPr/>
            <p:nvPr userDrawn="1"/>
          </p:nvCxnSpPr>
          <p:spPr>
            <a:xfrm flipV="1">
              <a:off x="574466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BE60CAC-98C5-8E41-A12C-B43DFD75F7C4}"/>
                </a:ext>
              </a:extLst>
            </p:cNvPr>
            <p:cNvCxnSpPr/>
            <p:nvPr userDrawn="1"/>
          </p:nvCxnSpPr>
          <p:spPr>
            <a:xfrm flipV="1">
              <a:off x="11580603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B3686DE-D570-FE4E-AC1A-363094FCC92B}"/>
                </a:ext>
              </a:extLst>
            </p:cNvPr>
            <p:cNvSpPr txBox="1"/>
            <p:nvPr userDrawn="1"/>
          </p:nvSpPr>
          <p:spPr>
            <a:xfrm>
              <a:off x="4137772" y="-714375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87D113F-03FF-6C47-99FC-A126F09A63E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846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4649597-B9B3-784D-870D-3CBDBB61ECF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40198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1A7CE67-DE69-F34E-A449-104044C1A1FB}"/>
              </a:ext>
            </a:extLst>
          </p:cNvPr>
          <p:cNvGrpSpPr/>
          <p:nvPr userDrawn="1"/>
        </p:nvGrpSpPr>
        <p:grpSpPr>
          <a:xfrm>
            <a:off x="573838" y="7073424"/>
            <a:ext cx="11046141" cy="728663"/>
            <a:chOff x="573839" y="7073424"/>
            <a:chExt cx="10998342" cy="728663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385E0CB-45AF-0C47-A155-317935ECEF46}"/>
                </a:ext>
              </a:extLst>
            </p:cNvPr>
            <p:cNvCxnSpPr/>
            <p:nvPr userDrawn="1"/>
          </p:nvCxnSpPr>
          <p:spPr>
            <a:xfrm flipV="1">
              <a:off x="573839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B62E236-B580-D143-929A-2C318545B22D}"/>
                </a:ext>
              </a:extLst>
            </p:cNvPr>
            <p:cNvCxnSpPr/>
            <p:nvPr userDrawn="1"/>
          </p:nvCxnSpPr>
          <p:spPr>
            <a:xfrm flipV="1">
              <a:off x="11571663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454E1E1-AB16-3947-9D14-3D0A41AF5BC5}"/>
                </a:ext>
              </a:extLst>
            </p:cNvPr>
            <p:cNvSpPr txBox="1"/>
            <p:nvPr userDrawn="1"/>
          </p:nvSpPr>
          <p:spPr>
            <a:xfrm>
              <a:off x="4137772" y="7244874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2670247-A383-5741-B2A5-AB415ACFAAE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219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3610D9E-D843-9844-A5AF-EFFA60C5F90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31258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1759F37-1FA0-FB47-9BE6-1ADEF06C5992}"/>
              </a:ext>
            </a:extLst>
          </p:cNvPr>
          <p:cNvGrpSpPr/>
          <p:nvPr userDrawn="1"/>
        </p:nvGrpSpPr>
        <p:grpSpPr>
          <a:xfrm>
            <a:off x="-936994" y="491228"/>
            <a:ext cx="728665" cy="5337885"/>
            <a:chOff x="-1195461" y="491228"/>
            <a:chExt cx="728665" cy="5337885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80B50CF-E192-9F4B-99A4-E965CB1A1BAF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29D7AB1-9CEF-B747-A91A-6B6AE1F1ECB3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485F6A2-EB19-9143-917A-B92F0141C59A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D3C03E0-8E30-2445-AE02-B55B3C4B4D2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B043DEE-8155-B546-A56E-02F4A0B801D2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1AF79BF-3140-7F41-9405-E133017D2174}"/>
              </a:ext>
            </a:extLst>
          </p:cNvPr>
          <p:cNvGrpSpPr/>
          <p:nvPr userDrawn="1"/>
        </p:nvGrpSpPr>
        <p:grpSpPr>
          <a:xfrm rot="10800000">
            <a:off x="12427007" y="491228"/>
            <a:ext cx="728665" cy="5337885"/>
            <a:chOff x="-1195461" y="491228"/>
            <a:chExt cx="728665" cy="5337885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794C8AE-9659-9F4D-BB66-A77295CE51E8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438506B-305D-C94B-8EBF-0C08EA9952BA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2520C76-B19E-0E4F-B05B-0B99FF897379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6F98C17-583D-BB4C-9FEB-99A8CF7D6E1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D9FCBFD-CC6C-F348-A3B1-5AEB7775BEA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F35C2FC7-9DC8-6B4B-86AE-D222D2C36AE8}"/>
              </a:ext>
            </a:extLst>
          </p:cNvPr>
          <p:cNvSpPr/>
          <p:nvPr userDrawn="1"/>
        </p:nvSpPr>
        <p:spPr>
          <a:xfrm>
            <a:off x="650654" y="4584681"/>
            <a:ext cx="21844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2" name="Picture 1" descr="A green and black logo&#10;&#10;Description automatically generated">
            <a:extLst>
              <a:ext uri="{FF2B5EF4-FFF2-40B4-BE49-F238E27FC236}">
                <a16:creationId xmlns:a16="http://schemas.microsoft.com/office/drawing/2014/main" id="{5AA34F42-B075-8D72-E45D-D3C84893A1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14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CC092FE2-6F6C-4E48-8FAA-576D2CC9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9250" y="6145767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E13F8B90-02D6-B643-B0D2-18BA2DDA0D38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4DB54E97-F8AF-2742-A1AB-8FFC6CDB9D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675" y="704850"/>
            <a:ext cx="4016375" cy="3486150"/>
          </a:xfrm>
        </p:spPr>
        <p:txBody>
          <a:bodyPr anchor="b">
            <a:noAutofit/>
          </a:bodyPr>
          <a:lstStyle>
            <a:lvl1pPr marL="0" indent="0">
              <a:buNone/>
              <a:defRPr sz="4800" b="0">
                <a:solidFill>
                  <a:schemeClr val="tx2"/>
                </a:solidFill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26951DF8-AFBE-154D-876F-6326377ABA9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86400" y="0"/>
            <a:ext cx="67056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617E6A5-A940-0040-A018-7324D8E06E42}"/>
              </a:ext>
            </a:extLst>
          </p:cNvPr>
          <p:cNvGrpSpPr/>
          <p:nvPr userDrawn="1"/>
        </p:nvGrpSpPr>
        <p:grpSpPr>
          <a:xfrm>
            <a:off x="574466" y="-885825"/>
            <a:ext cx="11046034" cy="728663"/>
            <a:chOff x="574466" y="-885825"/>
            <a:chExt cx="11006655" cy="728663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0E4AD71-1A42-044A-9168-CCD2EAE120C2}"/>
                </a:ext>
              </a:extLst>
            </p:cNvPr>
            <p:cNvCxnSpPr/>
            <p:nvPr userDrawn="1"/>
          </p:nvCxnSpPr>
          <p:spPr>
            <a:xfrm flipV="1">
              <a:off x="574466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E775DB5-3308-3A4A-B788-1FCA972A37E8}"/>
                </a:ext>
              </a:extLst>
            </p:cNvPr>
            <p:cNvCxnSpPr/>
            <p:nvPr userDrawn="1"/>
          </p:nvCxnSpPr>
          <p:spPr>
            <a:xfrm flipV="1">
              <a:off x="11580603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860A099-0E68-E04F-9ADD-0E7EE4E5CA7F}"/>
                </a:ext>
              </a:extLst>
            </p:cNvPr>
            <p:cNvSpPr txBox="1"/>
            <p:nvPr userDrawn="1"/>
          </p:nvSpPr>
          <p:spPr>
            <a:xfrm>
              <a:off x="4137772" y="-714375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31DA38F-F3C7-FE40-BDD4-97057A023FD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846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7666EEA-B862-4447-9BCE-57F254C0315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40198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DF946A0-5241-1946-8071-3D37057AA7D7}"/>
              </a:ext>
            </a:extLst>
          </p:cNvPr>
          <p:cNvGrpSpPr/>
          <p:nvPr userDrawn="1"/>
        </p:nvGrpSpPr>
        <p:grpSpPr>
          <a:xfrm>
            <a:off x="573838" y="7073424"/>
            <a:ext cx="11046141" cy="728663"/>
            <a:chOff x="573839" y="7073424"/>
            <a:chExt cx="10998342" cy="728663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55C7976-5FE0-2246-97D1-87BCFA582A9C}"/>
                </a:ext>
              </a:extLst>
            </p:cNvPr>
            <p:cNvCxnSpPr/>
            <p:nvPr userDrawn="1"/>
          </p:nvCxnSpPr>
          <p:spPr>
            <a:xfrm flipV="1">
              <a:off x="573839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EA44C09-A680-BA4E-B634-91F7C5EEA42E}"/>
                </a:ext>
              </a:extLst>
            </p:cNvPr>
            <p:cNvCxnSpPr/>
            <p:nvPr userDrawn="1"/>
          </p:nvCxnSpPr>
          <p:spPr>
            <a:xfrm flipV="1">
              <a:off x="11571663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C849661-77AA-754F-988A-C8311BF0148C}"/>
                </a:ext>
              </a:extLst>
            </p:cNvPr>
            <p:cNvSpPr txBox="1"/>
            <p:nvPr userDrawn="1"/>
          </p:nvSpPr>
          <p:spPr>
            <a:xfrm>
              <a:off x="4137772" y="7244874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E386705-D2CD-6B4A-A4A8-B4CD795BAEE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219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B014042-BE99-8140-8931-93E871FD6C8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31258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F19D945-9C69-7E47-801E-B7BF7E3C4973}"/>
              </a:ext>
            </a:extLst>
          </p:cNvPr>
          <p:cNvGrpSpPr/>
          <p:nvPr userDrawn="1"/>
        </p:nvGrpSpPr>
        <p:grpSpPr>
          <a:xfrm>
            <a:off x="-936994" y="491228"/>
            <a:ext cx="728665" cy="5337885"/>
            <a:chOff x="-1195461" y="491228"/>
            <a:chExt cx="728665" cy="5337885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BB844CF-CF97-C84F-893E-59747080226A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16D23F4-5C77-2D41-A213-DB37CC918CE3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10156AB-F23F-A045-AACB-DB19D56E2FC1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338B5A2-279E-8C47-81A3-7B249553695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DB698F7-058D-9743-8A43-EC685C8F5D6F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91C75EE-2159-1842-8D54-CA2738D3731D}"/>
              </a:ext>
            </a:extLst>
          </p:cNvPr>
          <p:cNvGrpSpPr/>
          <p:nvPr userDrawn="1"/>
        </p:nvGrpSpPr>
        <p:grpSpPr>
          <a:xfrm rot="10800000">
            <a:off x="12427007" y="491228"/>
            <a:ext cx="728665" cy="5337885"/>
            <a:chOff x="-1195461" y="491228"/>
            <a:chExt cx="728665" cy="5337885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DD6E388-42EC-B648-87E1-C0E8A6E68EB1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313102F-CB98-2F4A-A819-9B63C2BBE579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014756B-1D9E-5347-8E37-D287573EA2AB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/>
                <a:t>Keep content between these guides </a:t>
              </a: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EE198E6-F643-6041-BB23-D15151D09A4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F4FEF1E-E937-C94D-AD62-911B6DD4E6EA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1181D4CB-5849-524D-8949-7CC3202E4A10}"/>
              </a:ext>
            </a:extLst>
          </p:cNvPr>
          <p:cNvSpPr/>
          <p:nvPr userDrawn="1"/>
        </p:nvSpPr>
        <p:spPr>
          <a:xfrm>
            <a:off x="650654" y="4584681"/>
            <a:ext cx="2184400" cy="4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B614"/>
              </a:solidFill>
            </a:endParaRPr>
          </a:p>
        </p:txBody>
      </p:sp>
      <p:pic>
        <p:nvPicPr>
          <p:cNvPr id="2" name="Picture 1" descr="A green and black logo&#10;&#10;Description automatically generated">
            <a:extLst>
              <a:ext uri="{FF2B5EF4-FFF2-40B4-BE49-F238E27FC236}">
                <a16:creationId xmlns:a16="http://schemas.microsoft.com/office/drawing/2014/main" id="{7DEDB1A3-542A-1F2A-8655-456B91E202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078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Statement - Mint Green">
    <p:bg>
      <p:bgPr>
        <a:solidFill>
          <a:srgbClr val="CEE4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547D1D3-679A-CE5F-EF65-D848F6280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27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018" t="29996" r="25607" b="42271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F4BA809-E449-1649-B67E-C24F7C6CC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2716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768B8A53-C41B-2041-BE0F-D6FAB754EEC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457CC52-AC0F-BF4C-8E82-0D2C0AA2845C}"/>
              </a:ext>
            </a:extLst>
          </p:cNvPr>
          <p:cNvGrpSpPr/>
          <p:nvPr userDrawn="1"/>
        </p:nvGrpSpPr>
        <p:grpSpPr>
          <a:xfrm>
            <a:off x="574466" y="-885825"/>
            <a:ext cx="11046034" cy="728663"/>
            <a:chOff x="574466" y="-885825"/>
            <a:chExt cx="11006655" cy="728663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9891035-694E-A44E-8D7B-8CAA112131AC}"/>
                </a:ext>
              </a:extLst>
            </p:cNvPr>
            <p:cNvCxnSpPr/>
            <p:nvPr userDrawn="1"/>
          </p:nvCxnSpPr>
          <p:spPr>
            <a:xfrm flipV="1">
              <a:off x="574466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E78BFAE-5C7E-C844-BA57-764864C46529}"/>
                </a:ext>
              </a:extLst>
            </p:cNvPr>
            <p:cNvCxnSpPr/>
            <p:nvPr userDrawn="1"/>
          </p:nvCxnSpPr>
          <p:spPr>
            <a:xfrm flipV="1">
              <a:off x="11580603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317CA06-49CC-F844-AA14-F94C41DB84EA}"/>
                </a:ext>
              </a:extLst>
            </p:cNvPr>
            <p:cNvSpPr txBox="1"/>
            <p:nvPr userDrawn="1"/>
          </p:nvSpPr>
          <p:spPr>
            <a:xfrm>
              <a:off x="4137772" y="-714375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Keep content between these guides 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8CDFD0F-4219-EF48-9B28-DEA036FC255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846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D42680D-A10D-A741-A5A3-6AA221ECA7F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40198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C4479E0-64DB-3044-B9D7-74367406BF3D}"/>
              </a:ext>
            </a:extLst>
          </p:cNvPr>
          <p:cNvGrpSpPr/>
          <p:nvPr userDrawn="1"/>
        </p:nvGrpSpPr>
        <p:grpSpPr>
          <a:xfrm>
            <a:off x="573838" y="7073424"/>
            <a:ext cx="11046141" cy="728663"/>
            <a:chOff x="573839" y="7073424"/>
            <a:chExt cx="10998342" cy="728663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8F9ACCF-1BB8-E24A-BE82-DBB06E660BFE}"/>
                </a:ext>
              </a:extLst>
            </p:cNvPr>
            <p:cNvCxnSpPr/>
            <p:nvPr userDrawn="1"/>
          </p:nvCxnSpPr>
          <p:spPr>
            <a:xfrm flipV="1">
              <a:off x="573839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A36F59C-A2CC-6245-8E0A-1C033C866FAD}"/>
                </a:ext>
              </a:extLst>
            </p:cNvPr>
            <p:cNvCxnSpPr/>
            <p:nvPr userDrawn="1"/>
          </p:nvCxnSpPr>
          <p:spPr>
            <a:xfrm flipV="1">
              <a:off x="11571663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D78754D-0396-BE41-8536-959ACEF1B576}"/>
                </a:ext>
              </a:extLst>
            </p:cNvPr>
            <p:cNvSpPr txBox="1"/>
            <p:nvPr userDrawn="1"/>
          </p:nvSpPr>
          <p:spPr>
            <a:xfrm>
              <a:off x="4137772" y="7244874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Keep content between these guides 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E466779-65F1-C247-BF0B-AB04EAB12FB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219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1944BC4-F777-A24C-8D93-C8E77FEA037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31258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34A43D3-3726-D14A-B82A-4A5D442F7B3A}"/>
              </a:ext>
            </a:extLst>
          </p:cNvPr>
          <p:cNvGrpSpPr/>
          <p:nvPr userDrawn="1"/>
        </p:nvGrpSpPr>
        <p:grpSpPr>
          <a:xfrm>
            <a:off x="-936994" y="491228"/>
            <a:ext cx="728665" cy="5337885"/>
            <a:chOff x="-1195461" y="491228"/>
            <a:chExt cx="728665" cy="5337885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A4F2AD5-5F34-2449-9F4F-53AD999468A4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4CB2619-1867-FA40-8E92-045AFE9CF6BF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BC454C3-4605-064F-B9CA-C54473BAFCDC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Keep content between these guides 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2124B83-6593-554B-A903-52F83E0D5D5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8212130-18C9-F74F-AE70-3070D15CDFA9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F4B130B-11AF-6E4D-8CA5-8D9B6794630D}"/>
              </a:ext>
            </a:extLst>
          </p:cNvPr>
          <p:cNvGrpSpPr/>
          <p:nvPr userDrawn="1"/>
        </p:nvGrpSpPr>
        <p:grpSpPr>
          <a:xfrm rot="10800000">
            <a:off x="12427007" y="491228"/>
            <a:ext cx="728665" cy="5337885"/>
            <a:chOff x="-1195461" y="491228"/>
            <a:chExt cx="728665" cy="5337885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2F0E8BB-379F-8E4B-8561-11F552A948BC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9CEBB8E-8C31-0845-8BA8-AA2B24B804CE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4D6D2DF-C69A-0649-BC29-ACA5AA742938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Keep content between these guides 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9402DEC-A8FF-6541-90F2-1166C940DED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0F024D6-6C93-2541-B415-661363F16CFC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CC919B1B-A846-2DCC-7A25-002F9BD016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700" y="1013592"/>
            <a:ext cx="11051800" cy="2965583"/>
          </a:xfrm>
        </p:spPr>
        <p:txBody>
          <a:bodyPr numCol="1" spcCol="4572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5400" b="1">
                <a:solidFill>
                  <a:schemeClr val="tx2"/>
                </a:solidFill>
                <a:latin typeface="Cambria" panose="02040503050406030204" pitchFamily="18" charset="0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0"/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0"/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/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Bold statement</a:t>
            </a: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871AF0B7-DB6D-3526-456B-580F24E7B6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8700" y="4146100"/>
            <a:ext cx="11050756" cy="1821754"/>
          </a:xfrm>
        </p:spPr>
        <p:txBody>
          <a:bodyPr numCol="1" spcCol="4572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5" name="Picture 14" descr="A green and black logo&#10;&#10;Description automatically generated">
            <a:extLst>
              <a:ext uri="{FF2B5EF4-FFF2-40B4-BE49-F238E27FC236}">
                <a16:creationId xmlns:a16="http://schemas.microsoft.com/office/drawing/2014/main" id="{6971BEBD-A897-B154-90C1-E0482D3B57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84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20">
          <p15:clr>
            <a:srgbClr val="FBAE40"/>
          </p15:clr>
        </p15:guide>
        <p15:guide id="2" orient="horz" pos="442">
          <p15:clr>
            <a:srgbClr val="FBAE40"/>
          </p15:clr>
        </p15:guide>
        <p15:guide id="3" pos="359">
          <p15:clr>
            <a:srgbClr val="FBAE40"/>
          </p15:clr>
        </p15:guide>
        <p15:guide id="4" orient="horz" pos="353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Statement - Dark Green">
    <p:bg>
      <p:bgPr>
        <a:solidFill>
          <a:srgbClr val="042B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CDD152D-4ED1-D258-DB6D-B3CEA42DE0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27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018" t="29996" r="25607" b="42271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0244F7BC-5BBF-674F-AF3C-0331E6761A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700" y="1603665"/>
            <a:ext cx="11051800" cy="4221657"/>
          </a:xfrm>
        </p:spPr>
        <p:txBody>
          <a:bodyPr numCol="1" spcCol="45720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5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b="0"/>
            </a:lvl2pPr>
            <a:lvl3pPr marL="9144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 b="0"/>
            </a:lvl3pPr>
            <a:lvl4pPr marL="13716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/>
            </a:lvl4pPr>
            <a:lvl5pPr marL="182880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b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Bold statement should be centered.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F4BA809-E449-1649-B67E-C24F7C6CC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2716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768B8A53-C41B-2041-BE0F-D6FAB754EEC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457CC52-AC0F-BF4C-8E82-0D2C0AA2845C}"/>
              </a:ext>
            </a:extLst>
          </p:cNvPr>
          <p:cNvGrpSpPr/>
          <p:nvPr userDrawn="1"/>
        </p:nvGrpSpPr>
        <p:grpSpPr>
          <a:xfrm>
            <a:off x="574466" y="-885825"/>
            <a:ext cx="11046034" cy="728663"/>
            <a:chOff x="574466" y="-885825"/>
            <a:chExt cx="11006655" cy="728663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9891035-694E-A44E-8D7B-8CAA112131AC}"/>
                </a:ext>
              </a:extLst>
            </p:cNvPr>
            <p:cNvCxnSpPr/>
            <p:nvPr userDrawn="1"/>
          </p:nvCxnSpPr>
          <p:spPr>
            <a:xfrm flipV="1">
              <a:off x="574466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E78BFAE-5C7E-C844-BA57-764864C46529}"/>
                </a:ext>
              </a:extLst>
            </p:cNvPr>
            <p:cNvCxnSpPr/>
            <p:nvPr userDrawn="1"/>
          </p:nvCxnSpPr>
          <p:spPr>
            <a:xfrm flipV="1">
              <a:off x="11580603" y="-885825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317CA06-49CC-F844-AA14-F94C41DB84EA}"/>
                </a:ext>
              </a:extLst>
            </p:cNvPr>
            <p:cNvSpPr txBox="1"/>
            <p:nvPr userDrawn="1"/>
          </p:nvSpPr>
          <p:spPr>
            <a:xfrm>
              <a:off x="4137772" y="-714375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Keep content between these guides 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8CDFD0F-4219-EF48-9B28-DEA036FC255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846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D42680D-A10D-A741-A5A3-6AA221ECA7F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40198" y="-511969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C4479E0-64DB-3044-B9D7-74367406BF3D}"/>
              </a:ext>
            </a:extLst>
          </p:cNvPr>
          <p:cNvGrpSpPr/>
          <p:nvPr userDrawn="1"/>
        </p:nvGrpSpPr>
        <p:grpSpPr>
          <a:xfrm>
            <a:off x="573838" y="7073424"/>
            <a:ext cx="11046141" cy="728663"/>
            <a:chOff x="573839" y="7073424"/>
            <a:chExt cx="10998342" cy="728663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8F9ACCF-1BB8-E24A-BE82-DBB06E660BFE}"/>
                </a:ext>
              </a:extLst>
            </p:cNvPr>
            <p:cNvCxnSpPr/>
            <p:nvPr userDrawn="1"/>
          </p:nvCxnSpPr>
          <p:spPr>
            <a:xfrm flipV="1">
              <a:off x="573839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A36F59C-A2CC-6245-8E0A-1C033C866FAD}"/>
                </a:ext>
              </a:extLst>
            </p:cNvPr>
            <p:cNvCxnSpPr/>
            <p:nvPr userDrawn="1"/>
          </p:nvCxnSpPr>
          <p:spPr>
            <a:xfrm flipV="1">
              <a:off x="11571663" y="7073424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D78754D-0396-BE41-8536-959ACEF1B576}"/>
                </a:ext>
              </a:extLst>
            </p:cNvPr>
            <p:cNvSpPr txBox="1"/>
            <p:nvPr userDrawn="1"/>
          </p:nvSpPr>
          <p:spPr>
            <a:xfrm>
              <a:off x="4137772" y="7244874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Keep content between these guides 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E466779-65F1-C247-BF0B-AB04EAB12FB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76219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1944BC4-F777-A24C-8D93-C8E77FEA037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31258" y="7447280"/>
              <a:ext cx="3540923" cy="1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34A43D3-3726-D14A-B82A-4A5D442F7B3A}"/>
              </a:ext>
            </a:extLst>
          </p:cNvPr>
          <p:cNvGrpSpPr/>
          <p:nvPr userDrawn="1"/>
        </p:nvGrpSpPr>
        <p:grpSpPr>
          <a:xfrm>
            <a:off x="-936994" y="491228"/>
            <a:ext cx="728665" cy="5337885"/>
            <a:chOff x="-1195461" y="491228"/>
            <a:chExt cx="728665" cy="5337885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A4F2AD5-5F34-2449-9F4F-53AD999468A4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4CB2619-1867-FA40-8E92-045AFE9CF6BF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BC454C3-4605-064F-B9CA-C54473BAFCDC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Keep content between these guides 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2124B83-6593-554B-A903-52F83E0D5D5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8212130-18C9-F74F-AE70-3070D15CDFA9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F4B130B-11AF-6E4D-8CA5-8D9B6794630D}"/>
              </a:ext>
            </a:extLst>
          </p:cNvPr>
          <p:cNvGrpSpPr/>
          <p:nvPr userDrawn="1"/>
        </p:nvGrpSpPr>
        <p:grpSpPr>
          <a:xfrm rot="10800000">
            <a:off x="12427007" y="491228"/>
            <a:ext cx="728665" cy="5337885"/>
            <a:chOff x="-1195461" y="491228"/>
            <a:chExt cx="728665" cy="5337885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2F0E8BB-379F-8E4B-8561-11F552A948BC}"/>
                </a:ext>
              </a:extLst>
            </p:cNvPr>
            <p:cNvCxnSpPr/>
            <p:nvPr userDrawn="1"/>
          </p:nvCxnSpPr>
          <p:spPr>
            <a:xfrm rot="16200000" flipV="1">
              <a:off x="-831127" y="5464781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89CEBB8E-8C31-0845-8BA8-AA2B24B804CE}"/>
                </a:ext>
              </a:extLst>
            </p:cNvPr>
            <p:cNvCxnSpPr/>
            <p:nvPr userDrawn="1"/>
          </p:nvCxnSpPr>
          <p:spPr>
            <a:xfrm rot="16200000" flipV="1">
              <a:off x="-831129" y="126897"/>
              <a:ext cx="0" cy="72866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4D6D2DF-C69A-0649-BC29-ACA5AA742938}"/>
                </a:ext>
              </a:extLst>
            </p:cNvPr>
            <p:cNvSpPr txBox="1"/>
            <p:nvPr userDrawn="1"/>
          </p:nvSpPr>
          <p:spPr>
            <a:xfrm rot="16200000">
              <a:off x="-2797572" y="2964556"/>
              <a:ext cx="3916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Keep content between these guides 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9402DEC-A8FF-6541-90F2-1166C940DED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-821602" y="5127454"/>
              <a:ext cx="0" cy="701422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0F024D6-6C93-2541-B415-661363F16CFC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-821601" y="491228"/>
              <a:ext cx="1" cy="713797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1421AFC-A75C-9961-E1FB-94A52B65B3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0872" y="6203429"/>
            <a:ext cx="1254690" cy="2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42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20">
          <p15:clr>
            <a:srgbClr val="FBAE40"/>
          </p15:clr>
        </p15:guide>
        <p15:guide id="2" orient="horz" pos="442">
          <p15:clr>
            <a:srgbClr val="FBAE40"/>
          </p15:clr>
        </p15:guide>
        <p15:guide id="3" pos="359">
          <p15:clr>
            <a:srgbClr val="FBAE40"/>
          </p15:clr>
        </p15:guide>
        <p15:guide id="4" orient="horz" pos="353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7FFA76D-39B6-E445-950A-FC1D7BB945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6AD2648-A47C-6B43-891C-60A00BC9CEBC}"/>
              </a:ext>
            </a:extLst>
          </p:cNvPr>
          <p:cNvSpPr txBox="1"/>
          <p:nvPr userDrawn="1"/>
        </p:nvSpPr>
        <p:spPr>
          <a:xfrm>
            <a:off x="9100158" y="6170378"/>
            <a:ext cx="2000327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Join us.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94F6812-0871-9A48-98F8-97C21EDD47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1263" y="6125671"/>
            <a:ext cx="269376" cy="26937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9E1BC11-56F8-D447-93EF-B19D24591F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4927" y="6125671"/>
            <a:ext cx="269376" cy="26937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AFFB942-7445-324E-AF4F-D207C4513F0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431" y="6125671"/>
            <a:ext cx="269376" cy="2693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01232BD-2C9F-4C43-832A-E71DFC90C0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1058095" y="6125671"/>
            <a:ext cx="269376" cy="269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B128AC-4958-3B78-33DE-583E4F2EA1BA}"/>
              </a:ext>
            </a:extLst>
          </p:cNvPr>
          <p:cNvSpPr txBox="1"/>
          <p:nvPr userDrawn="1"/>
        </p:nvSpPr>
        <p:spPr>
          <a:xfrm>
            <a:off x="635267" y="676964"/>
            <a:ext cx="10921465" cy="55040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4800" b="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Innovators building a sustainable world.</a:t>
            </a:r>
          </a:p>
          <a:p>
            <a:pPr algn="ctr">
              <a:spcAft>
                <a:spcPts val="2400"/>
              </a:spcAft>
            </a:pPr>
            <a:r>
              <a:rPr lang="en-US" sz="1200" dirty="0">
                <a:solidFill>
                  <a:schemeClr val="tx2"/>
                </a:solidFill>
                <a:ea typeface="Calibri" panose="020F0502020204030204" pitchFamily="34" charset="0"/>
              </a:rPr>
              <a:t>English</a:t>
            </a:r>
            <a:endParaRPr lang="en-US" sz="1200" b="1" dirty="0">
              <a:solidFill>
                <a:schemeClr val="tx2"/>
              </a:solidFill>
              <a:ea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2000" b="1" dirty="0" err="1">
                <a:solidFill>
                  <a:schemeClr val="tx2"/>
                </a:solidFill>
                <a:ea typeface="Calibri" panose="020F0502020204030204" pitchFamily="34" charset="0"/>
              </a:rPr>
              <a:t>Innovadores</a:t>
            </a:r>
            <a:r>
              <a:rPr lang="en-US" sz="2000" b="1" dirty="0">
                <a:solidFill>
                  <a:schemeClr val="tx2"/>
                </a:solidFill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a typeface="Calibri" panose="020F0502020204030204" pitchFamily="34" charset="0"/>
              </a:rPr>
              <a:t>construyendo</a:t>
            </a:r>
            <a:r>
              <a:rPr lang="en-US" sz="2000" b="1" dirty="0">
                <a:solidFill>
                  <a:schemeClr val="tx2"/>
                </a:solidFill>
                <a:ea typeface="Calibri" panose="020F0502020204030204" pitchFamily="34" charset="0"/>
              </a:rPr>
              <a:t> un </a:t>
            </a:r>
            <a:r>
              <a:rPr lang="en-US" sz="2000" b="1" dirty="0" err="1">
                <a:solidFill>
                  <a:schemeClr val="tx2"/>
                </a:solidFill>
                <a:ea typeface="Calibri" panose="020F0502020204030204" pitchFamily="34" charset="0"/>
              </a:rPr>
              <a:t>mundo</a:t>
            </a:r>
            <a:r>
              <a:rPr lang="en-US" sz="2000" b="1" dirty="0">
                <a:solidFill>
                  <a:schemeClr val="tx2"/>
                </a:solidFill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ea typeface="Calibri" panose="020F0502020204030204" pitchFamily="34" charset="0"/>
              </a:rPr>
              <a:t>sustentable</a:t>
            </a:r>
            <a:r>
              <a:rPr lang="en-US" sz="2000" b="1" dirty="0">
                <a:solidFill>
                  <a:schemeClr val="tx2"/>
                </a:solidFill>
                <a:ea typeface="Calibri" panose="020F0502020204030204" pitchFamily="34" charset="0"/>
              </a:rPr>
              <a:t>.</a:t>
            </a:r>
          </a:p>
          <a:p>
            <a:pPr algn="ctr">
              <a:spcAft>
                <a:spcPts val="2400"/>
              </a:spcAft>
            </a:pPr>
            <a:r>
              <a:rPr lang="en-US" sz="1200" dirty="0">
                <a:solidFill>
                  <a:schemeClr val="tx2"/>
                </a:solidFill>
                <a:ea typeface="Calibri" panose="020F0502020204030204" pitchFamily="34" charset="0"/>
              </a:rPr>
              <a:t>Spanish</a:t>
            </a:r>
            <a:endParaRPr lang="en-US" dirty="0">
              <a:solidFill>
                <a:schemeClr val="tx2"/>
              </a:solidFill>
              <a:ea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ja" altLang="en-US" sz="2000" b="1" dirty="0">
                <a:solidFill>
                  <a:schemeClr val="tx2"/>
                </a:solidFill>
              </a:rPr>
              <a:t>持続可能な世界作りを目指す革新者</a:t>
            </a:r>
            <a:r>
              <a:rPr lang="en-US" altLang="ja" sz="2000" b="1" dirty="0">
                <a:solidFill>
                  <a:schemeClr val="tx2"/>
                </a:solidFill>
              </a:rPr>
              <a:t>.</a:t>
            </a:r>
            <a:endParaRPr lang="en-US" altLang="ja" sz="2400" b="1" dirty="0">
              <a:solidFill>
                <a:schemeClr val="tx2"/>
              </a:solidFill>
            </a:endParaRPr>
          </a:p>
          <a:p>
            <a:pPr algn="ctr">
              <a:spcAft>
                <a:spcPts val="2400"/>
              </a:spcAft>
            </a:pPr>
            <a:r>
              <a:rPr lang="en-US" sz="1200" dirty="0">
                <a:solidFill>
                  <a:schemeClr val="tx2"/>
                </a:solidFill>
                <a:ea typeface="Calibri" panose="020F0502020204030204" pitchFamily="34" charset="0"/>
              </a:rPr>
              <a:t>Japanese</a:t>
            </a:r>
            <a:endParaRPr lang="en-US" dirty="0">
              <a:solidFill>
                <a:schemeClr val="tx2"/>
              </a:solidFill>
              <a:ea typeface="Calibri" panose="020F050202020403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2000" b="1" dirty="0" err="1">
                <a:solidFill>
                  <a:schemeClr val="tx2"/>
                </a:solidFill>
              </a:rPr>
              <a:t>Innowatorzy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budujący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zrównoważony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świat</a:t>
            </a:r>
            <a:r>
              <a:rPr lang="en-US" sz="2000" b="1" dirty="0">
                <a:solidFill>
                  <a:schemeClr val="tx2"/>
                </a:solidFill>
              </a:rPr>
              <a:t>.</a:t>
            </a:r>
          </a:p>
          <a:p>
            <a:pPr algn="ctr">
              <a:spcAft>
                <a:spcPts val="2400"/>
              </a:spcAft>
            </a:pPr>
            <a:r>
              <a:rPr lang="en-US" sz="1200" dirty="0">
                <a:solidFill>
                  <a:schemeClr val="tx2"/>
                </a:solidFill>
                <a:ea typeface="Calibri" panose="020F0502020204030204" pitchFamily="34" charset="0"/>
              </a:rPr>
              <a:t>Polish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Des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innovateurs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construisant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 un monde durable.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French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Inovadores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na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construção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 de um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mundo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sustentável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+mn-cs"/>
              </a:rPr>
              <a:t>Portuguese</a:t>
            </a:r>
          </a:p>
        </p:txBody>
      </p:sp>
      <p:pic>
        <p:nvPicPr>
          <p:cNvPr id="3" name="Picture 2" descr="A green and black logo&#10;&#10;Description automatically generated">
            <a:extLst>
              <a:ext uri="{FF2B5EF4-FFF2-40B4-BE49-F238E27FC236}">
                <a16:creationId xmlns:a16="http://schemas.microsoft.com/office/drawing/2014/main" id="{73FAA798-69D4-DE8B-CE78-55F94642C9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75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(EN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7FFA76D-39B6-E445-950A-FC1D7BB945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6AD2648-A47C-6B43-891C-60A00BC9CEBC}"/>
              </a:ext>
            </a:extLst>
          </p:cNvPr>
          <p:cNvSpPr txBox="1"/>
          <p:nvPr userDrawn="1"/>
        </p:nvSpPr>
        <p:spPr>
          <a:xfrm>
            <a:off x="9100158" y="6170378"/>
            <a:ext cx="2000327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Join us.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94F6812-0871-9A48-98F8-97C21EDD47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1263" y="6125671"/>
            <a:ext cx="269376" cy="26937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9E1BC11-56F8-D447-93EF-B19D24591F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4927" y="6125671"/>
            <a:ext cx="269376" cy="26937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AFFB942-7445-324E-AF4F-D207C4513F0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431" y="6125671"/>
            <a:ext cx="269376" cy="2693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01232BD-2C9F-4C43-832A-E71DFC90C0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1058095" y="6125671"/>
            <a:ext cx="269376" cy="2693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B128AC-4958-3B78-33DE-583E4F2EA1BA}"/>
              </a:ext>
            </a:extLst>
          </p:cNvPr>
          <p:cNvSpPr txBox="1"/>
          <p:nvPr userDrawn="1"/>
        </p:nvSpPr>
        <p:spPr>
          <a:xfrm>
            <a:off x="711735" y="2459504"/>
            <a:ext cx="10768530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000" b="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Innovators building a sustainable world.</a:t>
            </a:r>
          </a:p>
        </p:txBody>
      </p:sp>
      <p:pic>
        <p:nvPicPr>
          <p:cNvPr id="3" name="Picture 2" descr="A green and black logo&#10;&#10;Description automatically generated">
            <a:extLst>
              <a:ext uri="{FF2B5EF4-FFF2-40B4-BE49-F238E27FC236}">
                <a16:creationId xmlns:a16="http://schemas.microsoft.com/office/drawing/2014/main" id="{73FAA798-69D4-DE8B-CE78-55F94642C97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852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Sho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7FFA76D-39B6-E445-950A-FC1D7BB945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6AD2648-A47C-6B43-891C-60A00BC9CEBC}"/>
              </a:ext>
            </a:extLst>
          </p:cNvPr>
          <p:cNvSpPr txBox="1"/>
          <p:nvPr userDrawn="1"/>
        </p:nvSpPr>
        <p:spPr>
          <a:xfrm>
            <a:off x="9100158" y="6170378"/>
            <a:ext cx="2000327" cy="2708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Join us.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94F6812-0871-9A48-98F8-97C21EDD47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1263" y="6125671"/>
            <a:ext cx="269376" cy="26937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9E1BC11-56F8-D447-93EF-B19D24591F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4927" y="6125671"/>
            <a:ext cx="269376" cy="26937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AFFB942-7445-324E-AF4F-D207C4513F0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4431" y="6125671"/>
            <a:ext cx="269376" cy="2693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01232BD-2C9F-4C43-832A-E71DFC90C0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1058095" y="6125671"/>
            <a:ext cx="269376" cy="269376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CAB8DA1-A8B8-3049-8ADF-5A551CD5C3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5208" y="2335530"/>
            <a:ext cx="8101584" cy="2186940"/>
          </a:xfrm>
        </p:spPr>
        <p:txBody>
          <a:bodyPr anchor="ctr">
            <a:noAutofit/>
          </a:bodyPr>
          <a:lstStyle>
            <a:lvl1pPr marL="0" indent="0" algn="ctr">
              <a:buNone/>
              <a:defRPr sz="4800" b="0">
                <a:solidFill>
                  <a:schemeClr val="accent1"/>
                </a:solidFill>
              </a:defRPr>
            </a:lvl1pPr>
            <a:lvl2pPr marL="457200" indent="0">
              <a:buNone/>
              <a:defRPr sz="3200"/>
            </a:lvl2pPr>
            <a:lvl3pPr marL="914400" indent="0">
              <a:buNone/>
              <a:defRPr sz="3200"/>
            </a:lvl3pPr>
            <a:lvl4pPr marL="1371600" indent="0">
              <a:buNone/>
              <a:defRPr sz="3200"/>
            </a:lvl4pPr>
            <a:lvl5pPr marL="1828800" indent="0">
              <a:buNone/>
              <a:defRPr sz="3200"/>
            </a:lvl5pPr>
          </a:lstStyle>
          <a:p>
            <a:pPr lvl="0"/>
            <a:r>
              <a:rPr lang="en-US"/>
              <a:t>Closing Text</a:t>
            </a:r>
          </a:p>
        </p:txBody>
      </p:sp>
      <p:pic>
        <p:nvPicPr>
          <p:cNvPr id="2" name="Picture 1" descr="A green and black logo&#10;&#10;Description automatically generated">
            <a:extLst>
              <a:ext uri="{FF2B5EF4-FFF2-40B4-BE49-F238E27FC236}">
                <a16:creationId xmlns:a16="http://schemas.microsoft.com/office/drawing/2014/main" id="{DA71F882-EDD1-8741-3D71-29B70412993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35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Stor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FC1013-BE0B-9B4C-B6AB-2EC4146CCF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"/>
          <a:stretch/>
        </p:blipFill>
        <p:spPr>
          <a:xfrm>
            <a:off x="568701" y="544434"/>
            <a:ext cx="11032750" cy="57691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F4D70E7-0FE0-9522-E212-9369901FB0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315" y="1388150"/>
            <a:ext cx="5894270" cy="1803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BB5B3D-33CF-BD88-9438-13635ACD1F70}"/>
              </a:ext>
            </a:extLst>
          </p:cNvPr>
          <p:cNvSpPr/>
          <p:nvPr userDrawn="1"/>
        </p:nvSpPr>
        <p:spPr>
          <a:xfrm>
            <a:off x="451720" y="2627086"/>
            <a:ext cx="6858143" cy="3719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0E240633-9629-9949-5D4A-EF6345233D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716" y="3115890"/>
            <a:ext cx="6059787" cy="36485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 algn="r">
              <a:buNone/>
              <a:defRPr b="1">
                <a:solidFill>
                  <a:srgbClr val="E5E6E7"/>
                </a:solidFill>
              </a:defRPr>
            </a:lvl2pPr>
            <a:lvl3pPr marL="914400" indent="0" algn="r">
              <a:buNone/>
              <a:defRPr b="1">
                <a:solidFill>
                  <a:srgbClr val="E5E6E7"/>
                </a:solidFill>
              </a:defRPr>
            </a:lvl3pPr>
            <a:lvl4pPr marL="1371600" indent="0" algn="r">
              <a:buNone/>
              <a:defRPr b="1">
                <a:solidFill>
                  <a:srgbClr val="E5E6E7"/>
                </a:solidFill>
              </a:defRPr>
            </a:lvl4pPr>
            <a:lvl5pPr marL="1828800" indent="0" algn="r">
              <a:buNone/>
              <a:defRPr b="1">
                <a:solidFill>
                  <a:srgbClr val="E5E6E7"/>
                </a:solidFill>
              </a:defRPr>
            </a:lvl5pPr>
          </a:lstStyle>
          <a:p>
            <a:pPr lvl="0"/>
            <a:r>
              <a:rPr lang="en-US"/>
              <a:t>MONTH/YEAR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8B62055D-D8DE-6152-EA37-5F58DA6FB2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3717" y="3480742"/>
            <a:ext cx="6059786" cy="163828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4200" b="0">
                <a:solidFill>
                  <a:schemeClr val="tx2"/>
                </a:solidFill>
              </a:defRPr>
            </a:lvl1pPr>
            <a:lvl2pPr marL="457200" indent="0" algn="r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E5E6E7"/>
                </a:solidFill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Deck Title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FC4E3FF7-7C38-F40E-13F4-8438010A6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3717" y="5239523"/>
            <a:ext cx="6059786" cy="36485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b="0">
                <a:solidFill>
                  <a:schemeClr val="tx1"/>
                </a:solidFill>
              </a:defRPr>
            </a:lvl1pPr>
            <a:lvl2pPr marL="457200" indent="0" algn="r">
              <a:buNone/>
              <a:defRPr b="1">
                <a:solidFill>
                  <a:srgbClr val="E5E6E7"/>
                </a:solidFill>
              </a:defRPr>
            </a:lvl2pPr>
            <a:lvl3pPr marL="914400" indent="0" algn="r">
              <a:buNone/>
              <a:defRPr b="1">
                <a:solidFill>
                  <a:srgbClr val="E5E6E7"/>
                </a:solidFill>
              </a:defRPr>
            </a:lvl3pPr>
            <a:lvl4pPr marL="1371600" indent="0" algn="r">
              <a:buNone/>
              <a:defRPr b="1">
                <a:solidFill>
                  <a:srgbClr val="E5E6E7"/>
                </a:solidFill>
              </a:defRPr>
            </a:lvl4pPr>
            <a:lvl5pPr marL="1828800" indent="0" algn="r">
              <a:buNone/>
              <a:defRPr b="1">
                <a:solidFill>
                  <a:srgbClr val="E5E6E7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2" name="Picture 1" descr="A green and black logo&#10;&#10;Description automatically generated">
            <a:extLst>
              <a:ext uri="{FF2B5EF4-FFF2-40B4-BE49-F238E27FC236}">
                <a16:creationId xmlns:a16="http://schemas.microsoft.com/office/drawing/2014/main" id="{D70A1872-9F0B-FB94-77AF-EC17E8DEB1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19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2">
          <p15:clr>
            <a:srgbClr val="FBAE40"/>
          </p15:clr>
        </p15:guide>
        <p15:guide id="2" orient="horz" pos="381">
          <p15:clr>
            <a:srgbClr val="FBAE40"/>
          </p15:clr>
        </p15:guide>
        <p15:guide id="3" pos="7285">
          <p15:clr>
            <a:srgbClr val="FBAE40"/>
          </p15:clr>
        </p15:guide>
        <p15:guide id="4" orient="horz" pos="4008">
          <p15:clr>
            <a:srgbClr val="FBAE40"/>
          </p15:clr>
        </p15:guide>
        <p15:guide id="5" pos="183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Natural 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factory&#10;&#10;Description automatically generated with medium confidence">
            <a:extLst>
              <a:ext uri="{FF2B5EF4-FFF2-40B4-BE49-F238E27FC236}">
                <a16:creationId xmlns:a16="http://schemas.microsoft.com/office/drawing/2014/main" id="{99E0997F-FDCA-134B-A41D-D714F7A2D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701" y="544434"/>
            <a:ext cx="11032750" cy="57691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6BE82C3-CBE1-1A97-BA13-2D5D7C09DA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531" y="1412860"/>
            <a:ext cx="6720037" cy="1803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CBC938-4ECD-C122-1291-55072BF6F01F}"/>
              </a:ext>
            </a:extLst>
          </p:cNvPr>
          <p:cNvSpPr/>
          <p:nvPr userDrawn="1"/>
        </p:nvSpPr>
        <p:spPr>
          <a:xfrm>
            <a:off x="451720" y="2627086"/>
            <a:ext cx="6858143" cy="3719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63A294E0-5341-5396-EF48-F9674D2148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716" y="3115890"/>
            <a:ext cx="6059787" cy="36485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 algn="r">
              <a:buNone/>
              <a:defRPr b="1">
                <a:solidFill>
                  <a:srgbClr val="E5E6E7"/>
                </a:solidFill>
              </a:defRPr>
            </a:lvl2pPr>
            <a:lvl3pPr marL="914400" indent="0" algn="r">
              <a:buNone/>
              <a:defRPr b="1">
                <a:solidFill>
                  <a:srgbClr val="E5E6E7"/>
                </a:solidFill>
              </a:defRPr>
            </a:lvl3pPr>
            <a:lvl4pPr marL="1371600" indent="0" algn="r">
              <a:buNone/>
              <a:defRPr b="1">
                <a:solidFill>
                  <a:srgbClr val="E5E6E7"/>
                </a:solidFill>
              </a:defRPr>
            </a:lvl4pPr>
            <a:lvl5pPr marL="1828800" indent="0" algn="r">
              <a:buNone/>
              <a:defRPr b="1">
                <a:solidFill>
                  <a:srgbClr val="E5E6E7"/>
                </a:solidFill>
              </a:defRPr>
            </a:lvl5pPr>
          </a:lstStyle>
          <a:p>
            <a:pPr lvl="0"/>
            <a:r>
              <a:rPr lang="en-US"/>
              <a:t>MONTH/YEAR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BB5507F9-C3A1-B959-FD82-C71D96C6B6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3717" y="3480742"/>
            <a:ext cx="6059786" cy="163828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4200" b="0">
                <a:solidFill>
                  <a:schemeClr val="tx2"/>
                </a:solidFill>
              </a:defRPr>
            </a:lvl1pPr>
            <a:lvl2pPr marL="457200" indent="0" algn="r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E5E6E7"/>
                </a:solidFill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Deck Title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7A46D4CE-11D4-A766-EAAB-F548468B88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3717" y="5239523"/>
            <a:ext cx="6059786" cy="36485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b="0">
                <a:solidFill>
                  <a:schemeClr val="tx1"/>
                </a:solidFill>
              </a:defRPr>
            </a:lvl1pPr>
            <a:lvl2pPr marL="457200" indent="0" algn="r">
              <a:buNone/>
              <a:defRPr b="1">
                <a:solidFill>
                  <a:srgbClr val="E5E6E7"/>
                </a:solidFill>
              </a:defRPr>
            </a:lvl2pPr>
            <a:lvl3pPr marL="914400" indent="0" algn="r">
              <a:buNone/>
              <a:defRPr b="1">
                <a:solidFill>
                  <a:srgbClr val="E5E6E7"/>
                </a:solidFill>
              </a:defRPr>
            </a:lvl3pPr>
            <a:lvl4pPr marL="1371600" indent="0" algn="r">
              <a:buNone/>
              <a:defRPr b="1">
                <a:solidFill>
                  <a:srgbClr val="E5E6E7"/>
                </a:solidFill>
              </a:defRPr>
            </a:lvl4pPr>
            <a:lvl5pPr marL="1828800" indent="0" algn="r">
              <a:buNone/>
              <a:defRPr b="1">
                <a:solidFill>
                  <a:srgbClr val="E5E6E7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2" name="Picture 1" descr="A green and black logo&#10;&#10;Description automatically generated">
            <a:extLst>
              <a:ext uri="{FF2B5EF4-FFF2-40B4-BE49-F238E27FC236}">
                <a16:creationId xmlns:a16="http://schemas.microsoft.com/office/drawing/2014/main" id="{19622DEB-C55F-DE34-9F1F-64CBD4F937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98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2">
          <p15:clr>
            <a:srgbClr val="FBAE40"/>
          </p15:clr>
        </p15:guide>
        <p15:guide id="2" orient="horz" pos="381">
          <p15:clr>
            <a:srgbClr val="FBAE40"/>
          </p15:clr>
        </p15:guide>
        <p15:guide id="3" pos="1838">
          <p15:clr>
            <a:srgbClr val="FBAE40"/>
          </p15:clr>
        </p15:guide>
        <p15:guide id="4" pos="7285">
          <p15:clr>
            <a:srgbClr val="FBAE40"/>
          </p15:clr>
        </p15:guide>
        <p15:guide id="5" orient="horz" pos="400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Trans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44DBDA-5B3E-2640-AB89-CF1888F1F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701" y="544434"/>
            <a:ext cx="11032750" cy="576913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09D823C-1250-86A8-867E-7328B2475C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531" y="835763"/>
            <a:ext cx="6720037" cy="1803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DEBA92-C37F-0A7A-D742-48FCC87CC5E4}"/>
              </a:ext>
            </a:extLst>
          </p:cNvPr>
          <p:cNvSpPr/>
          <p:nvPr userDrawn="1"/>
        </p:nvSpPr>
        <p:spPr>
          <a:xfrm>
            <a:off x="451720" y="2627086"/>
            <a:ext cx="6858143" cy="3719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5F439F13-6680-0B4B-DAFC-9434506758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716" y="3115890"/>
            <a:ext cx="6059787" cy="36485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 algn="r">
              <a:buNone/>
              <a:defRPr b="1">
                <a:solidFill>
                  <a:srgbClr val="E5E6E7"/>
                </a:solidFill>
              </a:defRPr>
            </a:lvl2pPr>
            <a:lvl3pPr marL="914400" indent="0" algn="r">
              <a:buNone/>
              <a:defRPr b="1">
                <a:solidFill>
                  <a:srgbClr val="E5E6E7"/>
                </a:solidFill>
              </a:defRPr>
            </a:lvl3pPr>
            <a:lvl4pPr marL="1371600" indent="0" algn="r">
              <a:buNone/>
              <a:defRPr b="1">
                <a:solidFill>
                  <a:srgbClr val="E5E6E7"/>
                </a:solidFill>
              </a:defRPr>
            </a:lvl4pPr>
            <a:lvl5pPr marL="1828800" indent="0" algn="r">
              <a:buNone/>
              <a:defRPr b="1">
                <a:solidFill>
                  <a:srgbClr val="E5E6E7"/>
                </a:solidFill>
              </a:defRPr>
            </a:lvl5pPr>
          </a:lstStyle>
          <a:p>
            <a:pPr lvl="0"/>
            <a:r>
              <a:rPr lang="en-US"/>
              <a:t>MONTH/YEAR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0FA587C5-76A6-4C31-5C09-0A29FE42B5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3717" y="3480742"/>
            <a:ext cx="6059786" cy="163828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4200" b="0">
                <a:solidFill>
                  <a:schemeClr val="tx2"/>
                </a:solidFill>
              </a:defRPr>
            </a:lvl1pPr>
            <a:lvl2pPr marL="457200" indent="0" algn="r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E5E6E7"/>
                </a:solidFill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Deck Title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C0B058B4-9CB2-D859-AAE7-2171E335EE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3717" y="5239523"/>
            <a:ext cx="6059786" cy="36485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b="0">
                <a:solidFill>
                  <a:schemeClr val="tx1"/>
                </a:solidFill>
              </a:defRPr>
            </a:lvl1pPr>
            <a:lvl2pPr marL="457200" indent="0" algn="r">
              <a:buNone/>
              <a:defRPr b="1">
                <a:solidFill>
                  <a:srgbClr val="E5E6E7"/>
                </a:solidFill>
              </a:defRPr>
            </a:lvl2pPr>
            <a:lvl3pPr marL="914400" indent="0" algn="r">
              <a:buNone/>
              <a:defRPr b="1">
                <a:solidFill>
                  <a:srgbClr val="E5E6E7"/>
                </a:solidFill>
              </a:defRPr>
            </a:lvl3pPr>
            <a:lvl4pPr marL="1371600" indent="0" algn="r">
              <a:buNone/>
              <a:defRPr b="1">
                <a:solidFill>
                  <a:srgbClr val="E5E6E7"/>
                </a:solidFill>
              </a:defRPr>
            </a:lvl4pPr>
            <a:lvl5pPr marL="1828800" indent="0" algn="r">
              <a:buNone/>
              <a:defRPr b="1">
                <a:solidFill>
                  <a:srgbClr val="E5E6E7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2" name="Picture 1" descr="A green and black logo&#10;&#10;Description automatically generated">
            <a:extLst>
              <a:ext uri="{FF2B5EF4-FFF2-40B4-BE49-F238E27FC236}">
                <a16:creationId xmlns:a16="http://schemas.microsoft.com/office/drawing/2014/main" id="{6048C166-B335-4847-0AC0-ABA9F98054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67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2">
          <p15:clr>
            <a:srgbClr val="FBAE40"/>
          </p15:clr>
        </p15:guide>
        <p15:guide id="2" orient="horz" pos="381">
          <p15:clr>
            <a:srgbClr val="FBAE40"/>
          </p15:clr>
        </p15:guide>
        <p15:guide id="3" pos="1838">
          <p15:clr>
            <a:srgbClr val="FBAE40"/>
          </p15:clr>
        </p15:guide>
        <p15:guide id="4" pos="7285">
          <p15:clr>
            <a:srgbClr val="FBAE40"/>
          </p15:clr>
        </p15:guide>
        <p15:guide id="5" orient="horz" pos="400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Offshore Wi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119D22-7CF6-C84A-8E13-61AB41585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700" y="544434"/>
            <a:ext cx="11032749" cy="576913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2A153EB-A60A-D8B8-B910-18D141CA7B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531" y="835763"/>
            <a:ext cx="6720037" cy="1803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D3C3D2-CF8F-2F2C-A77B-72D8DAFD041D}"/>
              </a:ext>
            </a:extLst>
          </p:cNvPr>
          <p:cNvSpPr/>
          <p:nvPr userDrawn="1"/>
        </p:nvSpPr>
        <p:spPr>
          <a:xfrm>
            <a:off x="451720" y="2627086"/>
            <a:ext cx="6858143" cy="3719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49407ACC-F8B7-1A38-D589-B256E6C916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716" y="3115890"/>
            <a:ext cx="6059787" cy="36485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 algn="r">
              <a:buNone/>
              <a:defRPr b="1">
                <a:solidFill>
                  <a:srgbClr val="E5E6E7"/>
                </a:solidFill>
              </a:defRPr>
            </a:lvl2pPr>
            <a:lvl3pPr marL="914400" indent="0" algn="r">
              <a:buNone/>
              <a:defRPr b="1">
                <a:solidFill>
                  <a:srgbClr val="E5E6E7"/>
                </a:solidFill>
              </a:defRPr>
            </a:lvl3pPr>
            <a:lvl4pPr marL="1371600" indent="0" algn="r">
              <a:buNone/>
              <a:defRPr b="1">
                <a:solidFill>
                  <a:srgbClr val="E5E6E7"/>
                </a:solidFill>
              </a:defRPr>
            </a:lvl4pPr>
            <a:lvl5pPr marL="1828800" indent="0" algn="r">
              <a:buNone/>
              <a:defRPr b="1">
                <a:solidFill>
                  <a:srgbClr val="E5E6E7"/>
                </a:solidFill>
              </a:defRPr>
            </a:lvl5pPr>
          </a:lstStyle>
          <a:p>
            <a:pPr lvl="0"/>
            <a:r>
              <a:rPr lang="en-US"/>
              <a:t>MONTH/YEAR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E939E7E7-8115-E02A-6784-C54244F7C5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3717" y="3480742"/>
            <a:ext cx="6059786" cy="163828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4200" b="0">
                <a:solidFill>
                  <a:schemeClr val="tx2"/>
                </a:solidFill>
              </a:defRPr>
            </a:lvl1pPr>
            <a:lvl2pPr marL="457200" indent="0" algn="r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E5E6E7"/>
                </a:solidFill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Deck Title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4BBBB742-A90E-7498-D5B3-B4D6C8CF0A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3717" y="5239523"/>
            <a:ext cx="6059786" cy="36485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b="0">
                <a:solidFill>
                  <a:schemeClr val="tx1"/>
                </a:solidFill>
              </a:defRPr>
            </a:lvl1pPr>
            <a:lvl2pPr marL="457200" indent="0" algn="r">
              <a:buNone/>
              <a:defRPr b="1">
                <a:solidFill>
                  <a:srgbClr val="E5E6E7"/>
                </a:solidFill>
              </a:defRPr>
            </a:lvl2pPr>
            <a:lvl3pPr marL="914400" indent="0" algn="r">
              <a:buNone/>
              <a:defRPr b="1">
                <a:solidFill>
                  <a:srgbClr val="E5E6E7"/>
                </a:solidFill>
              </a:defRPr>
            </a:lvl3pPr>
            <a:lvl4pPr marL="1371600" indent="0" algn="r">
              <a:buNone/>
              <a:defRPr b="1">
                <a:solidFill>
                  <a:srgbClr val="E5E6E7"/>
                </a:solidFill>
              </a:defRPr>
            </a:lvl4pPr>
            <a:lvl5pPr marL="1828800" indent="0" algn="r">
              <a:buNone/>
              <a:defRPr b="1">
                <a:solidFill>
                  <a:srgbClr val="E5E6E7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2" name="Picture 1" descr="A green and black logo&#10;&#10;Description automatically generated">
            <a:extLst>
              <a:ext uri="{FF2B5EF4-FFF2-40B4-BE49-F238E27FC236}">
                <a16:creationId xmlns:a16="http://schemas.microsoft.com/office/drawing/2014/main" id="{33878CCE-EAB2-2462-BACA-83CDFE8BC3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9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2">
          <p15:clr>
            <a:srgbClr val="FBAE40"/>
          </p15:clr>
        </p15:guide>
        <p15:guide id="2" orient="horz" pos="381">
          <p15:clr>
            <a:srgbClr val="FBAE40"/>
          </p15:clr>
        </p15:guide>
        <p15:guide id="3" pos="1838">
          <p15:clr>
            <a:srgbClr val="FBAE40"/>
          </p15:clr>
        </p15:guide>
        <p15:guide id="4" pos="7285">
          <p15:clr>
            <a:srgbClr val="FBAE40"/>
          </p15:clr>
        </p15:guide>
        <p15:guide id="5" orient="horz" pos="400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Clean 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119D22-7CF6-C84A-8E13-61AB41585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700" y="544434"/>
            <a:ext cx="11032749" cy="576913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2A153EB-A60A-D8B8-B910-18D141CA7B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531" y="835889"/>
            <a:ext cx="6720037" cy="1803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9CFBE3-1CEB-150A-26BA-B3D670A658D0}"/>
              </a:ext>
            </a:extLst>
          </p:cNvPr>
          <p:cNvSpPr/>
          <p:nvPr userDrawn="1"/>
        </p:nvSpPr>
        <p:spPr>
          <a:xfrm>
            <a:off x="451720" y="2627086"/>
            <a:ext cx="6858143" cy="3719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DEC55913-683B-3EFE-A45A-A7C29FFE5F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716" y="3115890"/>
            <a:ext cx="6059787" cy="36485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 algn="r">
              <a:buNone/>
              <a:defRPr b="1">
                <a:solidFill>
                  <a:srgbClr val="E5E6E7"/>
                </a:solidFill>
              </a:defRPr>
            </a:lvl2pPr>
            <a:lvl3pPr marL="914400" indent="0" algn="r">
              <a:buNone/>
              <a:defRPr b="1">
                <a:solidFill>
                  <a:srgbClr val="E5E6E7"/>
                </a:solidFill>
              </a:defRPr>
            </a:lvl3pPr>
            <a:lvl4pPr marL="1371600" indent="0" algn="r">
              <a:buNone/>
              <a:defRPr b="1">
                <a:solidFill>
                  <a:srgbClr val="E5E6E7"/>
                </a:solidFill>
              </a:defRPr>
            </a:lvl4pPr>
            <a:lvl5pPr marL="1828800" indent="0" algn="r">
              <a:buNone/>
              <a:defRPr b="1">
                <a:solidFill>
                  <a:srgbClr val="E5E6E7"/>
                </a:solidFill>
              </a:defRPr>
            </a:lvl5pPr>
          </a:lstStyle>
          <a:p>
            <a:pPr lvl="0"/>
            <a:r>
              <a:rPr lang="en-US"/>
              <a:t>MONTH/YEAR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0A1E0FD8-5CF5-C26C-7078-E79594BDDA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3717" y="3480742"/>
            <a:ext cx="6059786" cy="163828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4200" b="0">
                <a:solidFill>
                  <a:schemeClr val="tx2"/>
                </a:solidFill>
              </a:defRPr>
            </a:lvl1pPr>
            <a:lvl2pPr marL="457200" indent="0" algn="r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E5E6E7"/>
                </a:solidFill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Deck Title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DCCE4825-EA56-BA8A-78FA-33F81C4E9D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3717" y="5239523"/>
            <a:ext cx="6059786" cy="36485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b="0">
                <a:solidFill>
                  <a:schemeClr val="tx1"/>
                </a:solidFill>
              </a:defRPr>
            </a:lvl1pPr>
            <a:lvl2pPr marL="457200" indent="0" algn="r">
              <a:buNone/>
              <a:defRPr b="1">
                <a:solidFill>
                  <a:srgbClr val="E5E6E7"/>
                </a:solidFill>
              </a:defRPr>
            </a:lvl2pPr>
            <a:lvl3pPr marL="914400" indent="0" algn="r">
              <a:buNone/>
              <a:defRPr b="1">
                <a:solidFill>
                  <a:srgbClr val="E5E6E7"/>
                </a:solidFill>
              </a:defRPr>
            </a:lvl3pPr>
            <a:lvl4pPr marL="1371600" indent="0" algn="r">
              <a:buNone/>
              <a:defRPr b="1">
                <a:solidFill>
                  <a:srgbClr val="E5E6E7"/>
                </a:solidFill>
              </a:defRPr>
            </a:lvl4pPr>
            <a:lvl5pPr marL="1828800" indent="0" algn="r">
              <a:buNone/>
              <a:defRPr b="1">
                <a:solidFill>
                  <a:srgbClr val="E5E6E7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2" name="Picture 1" descr="A green and black logo&#10;&#10;Description automatically generated">
            <a:extLst>
              <a:ext uri="{FF2B5EF4-FFF2-40B4-BE49-F238E27FC236}">
                <a16:creationId xmlns:a16="http://schemas.microsoft.com/office/drawing/2014/main" id="{5A5397F9-A5A5-3C5B-2E95-EB3D2D77D1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30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2">
          <p15:clr>
            <a:srgbClr val="FBAE40"/>
          </p15:clr>
        </p15:guide>
        <p15:guide id="2" orient="horz" pos="381">
          <p15:clr>
            <a:srgbClr val="FBAE40"/>
          </p15:clr>
        </p15:guide>
        <p15:guide id="3" pos="1838">
          <p15:clr>
            <a:srgbClr val="FBAE40"/>
          </p15:clr>
        </p15:guide>
        <p15:guide id="4" pos="7285">
          <p15:clr>
            <a:srgbClr val="FBAE40"/>
          </p15:clr>
        </p15:guide>
        <p15:guide id="5" orient="horz" pos="400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Clean Hydro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119D22-7CF6-C84A-8E13-61AB41585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700" y="544434"/>
            <a:ext cx="11032749" cy="576913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2A153EB-A60A-D8B8-B910-18D141CA7B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531" y="835763"/>
            <a:ext cx="6720037" cy="1803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620E3A3-0E9B-203A-794B-51EB5C5EDD7E}"/>
              </a:ext>
            </a:extLst>
          </p:cNvPr>
          <p:cNvSpPr/>
          <p:nvPr userDrawn="1"/>
        </p:nvSpPr>
        <p:spPr>
          <a:xfrm>
            <a:off x="451720" y="2627086"/>
            <a:ext cx="6858143" cy="3719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99BDBB28-330C-F505-E05F-D05232F173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716" y="3115890"/>
            <a:ext cx="6059787" cy="36485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457200" indent="0" algn="r">
              <a:buNone/>
              <a:defRPr b="1">
                <a:solidFill>
                  <a:srgbClr val="E5E6E7"/>
                </a:solidFill>
              </a:defRPr>
            </a:lvl2pPr>
            <a:lvl3pPr marL="914400" indent="0" algn="r">
              <a:buNone/>
              <a:defRPr b="1">
                <a:solidFill>
                  <a:srgbClr val="E5E6E7"/>
                </a:solidFill>
              </a:defRPr>
            </a:lvl3pPr>
            <a:lvl4pPr marL="1371600" indent="0" algn="r">
              <a:buNone/>
              <a:defRPr b="1">
                <a:solidFill>
                  <a:srgbClr val="E5E6E7"/>
                </a:solidFill>
              </a:defRPr>
            </a:lvl4pPr>
            <a:lvl5pPr marL="1828800" indent="0" algn="r">
              <a:buNone/>
              <a:defRPr b="1">
                <a:solidFill>
                  <a:srgbClr val="E5E6E7"/>
                </a:solidFill>
              </a:defRPr>
            </a:lvl5pPr>
          </a:lstStyle>
          <a:p>
            <a:pPr lvl="0"/>
            <a:r>
              <a:rPr lang="en-US"/>
              <a:t>MONTH/YEAR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91A50F14-549C-A63A-16C4-4A85EF95CD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3717" y="3480742"/>
            <a:ext cx="6059786" cy="163828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4200" b="0">
                <a:solidFill>
                  <a:schemeClr val="tx2"/>
                </a:solidFill>
              </a:defRPr>
            </a:lvl1pPr>
            <a:lvl2pPr marL="457200" indent="0" algn="r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E5E6E7"/>
                </a:solidFill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Deck Title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B0504943-BBE3-2E44-74DF-E2E9E4707D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3717" y="5239523"/>
            <a:ext cx="6059786" cy="36485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b="0">
                <a:solidFill>
                  <a:schemeClr val="tx1"/>
                </a:solidFill>
              </a:defRPr>
            </a:lvl1pPr>
            <a:lvl2pPr marL="457200" indent="0" algn="r">
              <a:buNone/>
              <a:defRPr b="1">
                <a:solidFill>
                  <a:srgbClr val="E5E6E7"/>
                </a:solidFill>
              </a:defRPr>
            </a:lvl2pPr>
            <a:lvl3pPr marL="914400" indent="0" algn="r">
              <a:buNone/>
              <a:defRPr b="1">
                <a:solidFill>
                  <a:srgbClr val="E5E6E7"/>
                </a:solidFill>
              </a:defRPr>
            </a:lvl3pPr>
            <a:lvl4pPr marL="1371600" indent="0" algn="r">
              <a:buNone/>
              <a:defRPr b="1">
                <a:solidFill>
                  <a:srgbClr val="E5E6E7"/>
                </a:solidFill>
              </a:defRPr>
            </a:lvl4pPr>
            <a:lvl5pPr marL="1828800" indent="0" algn="r">
              <a:buNone/>
              <a:defRPr b="1">
                <a:solidFill>
                  <a:srgbClr val="E5E6E7"/>
                </a:solidFill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2" name="Picture 1" descr="A green and black logo&#10;&#10;Description automatically generated">
            <a:extLst>
              <a:ext uri="{FF2B5EF4-FFF2-40B4-BE49-F238E27FC236}">
                <a16:creationId xmlns:a16="http://schemas.microsoft.com/office/drawing/2014/main" id="{DAD37AD9-E575-940D-2C6C-8DBD9CB1BD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1316" y="6239064"/>
            <a:ext cx="1251070" cy="26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41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12">
          <p15:clr>
            <a:srgbClr val="FBAE40"/>
          </p15:clr>
        </p15:guide>
        <p15:guide id="2" orient="horz" pos="381">
          <p15:clr>
            <a:srgbClr val="FBAE40"/>
          </p15:clr>
        </p15:guide>
        <p15:guide id="3" pos="1838">
          <p15:clr>
            <a:srgbClr val="FBAE40"/>
          </p15:clr>
        </p15:guide>
        <p15:guide id="4" pos="7285">
          <p15:clr>
            <a:srgbClr val="FBAE40"/>
          </p15:clr>
        </p15:guide>
        <p15:guide id="5" orient="horz" pos="400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8845A-1CDE-0F46-B825-22E47EC8A1D8}" type="datetimeFigureOut">
              <a:rPr lang="en-US" smtClean="0"/>
              <a:t>1/31/2025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F8B90-02D6-B643-B0D2-18BA2DDA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1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706" r:id="rId2"/>
    <p:sldLayoutId id="2147483707" r:id="rId3"/>
    <p:sldLayoutId id="2147483736" r:id="rId4"/>
    <p:sldLayoutId id="2147483709" r:id="rId5"/>
    <p:sldLayoutId id="2147483726" r:id="rId6"/>
    <p:sldLayoutId id="2147483729" r:id="rId7"/>
    <p:sldLayoutId id="2147483730" r:id="rId8"/>
    <p:sldLayoutId id="2147483731" r:id="rId9"/>
    <p:sldLayoutId id="2147483710" r:id="rId10"/>
    <p:sldLayoutId id="2147483728" r:id="rId11"/>
    <p:sldLayoutId id="2147483711" r:id="rId12"/>
    <p:sldLayoutId id="2147483678" r:id="rId13"/>
    <p:sldLayoutId id="2147483712" r:id="rId14"/>
    <p:sldLayoutId id="2147483713" r:id="rId15"/>
    <p:sldLayoutId id="2147483714" r:id="rId16"/>
    <p:sldLayoutId id="2147483727" r:id="rId17"/>
    <p:sldLayoutId id="2147483679" r:id="rId18"/>
    <p:sldLayoutId id="2147483734" r:id="rId19"/>
    <p:sldLayoutId id="2147483692" r:id="rId20"/>
    <p:sldLayoutId id="2147483680" r:id="rId21"/>
    <p:sldLayoutId id="2147483735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689" r:id="rId30"/>
    <p:sldLayoutId id="2147483694" r:id="rId31"/>
    <p:sldLayoutId id="2147483695" r:id="rId32"/>
    <p:sldLayoutId id="2147483732" r:id="rId33"/>
    <p:sldLayoutId id="2147483733" r:id="rId34"/>
    <p:sldLayoutId id="2147483690" r:id="rId35"/>
    <p:sldLayoutId id="2147483737" r:id="rId36"/>
    <p:sldLayoutId id="2147483715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rcot.com/calendar/02282025-Dispatchable-Reliability-Reserve-Service" TargetMode="External"/><Relationship Id="rId2" Type="http://schemas.openxmlformats.org/officeDocument/2006/relationships/hyperlink" Target="https://www.ercot.com/files/docs/2025/01/24/Proposal%20for%20Real-Time%20Procurement%20of%20Offline%20DRRS.pptx" TargetMode="External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ercot.com/files/docs/2025/01/23/20250124%20SAWG%20ERCOT%20DRRS%20Presentation.pptx" TargetMode="External"/><Relationship Id="rId4" Type="http://schemas.openxmlformats.org/officeDocument/2006/relationships/hyperlink" Target="https://www.ercot.com/files/docs/2025/01/24/HEN%20DRRS%20Strawman%20to%20meet%20HB1500%20req.pptx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rcot.com/files/docs/2025/01/22/3_SAWG_1-24-2025_CDR_Preparation_Update.pptx" TargetMode="Externa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rcot.com/files/docs/2025/01/22/4_SAWG_1-24-2025_SERVM_Projects.pptx" TargetMode="Externa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71B369-7D71-4A83-92F8-8D870FD197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February 5, 2025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A910C-7E0C-68DA-0E3B-266D158C64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3717" y="3480742"/>
            <a:ext cx="6059786" cy="926501"/>
          </a:xfrm>
        </p:spPr>
        <p:txBody>
          <a:bodyPr>
            <a:normAutofit/>
          </a:bodyPr>
          <a:lstStyle/>
          <a:p>
            <a:r>
              <a:rPr lang="en-US" sz="2400" dirty="0"/>
              <a:t>Supply Analysis Working Group (SAWG)</a:t>
            </a:r>
            <a:br>
              <a:rPr lang="en-US" sz="2400" dirty="0"/>
            </a:br>
            <a:r>
              <a:rPr lang="en-US" sz="2400" dirty="0"/>
              <a:t>February 2025 Update to WMS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3CD05F-8BCC-4A5D-E437-E7EE2804CC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3717" y="4497859"/>
            <a:ext cx="6059786" cy="1106516"/>
          </a:xfrm>
        </p:spPr>
        <p:txBody>
          <a:bodyPr>
            <a:normAutofit/>
          </a:bodyPr>
          <a:lstStyle/>
          <a:p>
            <a:r>
              <a:rPr lang="en-US" sz="2000" dirty="0"/>
              <a:t>Kevin Hanson (Invenergy) Chair</a:t>
            </a:r>
          </a:p>
          <a:p>
            <a:r>
              <a:rPr lang="en-US" sz="2000" dirty="0"/>
              <a:t>Greg Lackey (CPS Energy) Co-Vice Chair</a:t>
            </a:r>
          </a:p>
          <a:p>
            <a:r>
              <a:rPr lang="en-US" sz="2000" dirty="0"/>
              <a:t>Pete </a:t>
            </a:r>
            <a:r>
              <a:rPr lang="en-US" sz="2000" dirty="0" err="1"/>
              <a:t>Warnken</a:t>
            </a:r>
            <a:r>
              <a:rPr lang="en-US" sz="2000" dirty="0"/>
              <a:t> (ERCOT) Co-Vice Chair</a:t>
            </a:r>
          </a:p>
        </p:txBody>
      </p:sp>
    </p:spTree>
    <p:extLst>
      <p:ext uri="{BB962C8B-B14F-4D97-AF65-F5344CB8AC3E}">
        <p14:creationId xmlns:p14="http://schemas.microsoft.com/office/powerpoint/2010/main" val="3883547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21B34C4F-C80B-5E4C-B0BB-CD5A64453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B8A53-C41B-2041-BE0F-D6FAB754EEC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66838-7100-2F45-87A1-8F7DE40CB1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2025 SAWG Leadership recommendation is:</a:t>
            </a:r>
          </a:p>
          <a:p>
            <a:r>
              <a:rPr lang="en-US" dirty="0">
                <a:solidFill>
                  <a:srgbClr val="FF0000"/>
                </a:solidFill>
              </a:rPr>
              <a:t>	Kevin Hanson (Invenergy) as Chair, </a:t>
            </a:r>
          </a:p>
          <a:p>
            <a:r>
              <a:rPr lang="en-US" dirty="0">
                <a:solidFill>
                  <a:srgbClr val="FF0000"/>
                </a:solidFill>
              </a:rPr>
              <a:t>	Greg Lackey (CPS Energy) as Co-Vice Chair, and </a:t>
            </a:r>
          </a:p>
          <a:p>
            <a:r>
              <a:rPr lang="en-US" dirty="0">
                <a:solidFill>
                  <a:srgbClr val="FF0000"/>
                </a:solidFill>
              </a:rPr>
              <a:t>	Pete </a:t>
            </a:r>
            <a:r>
              <a:rPr lang="en-US" dirty="0" err="1">
                <a:solidFill>
                  <a:srgbClr val="FF0000"/>
                </a:solidFill>
              </a:rPr>
              <a:t>Warnken</a:t>
            </a:r>
            <a:r>
              <a:rPr lang="en-US" dirty="0">
                <a:solidFill>
                  <a:srgbClr val="FF0000"/>
                </a:solidFill>
              </a:rPr>
              <a:t> (ERCOT) as Co-Vice Chair.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Meeting was focused on: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DRRS Market Design Proposals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CDR Preparation Update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SERVM Simulation-related Projects for 2025</a:t>
            </a:r>
          </a:p>
          <a:p>
            <a:pPr marL="457200" indent="-457200">
              <a:buFont typeface="+mj-lt"/>
              <a:buAutoNum type="alphaUcPeriod"/>
            </a:pPr>
            <a:endParaRPr lang="en-US" dirty="0"/>
          </a:p>
          <a:p>
            <a:pPr marL="914400" lvl="1" indent="-457200">
              <a:buAutoNum type="arabicPeriod"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6DECBB-0A4B-C046-B79A-19FB3161A6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747786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30BAC7-F797-E304-4FF1-51B2DEB679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600" dirty="0"/>
              <a:t>At the January meeting, three DRRS presentations were given.</a:t>
            </a:r>
          </a:p>
          <a:p>
            <a:pPr marL="457200" indent="-457200">
              <a:buAutoNum type="arabicParenR"/>
            </a:pPr>
            <a:r>
              <a:rPr lang="en-US" sz="1600" dirty="0"/>
              <a:t>IMM presentation (Andrew Reimers)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1400" dirty="0">
                <a:hlinkClick r:id="rId2"/>
              </a:rPr>
              <a:t>https://www.ercot.com/files/docs/2025/01/24/Proposal%20for%20Real-Time%20Procurement%20of%20Offline%20DRRS.pptx</a:t>
            </a:r>
            <a:r>
              <a:rPr lang="en-US" sz="1400" dirty="0"/>
              <a:t> 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1400" dirty="0"/>
              <a:t>Day ahead to real time procurement and deployment is a concern of this proposal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1400" dirty="0"/>
              <a:t>Concepts will be discussed further at the workshop scheduled for February 28</a:t>
            </a:r>
            <a:r>
              <a:rPr lang="en-US" sz="1400" baseline="30000" dirty="0"/>
              <a:t>th</a:t>
            </a:r>
            <a:r>
              <a:rPr lang="en-US" sz="1400" dirty="0"/>
              <a:t> (</a:t>
            </a:r>
            <a:r>
              <a:rPr lang="en-US" sz="1400" dirty="0">
                <a:hlinkClick r:id="rId3"/>
              </a:rPr>
              <a:t>https://www.ercot.com/calendar/02282025-Dispatchable-Reliability-Reserve-Service</a:t>
            </a:r>
            <a:r>
              <a:rPr lang="en-US" sz="1400" dirty="0"/>
              <a:t>) </a:t>
            </a:r>
          </a:p>
          <a:p>
            <a:pPr marL="457200" indent="-457200">
              <a:buAutoNum type="arabicParenR"/>
            </a:pPr>
            <a:r>
              <a:rPr lang="en-US" sz="1600" dirty="0"/>
              <a:t>Hunt Energy Network (Shams Siddiqi)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>
                <a:hlinkClick r:id="rId4"/>
              </a:rPr>
              <a:t>https://www.ercot.com/files/docs/2025/01/24/HEN%20DRRS%20Strawman%20to%20meet%20HB1500%20req.pptx</a:t>
            </a:r>
            <a:r>
              <a:rPr lang="en-US" sz="1400" dirty="0"/>
              <a:t> 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The bifurcation concept (new generation versus old generation) and adding the concept of net Cost of New Entry (CONE) was a concern from multiple stakeholders</a:t>
            </a:r>
          </a:p>
          <a:p>
            <a:pPr marL="457200" indent="-457200">
              <a:buAutoNum type="arabicParenR"/>
            </a:pPr>
            <a:r>
              <a:rPr lang="en-US" sz="1600" dirty="0"/>
              <a:t>ERCOT (Gordon Drake)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>
                <a:hlinkClick r:id="rId5"/>
              </a:rPr>
              <a:t>https://www.ercot.com/files/docs/2025/01/23/20250124%20SAWG%20ERCOT%20DRRS%20Presentation.pptx</a:t>
            </a:r>
            <a:r>
              <a:rPr lang="en-US" sz="1400" dirty="0"/>
              <a:t> 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ERCOT’s two concepts (Multiple Pass and Release Factor) will be discussed further at the workshop.</a:t>
            </a:r>
          </a:p>
          <a:p>
            <a:endParaRPr lang="en-US" sz="1600" dirty="0"/>
          </a:p>
          <a:p>
            <a:endParaRPr lang="en-US" sz="1600" dirty="0"/>
          </a:p>
          <a:p>
            <a:pPr marL="457200" indent="-457200">
              <a:buFont typeface="+mj-lt"/>
              <a:buAutoNum type="arabicParenR"/>
            </a:pPr>
            <a:endParaRPr lang="en-US" sz="1600" dirty="0"/>
          </a:p>
          <a:p>
            <a:pPr marL="457200" indent="-457200">
              <a:buFont typeface="+mj-lt"/>
              <a:buAutoNum type="arabicParenR"/>
            </a:pPr>
            <a:endParaRPr lang="en-US" dirty="0"/>
          </a:p>
          <a:p>
            <a:pPr marL="457200" indent="-457200">
              <a:buAutoNum type="arabicParenR"/>
            </a:pPr>
            <a:endParaRPr lang="en-US" dirty="0"/>
          </a:p>
          <a:p>
            <a:pPr marL="457200" indent="-457200">
              <a:buAutoNum type="arabicParenR"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E4E3E-3DA3-0D23-B6C6-26AD5E6743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DRRS Market Design Proposals</a:t>
            </a:r>
          </a:p>
        </p:txBody>
      </p:sp>
    </p:spTree>
    <p:extLst>
      <p:ext uri="{BB962C8B-B14F-4D97-AF65-F5344CB8AC3E}">
        <p14:creationId xmlns:p14="http://schemas.microsoft.com/office/powerpoint/2010/main" val="272179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A9367-A53A-E160-B45E-8A1AA3CBB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EF4F20-B2B6-91F7-3C84-C9014B9FA9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sz="1600" dirty="0">
                <a:solidFill>
                  <a:srgbClr val="FF0000"/>
                </a:solidFill>
              </a:rPr>
              <a:t>Capacity Demand and Reserves (CDR) report will be released during mid-February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>
                <a:solidFill>
                  <a:srgbClr val="FF0000"/>
                </a:solidFill>
              </a:rPr>
              <a:t>Load forecast will include all officer letter loads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1600" dirty="0"/>
              <a:t>Multiple new tabs will be added to the report: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Load-Resource Scenarios 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Revamped Unit Details table with Resource Attribute Codes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Installed capacity by Resource Type similar to the ones in the MORA reports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Wind-Solar County Mapping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Background tab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Acronyms tab (similar to MORA)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1600" dirty="0"/>
              <a:t>Retired tabs include a) Decommissioned Gen. Resources, b) Fuel Type Capacity Mix, c) Unconfirmed Retirement Capacity, and d) Fossil Fuel SODG Capacities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1600" dirty="0">
                <a:hlinkClick r:id="rId2"/>
              </a:rPr>
              <a:t>https://www.ercot.com/files/docs/2025/01/22/3_SAWG_1-24-2025_CDR_Preparation_Update.pptx</a:t>
            </a:r>
            <a:r>
              <a:rPr lang="en-US" sz="1600" dirty="0"/>
              <a:t>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BCD19-949C-08AC-C7E6-FE85A5F0C5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CDR Preparation Update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973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C64E9-22C6-1874-2B18-294D4AE1E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BFEABC-6B07-D51C-B687-4F60ECC4C2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3165" y="1318165"/>
            <a:ext cx="11032750" cy="4221669"/>
          </a:xfrm>
        </p:spPr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sz="1600" dirty="0">
                <a:hlinkClick r:id="rId2"/>
              </a:rPr>
              <a:t>https://www.ercot.com/files/docs/2025/01/22/4_SAWG_1-24-2025_SERVM_Projects.pptx</a:t>
            </a:r>
            <a:r>
              <a:rPr lang="en-US" sz="1600" dirty="0"/>
              <a:t> 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1600" dirty="0"/>
              <a:t>Weather Event Modeling Enhancements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January Reliability Risk Analysis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Event Duration Risk Assessment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1600" dirty="0"/>
              <a:t>Zonal </a:t>
            </a:r>
            <a:r>
              <a:rPr lang="en-US" sz="1600" dirty="0" err="1"/>
              <a:t>Reliablity</a:t>
            </a:r>
            <a:r>
              <a:rPr lang="en-US" sz="1600" dirty="0"/>
              <a:t> Model Analysis &amp; Development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1600" dirty="0"/>
              <a:t>Reliability Standard Assessment Prototyping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1600" dirty="0"/>
              <a:t>Supply Deliverability Analysis for Transmission Planning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For the modeling PTC is assumed for wind generation and ITC is assumed for solar generation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1600" dirty="0"/>
              <a:t>ELCC Methodology Refinement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ELCC for all resources types will be calculated eventually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1600" dirty="0"/>
              <a:t>Probabilistic Assessment (for NERC LTRA)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2027 and 2029 will be used for this year’s assessment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sz="1400" dirty="0"/>
              <a:t>Loads included have not been selected yet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9BD22-F543-4062-94AD-186F96085D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SERVM Simulation-related Projects for 2025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73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F7CE41-3742-84FE-7EE1-FA4101FEB8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8700" y="989557"/>
            <a:ext cx="11051800" cy="4835766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244034912"/>
      </p:ext>
    </p:extLst>
  </p:cSld>
  <p:clrMapOvr>
    <a:masterClrMapping/>
  </p:clrMapOvr>
</p:sld>
</file>

<file path=ppt/theme/theme1.xml><?xml version="1.0" encoding="utf-8"?>
<a:theme xmlns:a="http://schemas.openxmlformats.org/drawingml/2006/main" name="Invenergy">
  <a:themeElements>
    <a:clrScheme name="Custom 4">
      <a:dk1>
        <a:srgbClr val="616E69"/>
      </a:dk1>
      <a:lt1>
        <a:srgbClr val="FFFFFF"/>
      </a:lt1>
      <a:dk2>
        <a:srgbClr val="000000"/>
      </a:dk2>
      <a:lt2>
        <a:srgbClr val="CEE3DA"/>
      </a:lt2>
      <a:accent1>
        <a:srgbClr val="118751"/>
      </a:accent1>
      <a:accent2>
        <a:srgbClr val="0F633C"/>
      </a:accent2>
      <a:accent3>
        <a:srgbClr val="7DC3CE"/>
      </a:accent3>
      <a:accent4>
        <a:srgbClr val="004976"/>
      </a:accent4>
      <a:accent5>
        <a:srgbClr val="F9AE1C"/>
      </a:accent5>
      <a:accent6>
        <a:srgbClr val="D85700"/>
      </a:accent6>
      <a:hlink>
        <a:srgbClr val="009248"/>
      </a:hlink>
      <a:folHlink>
        <a:srgbClr val="E63B3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V_PPT_Template_012422" id="{2C3276B1-BFEA-4B4A-8C9A-279E648F22B9}" vid="{B5EC3572-DDCF-434C-87B0-4BE309DC5D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1F2FA898CA3441910DA21F9716127B" ma:contentTypeVersion="20" ma:contentTypeDescription="Create a new document." ma:contentTypeScope="" ma:versionID="c13bd3af5ebc8c1e0b88ce05fd85ef10">
  <xsd:schema xmlns:xsd="http://www.w3.org/2001/XMLSchema" xmlns:xs="http://www.w3.org/2001/XMLSchema" xmlns:p="http://schemas.microsoft.com/office/2006/metadata/properties" xmlns:ns2="886c5743-72c5-4540-9cd0-28973f2b862b" xmlns:ns3="03503ccd-9afb-4f07-ab58-72fd9cc8c19d" xmlns:ns4="a8c181e9-dab1-4a6d-8bd7-d320797874a0" targetNamespace="http://schemas.microsoft.com/office/2006/metadata/properties" ma:root="true" ma:fieldsID="a7bf5806a4eb0d477dbd10c1dde2c857" ns2:_="" ns3:_="" ns4:_="">
    <xsd:import namespace="886c5743-72c5-4540-9cd0-28973f2b862b"/>
    <xsd:import namespace="03503ccd-9afb-4f07-ab58-72fd9cc8c19d"/>
    <xsd:import namespace="a8c181e9-dab1-4a6d-8bd7-d320797874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Notes" minOccurs="0"/>
                <xsd:element ref="ns2:Term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6c5743-72c5-4540-9cd0-28973f2b8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Notes" ma:index="21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Term" ma:index="22" nillable="true" ma:displayName="Term" ma:format="Dropdown" ma:internalName="Term">
      <xsd:simpleType>
        <xsd:restriction base="dms:Text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eddfdf2-6e4d-406f-8de6-687bb8b3aa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503ccd-9afb-4f07-ab58-72fd9cc8c19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c181e9-dab1-4a6d-8bd7-d320797874a0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0096da8c-2a9d-4976-b7fd-62411897ce7b}" ma:internalName="TaxCatchAll" ma:showField="CatchAllData" ma:web="03503ccd-9afb-4f07-ab58-72fd9cc8c1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8c181e9-dab1-4a6d-8bd7-d320797874a0" xsi:nil="true"/>
    <lcf76f155ced4ddcb4097134ff3c332f xmlns="886c5743-72c5-4540-9cd0-28973f2b862b">
      <Terms xmlns="http://schemas.microsoft.com/office/infopath/2007/PartnerControls"/>
    </lcf76f155ced4ddcb4097134ff3c332f>
    <Notes xmlns="886c5743-72c5-4540-9cd0-28973f2b862b" xsi:nil="true"/>
    <Term xmlns="886c5743-72c5-4540-9cd0-28973f2b862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E416E5-2AFE-4D71-A7B2-D578110283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86c5743-72c5-4540-9cd0-28973f2b862b"/>
    <ds:schemaRef ds:uri="03503ccd-9afb-4f07-ab58-72fd9cc8c19d"/>
    <ds:schemaRef ds:uri="a8c181e9-dab1-4a6d-8bd7-d320797874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31E88E-9942-4CB4-B25F-B2B5E533250B}">
  <ds:schemaRefs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a8c181e9-dab1-4a6d-8bd7-d320797874a0"/>
    <ds:schemaRef ds:uri="http://schemas.microsoft.com/office/2006/documentManagement/types"/>
    <ds:schemaRef ds:uri="03503ccd-9afb-4f07-ab58-72fd9cc8c19d"/>
    <ds:schemaRef ds:uri="http://schemas.openxmlformats.org/package/2006/metadata/core-properties"/>
    <ds:schemaRef ds:uri="886c5743-72c5-4540-9cd0-28973f2b862b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1EAF1BF-BBE6-4104-82EC-4B559B4550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3543</TotalTime>
  <Words>525</Words>
  <Application>Microsoft Office PowerPoint</Application>
  <PresentationFormat>Widescreen</PresentationFormat>
  <Paragraphs>62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Cambria</vt:lpstr>
      <vt:lpstr>Invenergy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Invenergy PPT Template</dc:title>
  <dc:creator>Ian Natanek</dc:creator>
  <cp:lastModifiedBy>Hanson, Kevin</cp:lastModifiedBy>
  <cp:revision>5</cp:revision>
  <cp:lastPrinted>2019-08-29T20:46:24Z</cp:lastPrinted>
  <dcterms:created xsi:type="dcterms:W3CDTF">2018-07-16T19:09:28Z</dcterms:created>
  <dcterms:modified xsi:type="dcterms:W3CDTF">2025-02-02T21:03:12Z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chnology">
    <vt:lpwstr>Wind</vt:lpwstr>
  </property>
  <property fmtid="{D5CDD505-2E9C-101B-9397-08002B2CF9AE}" pid="3" name="ContentTypeId">
    <vt:lpwstr>0x010100491F2FA898CA3441910DA21F9716127B</vt:lpwstr>
  </property>
  <property fmtid="{D5CDD505-2E9C-101B-9397-08002B2CF9AE}" pid="4" name="Status">
    <vt:lpwstr>Operating</vt:lpwstr>
  </property>
  <property fmtid="{D5CDD505-2E9C-101B-9397-08002B2CF9AE}" pid="5" name="Fact Sheet Type">
    <vt:lpwstr>Wind</vt:lpwstr>
  </property>
  <property fmtid="{D5CDD505-2E9C-101B-9397-08002B2CF9AE}" pid="6" name="MediaServiceImageTags">
    <vt:lpwstr/>
  </property>
</Properties>
</file>