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0"/>
  </p:notesMasterIdLst>
  <p:sldIdLst>
    <p:sldId id="256" r:id="rId4"/>
    <p:sldId id="276" r:id="rId5"/>
    <p:sldId id="280" r:id="rId6"/>
    <p:sldId id="282" r:id="rId7"/>
    <p:sldId id="283" r:id="rId8"/>
    <p:sldId id="28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101" d="100"/>
          <a:sy n="101" d="100"/>
        </p:scale>
        <p:origin x="896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02/06/2025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NPRR 1238 - Voluntary Registration of Loads with Curtailable Load Capabilities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/>
              <a:t>ERCOT comments are not yet filed but provided a presentation on comment being developed.</a:t>
            </a:r>
          </a:p>
          <a:p>
            <a:pPr lvl="1"/>
            <a:r>
              <a:rPr lang="en-US" sz="2800" dirty="0"/>
              <a:t>Presentation is available on the OWG January 13, 2025 Meeting Page</a:t>
            </a:r>
          </a:p>
          <a:p>
            <a:pPr lvl="1"/>
            <a:r>
              <a:rPr lang="en-US" sz="2800" dirty="0"/>
              <a:t>Comments are expected by February OWG </a:t>
            </a:r>
            <a:r>
              <a:rPr lang="en-US" sz="2800" dirty="0" err="1"/>
              <a:t>Metting</a:t>
            </a:r>
            <a:r>
              <a:rPr lang="en-US" sz="2800" dirty="0"/>
              <a:t>.   </a:t>
            </a:r>
          </a:p>
          <a:p>
            <a:pPr lvl="1"/>
            <a:endParaRPr lang="en-US" sz="22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NOGRR 265 </a:t>
            </a:r>
            <a:r>
              <a:rPr lang="en-US" dirty="0"/>
              <a:t>– Related to </a:t>
            </a:r>
            <a:r>
              <a:rPr lang="en-US" dirty="0">
                <a:effectLst/>
                <a:ea typeface="Times New Roman" panose="02020603050405020304" pitchFamily="18" charset="0"/>
              </a:rPr>
              <a:t>NPRR 1238 Voluntary Registration of Loads with Curtailable Load Capabilities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Status is the same as NPRR-1238 </a:t>
            </a:r>
          </a:p>
          <a:p>
            <a:pPr lvl="1"/>
            <a:r>
              <a:rPr lang="en-US" sz="2800" dirty="0"/>
              <a:t>Will update at next OWG.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26967-40AB-4F9F-992A-0AF9035C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OWG Leadership for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6213A-3770-41EE-B2D8-CBF7E09D6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Nominations for OWG leadership</a:t>
            </a:r>
          </a:p>
          <a:p>
            <a:pPr lvl="1"/>
            <a:r>
              <a:rPr lang="en-US" dirty="0"/>
              <a:t>Chair – Rickey Floyd</a:t>
            </a:r>
          </a:p>
          <a:p>
            <a:pPr lvl="1"/>
            <a:r>
              <a:rPr lang="en-US" dirty="0"/>
              <a:t>Vice Chair – Tyler Springer</a:t>
            </a:r>
          </a:p>
          <a:p>
            <a:pPr lvl="1"/>
            <a:r>
              <a:rPr lang="en-US" dirty="0"/>
              <a:t>HITE List Sub Chair will not be filled for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34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D6C99AB0-E039-4F6A-998E-D3A3881648A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6683</TotalTime>
  <Words>134</Words>
  <Application>Microsoft Office PowerPoint</Application>
  <PresentationFormat>Widescreen</PresentationFormat>
  <Paragraphs>25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1238 - Voluntary Registration of Loads with Curtailable Load Capabilities</vt:lpstr>
      <vt:lpstr>NOGRR 265 – Related to NPRR 1238 Voluntary Registration of Loads with Curtailable Load Capabilities</vt:lpstr>
      <vt:lpstr>OWG Leadership for 2025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117</cp:revision>
  <dcterms:created xsi:type="dcterms:W3CDTF">2017-05-03T20:12:06Z</dcterms:created>
  <dcterms:modified xsi:type="dcterms:W3CDTF">2025-01-29T22:25:51Z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