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1" r:id="rId4"/>
    <p:sldId id="260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57" autoAdjust="0"/>
  </p:normalViewPr>
  <p:slideViewPr>
    <p:cSldViewPr snapToGrid="0">
      <p:cViewPr varScale="1">
        <p:scale>
          <a:sx n="105" d="100"/>
          <a:sy n="105" d="100"/>
        </p:scale>
        <p:origin x="2466" y="9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4152A4-9E1F-79AF-9DED-F3A8664E714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C2CCB3A-F489-C524-AEC3-524FA3CB734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9EA220-39DC-F840-B40F-9F1792D039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9E2F93-2A26-3214-8570-7E294CC0C0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7938C1-AE4E-50C3-41B1-C7B9A7BBF0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82961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9C0C4B-8F91-51EC-A021-6CFD45966D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1DF14A5-4344-DCF1-47D0-DD40655D0F2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3D7D09-9177-001B-9CAF-DE97012533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538C18-C48B-4BA7-A7E4-3260532DDA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41B3F7-4FA6-F5FE-245C-D2360649E8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266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ECCB3AE-4EF0-DCA8-4E39-BDD83CC0E44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289C81C-3446-5462-972C-9AC52769F59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705767-F2D4-A7B3-B74D-188DE658D8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D1F99E-1084-A0E6-3848-8907EEBAF1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A2150E-27C6-BE57-5CCF-5CBB7B9E38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63356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A1F52F-32F1-5886-15C0-04BCF87237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16A6292-791B-3E2F-3BE7-F94CB5F0368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A7364A-0121-8CC2-F282-CEFA2B96F9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B51244-3CB3-2CBF-6D3E-FB9D4951F3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05ACA1-0ECA-75D7-B1BA-3B2100327D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8550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29CC36-F805-AA45-E635-E490650215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389C89-0ED7-01CD-7D91-47D20471AA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758F11-0E1D-0EC3-15A7-CF1793AB70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9A7CD4-F539-0E5D-5333-346887E0C2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4267BD-1043-AC6A-B2B2-5286BB1F39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6118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842B6-B2A2-608D-C604-A0B0431BBB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B29507-0AF5-6234-E8AF-C3AAB37D591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DA72275-B677-3DC5-5A30-1642902751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94E8EEF-BCFC-F55A-E8BF-C29B00049E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D4BA2C0-FFFF-E7F7-87CD-6457D1527A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EFF702C-78CF-7ED7-707E-A86CF8BFAB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86785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6BB3DD-4242-C9B7-EDE1-B53A26D6C5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206C0E5-5626-1C9C-818B-78E1C44C66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5144B6D-867C-7F8D-2AC7-CC06FD87A28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4F4F2F6-D475-485C-B640-641A7B891DF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53B669-C325-5544-407A-1E516564C33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17921B7-F74F-1E07-C468-D8E38D2005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B6FF3DB-FC76-4E72-B24B-B1B93D6C67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4EC152B-BDA3-F160-C8CA-9D23EF9F66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96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C3C4A8-2AAA-D1ED-121B-085AE34D77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4CFBA23-9336-7DF4-33EE-0080539F6D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7771908-2C77-6C1B-006B-765049EF32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9966FCB-D834-D107-21A8-435F0EB554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4522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40DF1F-F717-DDDD-DF92-6AE4D7ABFF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23C81E4-0ED3-BCA1-3008-4E9E9167AA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E40952-EB3F-6CE5-F1B5-73392EE724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75286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A73915-27E7-5F28-9A7B-45C88F6855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33105C-C8AD-385B-69B4-3B479880630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830D217-55B2-72F5-2B87-19D5EA30E14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DCE2B84-76A5-BFAD-8B60-6FE4409C04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386CBC-00C7-BC6A-F59B-D037940A9A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865C1AA-5808-483E-6D4C-8E28B01F4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81501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3FE7E9-67A5-FE90-7EC1-635AC58019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BD5B13C-3B5B-0E90-078B-88F9FEBBA11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D9D581-B0E0-8B9B-D40A-BCB79694C96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219D1D2-7BB8-2345-94A4-1D771C1EF3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4FD72DB-127C-AC45-C461-60162942DA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6782F05-0EB7-D8EB-3F2C-0DC5CED54C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21501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F79CCB0-9759-A334-DC96-CEE88BE172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4BC2E8-E485-43C5-2922-D4FE4D066CE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8294EE8-B6AF-3B54-8C2F-13A2733ED4D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647BD1-AAF4-4523-82AC-40607DEF3CDD}" type="datetimeFigureOut">
              <a:rPr lang="en-US" smtClean="0"/>
              <a:t>1/31/2025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85EC2A-2AE3-0CA0-8B46-1608588FD0D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0A71CD-B7FA-86F9-785C-D0906570D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7CE2F5-511A-44B1-A846-BD22ACAD3C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27538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311330-00E8-1EE4-B750-8F8233F7AC9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NDSWG Report to ROS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249641C-4C6B-0B34-8231-A7DE45ADFD6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Gerardo Escamilla-NDSWG Chair</a:t>
            </a:r>
          </a:p>
          <a:p>
            <a:r>
              <a:rPr lang="en-US" dirty="0"/>
              <a:t>Phil Hoffer-Vice Chair</a:t>
            </a:r>
          </a:p>
          <a:p>
            <a:r>
              <a:rPr lang="en-US" dirty="0"/>
              <a:t>February 6, 2025</a:t>
            </a:r>
          </a:p>
        </p:txBody>
      </p:sp>
    </p:spTree>
    <p:extLst>
      <p:ext uri="{BB962C8B-B14F-4D97-AF65-F5344CB8AC3E}">
        <p14:creationId xmlns:p14="http://schemas.microsoft.com/office/powerpoint/2010/main" val="27154987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918F25-3CAF-A244-7F91-A928F27975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NDSWG Meeting on Jan. 21, 2025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177E392-A5AF-1B2A-BE8E-68FF6BEDFC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>
                <a:latin typeface="Calibri" panose="020F0502020204030204" pitchFamily="34" charset="0"/>
              </a:rPr>
              <a:t>NPRR1234</a:t>
            </a:r>
          </a:p>
          <a:p>
            <a:pPr lvl="1"/>
            <a:r>
              <a:rPr lang="en-US" sz="1800" dirty="0">
                <a:solidFill>
                  <a:srgbClr val="FF0000"/>
                </a:solidFill>
                <a:latin typeface="Calibri" panose="020F0502020204030204" pitchFamily="34" charset="0"/>
              </a:rPr>
              <a:t>NDSWG had a discussion general discussion on the NPRR1234.</a:t>
            </a:r>
            <a:endParaRPr lang="en-US" dirty="0">
              <a:latin typeface="Calibri" panose="020F0502020204030204" pitchFamily="34" charset="0"/>
            </a:endParaRPr>
          </a:p>
          <a:p>
            <a:r>
              <a:rPr lang="en-US" dirty="0"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NMMS Upgrade</a:t>
            </a:r>
          </a:p>
          <a:p>
            <a:pPr lvl="1"/>
            <a:r>
              <a:rPr lang="en-US" sz="1800" dirty="0">
                <a:solidFill>
                  <a:srgbClr val="FF0000"/>
                </a:solidFill>
                <a:latin typeface="Calibri" panose="020F0502020204030204" pitchFamily="34" charset="0"/>
              </a:rPr>
              <a:t>ERCOT is projected to post a CIM16 test model by August 2025</a:t>
            </a:r>
          </a:p>
          <a:p>
            <a:r>
              <a:rPr lang="en-US" dirty="0">
                <a:latin typeface="Calibri" panose="020F0502020204030204" pitchFamily="34" charset="0"/>
              </a:rPr>
              <a:t>ERCOT request to review lines where 15-minutes and relay loadability ratings are the same.</a:t>
            </a:r>
          </a:p>
          <a:p>
            <a:pPr lvl="1"/>
            <a:r>
              <a:rPr lang="en-US" sz="18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When both ratings are equal, ERCOT is requesting a verification. ERCOT Operations say both ratings should be different and is used to trigger the cascading studies.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lvl="1"/>
            <a:r>
              <a:rPr lang="en-US" sz="18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ERCOT has sent a report to TSPs with the same ratings.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457200" lvl="1" indent="0">
              <a:buNone/>
            </a:pPr>
            <a:endParaRPr lang="en-US" dirty="0">
              <a:latin typeface="Calibri" panose="020F0502020204030204" pitchFamily="34" charset="0"/>
            </a:endParaRPr>
          </a:p>
          <a:p>
            <a:pPr lvl="1"/>
            <a:endParaRPr lang="en-US" sz="2400" dirty="0">
              <a:effectLst/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marL="685800" lvl="2">
              <a:spcBef>
                <a:spcPts val="1000"/>
              </a:spcBef>
            </a:pPr>
            <a:endParaRPr lang="en-US" sz="2400" dirty="0">
              <a:latin typeface="Calibri" panose="020F0502020204030204" pitchFamily="34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75742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48D153-1AFC-E9E1-AF8D-60A6E9D6B8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Next NDSWG Meeting, Feb. 18, 2025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538BB5-2557-A670-8DBC-E53D6093E01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To discuss the NPRR1234 comments made on Friday, Jan. 24, 2025.</a:t>
            </a:r>
          </a:p>
        </p:txBody>
      </p:sp>
    </p:spTree>
    <p:extLst>
      <p:ext uri="{BB962C8B-B14F-4D97-AF65-F5344CB8AC3E}">
        <p14:creationId xmlns:p14="http://schemas.microsoft.com/office/powerpoint/2010/main" val="7230760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1FE84CF2-67A7-DA9C-3A3F-D2084AC99DE7}"/>
              </a:ext>
            </a:extLst>
          </p:cNvPr>
          <p:cNvSpPr txBox="1"/>
          <p:nvPr/>
        </p:nvSpPr>
        <p:spPr>
          <a:xfrm>
            <a:off x="1260629" y="2610035"/>
            <a:ext cx="1006727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/>
              <a:t>Questions</a:t>
            </a:r>
          </a:p>
        </p:txBody>
      </p:sp>
    </p:spTree>
    <p:extLst>
      <p:ext uri="{BB962C8B-B14F-4D97-AF65-F5344CB8AC3E}">
        <p14:creationId xmlns:p14="http://schemas.microsoft.com/office/powerpoint/2010/main" val="33875028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1221</TotalTime>
  <Words>128</Words>
  <Application>Microsoft Office PowerPoint</Application>
  <PresentationFormat>Widescreen</PresentationFormat>
  <Paragraphs>17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NDSWG Report to ROS </vt:lpstr>
      <vt:lpstr>NDSWG Meeting on Jan. 21, 2025</vt:lpstr>
      <vt:lpstr>Next NDSWG Meeting, Feb. 18, 2025</vt:lpstr>
      <vt:lpstr>PowerPoint Presentation</vt:lpstr>
    </vt:vector>
  </TitlesOfParts>
  <Company>CPS Energy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NDSWG ROS</dc:title>
  <dc:creator>Escamilla, Gerardo</dc:creator>
  <cp:lastModifiedBy>Rochie Guiyab</cp:lastModifiedBy>
  <cp:revision>23</cp:revision>
  <dcterms:created xsi:type="dcterms:W3CDTF">2024-10-29T20:34:54Z</dcterms:created>
  <dcterms:modified xsi:type="dcterms:W3CDTF">2025-01-31T15:58:34Z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7084cbda-52b8-46fb-a7b7-cb5bd465ed85_Enabled">
    <vt:lpwstr>true</vt:lpwstr>
  </property>
  <property fmtid="{D5CDD505-2E9C-101B-9397-08002B2CF9AE}" pid="3" name="MSIP_Label_7084cbda-52b8-46fb-a7b7-cb5bd465ed85_SetDate">
    <vt:lpwstr>2025-01-31T14:38:24Z</vt:lpwstr>
  </property>
  <property fmtid="{D5CDD505-2E9C-101B-9397-08002B2CF9AE}" pid="4" name="MSIP_Label_7084cbda-52b8-46fb-a7b7-cb5bd465ed85_Method">
    <vt:lpwstr>Standard</vt:lpwstr>
  </property>
  <property fmtid="{D5CDD505-2E9C-101B-9397-08002B2CF9AE}" pid="5" name="MSIP_Label_7084cbda-52b8-46fb-a7b7-cb5bd465ed85_Name">
    <vt:lpwstr>Internal</vt:lpwstr>
  </property>
  <property fmtid="{D5CDD505-2E9C-101B-9397-08002B2CF9AE}" pid="6" name="MSIP_Label_7084cbda-52b8-46fb-a7b7-cb5bd465ed85_SiteId">
    <vt:lpwstr>0afb747d-bff7-4596-a9fc-950ef9e0ec45</vt:lpwstr>
  </property>
  <property fmtid="{D5CDD505-2E9C-101B-9397-08002B2CF9AE}" pid="7" name="MSIP_Label_7084cbda-52b8-46fb-a7b7-cb5bd465ed85_ActionId">
    <vt:lpwstr>c6e45673-3e6c-4d96-877f-b7d485199a54</vt:lpwstr>
  </property>
  <property fmtid="{D5CDD505-2E9C-101B-9397-08002B2CF9AE}" pid="8" name="MSIP_Label_7084cbda-52b8-46fb-a7b7-cb5bd465ed85_ContentBits">
    <vt:lpwstr>0</vt:lpwstr>
  </property>
</Properties>
</file>

<file path=docProps/thumbnail.jpeg>
</file>