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7064" autoAdjust="0"/>
  </p:normalViewPr>
  <p:slideViewPr>
    <p:cSldViewPr showGuides="1">
      <p:cViewPr varScale="1">
        <p:scale>
          <a:sx n="87" d="100"/>
          <a:sy n="87" d="100"/>
        </p:scale>
        <p:origin x="2142" y="54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January 2024 and January 2025. </a:t>
            </a:r>
            <a:r>
              <a:rPr lang="en-US" strike="noStrike" dirty="0"/>
              <a:t>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January 2023 and January 2025.</a:t>
            </a:r>
            <a:r>
              <a:rPr lang="en-US" strike="noStrike" dirty="0"/>
              <a:t> Similar to the previous slide, compared to 2024,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average time error accumulation throughout the month of January.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40,875,342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9,558,873</a:t>
            </a:r>
            <a:r>
              <a:rPr lang="en-US" sz="2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23.39%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3,315,884</a:t>
            </a:r>
            <a:r>
              <a:rPr lang="en-US" sz="2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8.11%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January 2025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January 30th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January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245,600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342,313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January 21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January 30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January 30th.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 CPS1 Score is 178.44%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175.60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in line with expectations, and the CPS1 score for January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similar compared to 2025.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13.89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17.66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13.89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January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January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February 18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EB353-8314-BCF2-48C1-2B0A4F0E3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0" y="838199"/>
            <a:ext cx="831152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74EB7-7D86-5745-D189-200FFB41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8077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A0673-6FC2-B3D5-59D0-4CCF4C53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784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3A0D0-75EB-EC78-1BD9-99D87E0F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2023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828800"/>
            <a:ext cx="85344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F1BAC-4621-7D96-5B00-7D3538D7E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8534400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January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178.44%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175.60%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13.89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17.66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40,875,342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9,558,873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23.39%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3,315,884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8.11%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245,600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342,313 MW*s  on January 21st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164,095   MW*s  on January 30th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C4186-F746-C294-C99F-B89BAA20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A5A5A-3111-8B9A-FD09-E021118F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9368A-9065-BB6B-3AF8-8743690A1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38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38AC7-CBB8-6D68-CD5B-B673CC19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0C40-51A0-1498-AA31-BAB5E1311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38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EF7D-35CA-6137-3110-3B69EB75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38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871614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01/30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2629A5D-B6E1-9C78-FC90-B80BE0A3D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1"/>
            <a:ext cx="6781800" cy="28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6524" y="745908"/>
            <a:ext cx="7544351" cy="548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Jan-25 CPS1 (%): 178.44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January.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727" y="715144"/>
            <a:ext cx="7480542" cy="5427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612188" y="1045813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Jan-25 CPS1 (%): 178.44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4800600" y="859654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175.60%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FC447-8114-EC29-15CA-6D601DE3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08718"/>
            <a:ext cx="8458200" cy="47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478AD-0B03-53F2-9F28-D860832A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52868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B1AB-8105-F0FD-2774-F334EEA8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0" y="914399"/>
            <a:ext cx="815912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116848</TotalTime>
  <Words>946</Words>
  <Application>Microsoft Office PowerPoint</Application>
  <PresentationFormat>On-screen Show (4:3)</PresentationFormat>
  <Paragraphs>234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January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Oyediran, Ajibola</cp:lastModifiedBy>
  <cp:revision>1828</cp:revision>
  <cp:lastPrinted>2016-01-21T20:53:15Z</cp:lastPrinted>
  <dcterms:created xsi:type="dcterms:W3CDTF">2016-01-21T15:20:31Z</dcterms:created>
  <dcterms:modified xsi:type="dcterms:W3CDTF">2025-02-17T16:56:19Z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