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1" r:id="rId1"/>
    <p:sldMasterId id="2147483818" r:id="rId2"/>
  </p:sldMasterIdLst>
  <p:notesMasterIdLst>
    <p:notesMasterId r:id="rId17"/>
  </p:notesMasterIdLst>
  <p:handoutMasterIdLst>
    <p:handoutMasterId r:id="rId18"/>
  </p:handoutMasterIdLst>
  <p:sldIdLst>
    <p:sldId id="1706" r:id="rId3"/>
    <p:sldId id="1753" r:id="rId4"/>
    <p:sldId id="639" r:id="rId5"/>
    <p:sldId id="1879" r:id="rId6"/>
    <p:sldId id="1882" r:id="rId7"/>
    <p:sldId id="1778" r:id="rId8"/>
    <p:sldId id="1880" r:id="rId9"/>
    <p:sldId id="623" r:id="rId10"/>
    <p:sldId id="1883" r:id="rId11"/>
    <p:sldId id="1829" r:id="rId12"/>
    <p:sldId id="1792" r:id="rId13"/>
    <p:sldId id="1878" r:id="rId14"/>
    <p:sldId id="1795" r:id="rId15"/>
    <p:sldId id="635" r:id="rId16"/>
  </p:sldIdLst>
  <p:sldSz cx="9144000" cy="5143500" type="screen16x9"/>
  <p:notesSz cx="6797675" cy="9926638"/>
  <p:defaultTextStyle>
    <a:defPPr>
      <a:defRPr lang="es-ES"/>
    </a:defPPr>
    <a:lvl1pPr marL="0" algn="l" defTabSz="914189" rtl="0" eaLnBrk="1" latinLnBrk="0" hangingPunct="1">
      <a:defRPr sz="1800" kern="1200">
        <a:solidFill>
          <a:schemeClr val="tx1"/>
        </a:solidFill>
        <a:latin typeface="+mn-lt"/>
        <a:ea typeface="+mn-ea"/>
        <a:cs typeface="+mn-cs"/>
      </a:defRPr>
    </a:lvl1pPr>
    <a:lvl2pPr marL="457095" algn="l" defTabSz="914189" rtl="0" eaLnBrk="1" latinLnBrk="0" hangingPunct="1">
      <a:defRPr sz="1800" kern="1200">
        <a:solidFill>
          <a:schemeClr val="tx1"/>
        </a:solidFill>
        <a:latin typeface="+mn-lt"/>
        <a:ea typeface="+mn-ea"/>
        <a:cs typeface="+mn-cs"/>
      </a:defRPr>
    </a:lvl2pPr>
    <a:lvl3pPr marL="914189" algn="l" defTabSz="914189" rtl="0" eaLnBrk="1" latinLnBrk="0" hangingPunct="1">
      <a:defRPr sz="1800" kern="1200">
        <a:solidFill>
          <a:schemeClr val="tx1"/>
        </a:solidFill>
        <a:latin typeface="+mn-lt"/>
        <a:ea typeface="+mn-ea"/>
        <a:cs typeface="+mn-cs"/>
      </a:defRPr>
    </a:lvl3pPr>
    <a:lvl4pPr marL="1371283" algn="l" defTabSz="914189" rtl="0" eaLnBrk="1" latinLnBrk="0" hangingPunct="1">
      <a:defRPr sz="1800" kern="1200">
        <a:solidFill>
          <a:schemeClr val="tx1"/>
        </a:solidFill>
        <a:latin typeface="+mn-lt"/>
        <a:ea typeface="+mn-ea"/>
        <a:cs typeface="+mn-cs"/>
      </a:defRPr>
    </a:lvl4pPr>
    <a:lvl5pPr marL="1828378" algn="l" defTabSz="914189" rtl="0" eaLnBrk="1" latinLnBrk="0" hangingPunct="1">
      <a:defRPr sz="1800" kern="1200">
        <a:solidFill>
          <a:schemeClr val="tx1"/>
        </a:solidFill>
        <a:latin typeface="+mn-lt"/>
        <a:ea typeface="+mn-ea"/>
        <a:cs typeface="+mn-cs"/>
      </a:defRPr>
    </a:lvl5pPr>
    <a:lvl6pPr marL="2285473" algn="l" defTabSz="914189" rtl="0" eaLnBrk="1" latinLnBrk="0" hangingPunct="1">
      <a:defRPr sz="1800" kern="1200">
        <a:solidFill>
          <a:schemeClr val="tx1"/>
        </a:solidFill>
        <a:latin typeface="+mn-lt"/>
        <a:ea typeface="+mn-ea"/>
        <a:cs typeface="+mn-cs"/>
      </a:defRPr>
    </a:lvl6pPr>
    <a:lvl7pPr marL="2742568" algn="l" defTabSz="914189" rtl="0" eaLnBrk="1" latinLnBrk="0" hangingPunct="1">
      <a:defRPr sz="1800" kern="1200">
        <a:solidFill>
          <a:schemeClr val="tx1"/>
        </a:solidFill>
        <a:latin typeface="+mn-lt"/>
        <a:ea typeface="+mn-ea"/>
        <a:cs typeface="+mn-cs"/>
      </a:defRPr>
    </a:lvl7pPr>
    <a:lvl8pPr marL="3199662" algn="l" defTabSz="914189" rtl="0" eaLnBrk="1" latinLnBrk="0" hangingPunct="1">
      <a:defRPr sz="1800" kern="1200">
        <a:solidFill>
          <a:schemeClr val="tx1"/>
        </a:solidFill>
        <a:latin typeface="+mn-lt"/>
        <a:ea typeface="+mn-ea"/>
        <a:cs typeface="+mn-cs"/>
      </a:defRPr>
    </a:lvl8pPr>
    <a:lvl9pPr marL="3656756" algn="l" defTabSz="91418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1927" userDrawn="1">
          <p15:clr>
            <a:srgbClr val="A4A3A4"/>
          </p15:clr>
        </p15:guide>
        <p15:guide id="3" pos="3833"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guide id="3" orient="horz" pos="3127" userDrawn="1">
          <p15:clr>
            <a:srgbClr val="A4A3A4"/>
          </p15:clr>
        </p15:guide>
        <p15:guide id="4"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07E0600-8EA6-ACC7-EDC7-32B03453AEAB}" name="Richmond, Antonio" initials="AR" userId="S::arichmond@acciona.com::c1598a2b-c801-4490-9d3a-971f72b109b7" providerId="AD"/>
  <p188:author id="{5D4A834A-CF8A-5CF4-0511-BB363E2090CB}" name="Moral Díaz, Ismael" initials="IM" userId="S::imoraldiaz@acciona.com::503891fd-ca2d-444c-813c-bcf86a7f6d7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rrieta Ollo, José" initials="AOJ" lastIdx="3" clrIdx="0">
    <p:extLst>
      <p:ext uri="{19B8F6BF-5375-455C-9EA6-DF929625EA0E}">
        <p15:presenceInfo xmlns:p15="http://schemas.microsoft.com/office/powerpoint/2012/main" userId="S-1-5-21-1482476501-573735546-725345543-322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91010"/>
    <a:srgbClr val="649CB5"/>
    <a:srgbClr val="F0E4A8"/>
    <a:srgbClr val="C5AC9A"/>
    <a:srgbClr val="97AEA0"/>
    <a:srgbClr val="09759A"/>
    <a:srgbClr val="E9A778"/>
    <a:srgbClr val="AC876F"/>
    <a:srgbClr val="6C8A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304" y="-358"/>
      </p:cViewPr>
      <p:guideLst>
        <p:guide orient="horz" pos="1620"/>
        <p:guide pos="1927"/>
        <p:guide pos="3833"/>
      </p:guideLst>
    </p:cSldViewPr>
  </p:slideViewPr>
  <p:notesTextViewPr>
    <p:cViewPr>
      <p:scale>
        <a:sx n="3" d="2"/>
        <a:sy n="3" d="2"/>
      </p:scale>
      <p:origin x="0" y="0"/>
    </p:cViewPr>
  </p:notesTextViewPr>
  <p:notesViewPr>
    <p:cSldViewPr snapToGrid="0">
      <p:cViewPr varScale="1">
        <p:scale>
          <a:sx n="66" d="100"/>
          <a:sy n="66" d="100"/>
        </p:scale>
        <p:origin x="0" y="0"/>
      </p:cViewPr>
      <p:guideLst>
        <p:guide orient="horz" pos="2880"/>
        <p:guide pos="2160"/>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8/10/relationships/authors" Targe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975920574942576E-2"/>
          <c:y val="2.6888369862583493E-2"/>
          <c:w val="0.66772708750092613"/>
          <c:h val="0.89159505550401752"/>
        </c:manualLayout>
      </c:layout>
      <c:barChart>
        <c:barDir val="col"/>
        <c:grouping val="clustered"/>
        <c:varyColors val="0"/>
        <c:dLbls>
          <c:dLblPos val="outEnd"/>
          <c:showLegendKey val="0"/>
          <c:showVal val="1"/>
          <c:showCatName val="0"/>
          <c:showSerName val="0"/>
          <c:showPercent val="0"/>
          <c:showBubbleSize val="0"/>
        </c:dLbls>
        <c:gapWidth val="100"/>
        <c:overlap val="100"/>
        <c:axId val="1886341648"/>
        <c:axId val="1886345392"/>
      </c:barChart>
      <c:catAx>
        <c:axId val="188634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50000"/>
                  </a:schemeClr>
                </a:solidFill>
                <a:latin typeface="Calibri Light" panose="020F0302020204030204" pitchFamily="34" charset="0"/>
                <a:ea typeface="+mn-ea"/>
                <a:cs typeface="Calibri Light" panose="020F0302020204030204" pitchFamily="34" charset="0"/>
              </a:defRPr>
            </a:pPr>
            <a:endParaRPr lang="en-US"/>
          </a:p>
        </c:txPr>
        <c:crossAx val="1886345392"/>
        <c:crosses val="autoZero"/>
        <c:auto val="1"/>
        <c:lblAlgn val="ctr"/>
        <c:lblOffset val="100"/>
        <c:noMultiLvlLbl val="0"/>
      </c:catAx>
      <c:valAx>
        <c:axId val="1886345392"/>
        <c:scaling>
          <c:orientation val="minMax"/>
        </c:scaling>
        <c:delete val="1"/>
        <c:axPos val="l"/>
        <c:numFmt formatCode="General" sourceLinked="1"/>
        <c:majorTickMark val="none"/>
        <c:minorTickMark val="none"/>
        <c:tickLblPos val="nextTo"/>
        <c:crossAx val="188634164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solidFill>
            <a:schemeClr val="tx1">
              <a:lumMod val="65000"/>
              <a:lumOff val="3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vl1pPr>
          </a:lstStyle>
          <a:p>
            <a:endParaRPr lang="es-ES_tradnl">
              <a:latin typeface="Calibri Light" panose="020F0302020204030204" pitchFamily="34" charset="0"/>
            </a:endParaRPr>
          </a:p>
        </p:txBody>
      </p:sp>
      <p:sp>
        <p:nvSpPr>
          <p:cNvPr id="3" name="2 Marcador de fecha"/>
          <p:cNvSpPr>
            <a:spLocks noGrp="1"/>
          </p:cNvSpPr>
          <p:nvPr>
            <p:ph type="dt" sz="quarter" idx="1"/>
          </p:nvPr>
        </p:nvSpPr>
        <p:spPr>
          <a:xfrm>
            <a:off x="3850444" y="0"/>
            <a:ext cx="2945659" cy="496332"/>
          </a:xfrm>
          <a:prstGeom prst="rect">
            <a:avLst/>
          </a:prstGeom>
        </p:spPr>
        <p:txBody>
          <a:bodyPr vert="horz" lIns="91433" tIns="45717" rIns="91433" bIns="45717" rtlCol="0"/>
          <a:lstStyle>
            <a:lvl1pPr algn="r">
              <a:defRPr sz="1200"/>
            </a:lvl1pPr>
          </a:lstStyle>
          <a:p>
            <a:fld id="{1C6DCF37-B523-4A33-B16C-75C7F79C3758}" type="datetimeFigureOut">
              <a:rPr lang="es-ES_tradnl" smtClean="0">
                <a:latin typeface="Calibri Light" panose="020F0302020204030204" pitchFamily="34" charset="0"/>
              </a:rPr>
              <a:t>14/02/2025</a:t>
            </a:fld>
            <a:endParaRPr lang="es-ES_tradnl">
              <a:latin typeface="Calibri Light" panose="020F0302020204030204" pitchFamily="34" charset="0"/>
            </a:endParaRPr>
          </a:p>
        </p:txBody>
      </p:sp>
      <p:sp>
        <p:nvSpPr>
          <p:cNvPr id="4" name="3 Marcador de pie de página"/>
          <p:cNvSpPr>
            <a:spLocks noGrp="1"/>
          </p:cNvSpPr>
          <p:nvPr>
            <p:ph type="ftr" sz="quarter" idx="2"/>
          </p:nvPr>
        </p:nvSpPr>
        <p:spPr>
          <a:xfrm>
            <a:off x="1" y="9428583"/>
            <a:ext cx="2945659" cy="496332"/>
          </a:xfrm>
          <a:prstGeom prst="rect">
            <a:avLst/>
          </a:prstGeom>
        </p:spPr>
        <p:txBody>
          <a:bodyPr vert="horz" lIns="91433" tIns="45717" rIns="91433" bIns="45717" rtlCol="0" anchor="b"/>
          <a:lstStyle>
            <a:lvl1pPr algn="l">
              <a:defRPr sz="1200"/>
            </a:lvl1pPr>
          </a:lstStyle>
          <a:p>
            <a:endParaRPr lang="es-ES_tradnl">
              <a:latin typeface="Calibri Light" panose="020F0302020204030204" pitchFamily="34" charset="0"/>
            </a:endParaRPr>
          </a:p>
        </p:txBody>
      </p:sp>
      <p:sp>
        <p:nvSpPr>
          <p:cNvPr id="5" name="4 Marcador de número de diapositiva"/>
          <p:cNvSpPr>
            <a:spLocks noGrp="1"/>
          </p:cNvSpPr>
          <p:nvPr>
            <p:ph type="sldNum" sz="quarter" idx="3"/>
          </p:nvPr>
        </p:nvSpPr>
        <p:spPr>
          <a:xfrm>
            <a:off x="3850444" y="9428583"/>
            <a:ext cx="2945659" cy="496332"/>
          </a:xfrm>
          <a:prstGeom prst="rect">
            <a:avLst/>
          </a:prstGeom>
        </p:spPr>
        <p:txBody>
          <a:bodyPr vert="horz" lIns="91433" tIns="45717" rIns="91433" bIns="45717" rtlCol="0" anchor="b"/>
          <a:lstStyle>
            <a:lvl1pPr algn="r">
              <a:defRPr sz="1200"/>
            </a:lvl1pPr>
          </a:lstStyle>
          <a:p>
            <a:fld id="{1193AAC7-47A1-49D5-937A-7057867BA11A}" type="slidenum">
              <a:rPr lang="es-ES_tradnl" smtClean="0">
                <a:latin typeface="Calibri Light" panose="020F0302020204030204" pitchFamily="34" charset="0"/>
              </a:rPr>
              <a:t>‹#›</a:t>
            </a:fld>
            <a:endParaRPr lang="es-ES_tradnl">
              <a:latin typeface="Calibri Light" panose="020F0302020204030204" pitchFamily="34" charset="0"/>
            </a:endParaRPr>
          </a:p>
        </p:txBody>
      </p:sp>
    </p:spTree>
    <p:extLst>
      <p:ext uri="{BB962C8B-B14F-4D97-AF65-F5344CB8AC3E}">
        <p14:creationId xmlns:p14="http://schemas.microsoft.com/office/powerpoint/2010/main" val="3283196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332"/>
          </a:xfrm>
          <a:prstGeom prst="rect">
            <a:avLst/>
          </a:prstGeom>
        </p:spPr>
        <p:txBody>
          <a:bodyPr vert="horz" lIns="91433" tIns="45717" rIns="91433" bIns="45717" rtlCol="0"/>
          <a:lstStyle>
            <a:lvl1pPr algn="l">
              <a:defRPr sz="1200">
                <a:latin typeface="Calibri Light" panose="020F0302020204030204" pitchFamily="34" charset="0"/>
              </a:defRPr>
            </a:lvl1pPr>
          </a:lstStyle>
          <a:p>
            <a:endParaRPr lang="es-ES"/>
          </a:p>
        </p:txBody>
      </p:sp>
      <p:sp>
        <p:nvSpPr>
          <p:cNvPr id="3" name="Date Placeholder 2"/>
          <p:cNvSpPr>
            <a:spLocks noGrp="1"/>
          </p:cNvSpPr>
          <p:nvPr>
            <p:ph type="dt" idx="1"/>
          </p:nvPr>
        </p:nvSpPr>
        <p:spPr>
          <a:xfrm>
            <a:off x="3850444" y="0"/>
            <a:ext cx="2945659" cy="496332"/>
          </a:xfrm>
          <a:prstGeom prst="rect">
            <a:avLst/>
          </a:prstGeom>
        </p:spPr>
        <p:txBody>
          <a:bodyPr vert="horz" lIns="91433" tIns="45717" rIns="91433" bIns="45717" rtlCol="0"/>
          <a:lstStyle>
            <a:lvl1pPr algn="r">
              <a:defRPr sz="1200">
                <a:latin typeface="Calibri Light" panose="020F0302020204030204" pitchFamily="34" charset="0"/>
              </a:defRPr>
            </a:lvl1pPr>
          </a:lstStyle>
          <a:p>
            <a:fld id="{06C3D7C9-2191-4B73-98A1-B715553D8363}" type="datetimeFigureOut">
              <a:rPr lang="es-ES" smtClean="0"/>
              <a:pPr/>
              <a:t>14/02/2025</a:t>
            </a:fld>
            <a:endParaRPr lang="es-E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33" tIns="45717" rIns="91433" bIns="45717" rtlCol="0" anchor="ctr"/>
          <a:lstStyle/>
          <a:p>
            <a:endParaRPr lang="es-ES"/>
          </a:p>
        </p:txBody>
      </p:sp>
      <p:sp>
        <p:nvSpPr>
          <p:cNvPr id="5" name="Notes Placeholder 4"/>
          <p:cNvSpPr>
            <a:spLocks noGrp="1"/>
          </p:cNvSpPr>
          <p:nvPr>
            <p:ph type="body" sz="quarter" idx="3"/>
          </p:nvPr>
        </p:nvSpPr>
        <p:spPr>
          <a:xfrm>
            <a:off x="679768" y="4715154"/>
            <a:ext cx="5438140" cy="4466987"/>
          </a:xfrm>
          <a:prstGeom prst="rect">
            <a:avLst/>
          </a:prstGeom>
        </p:spPr>
        <p:txBody>
          <a:bodyPr vert="horz" lIns="91433" tIns="45717" rIns="91433" bIns="457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ES"/>
          </a:p>
        </p:txBody>
      </p:sp>
      <p:sp>
        <p:nvSpPr>
          <p:cNvPr id="6" name="Footer Placeholder 5"/>
          <p:cNvSpPr>
            <a:spLocks noGrp="1"/>
          </p:cNvSpPr>
          <p:nvPr>
            <p:ph type="ftr" sz="quarter" idx="4"/>
          </p:nvPr>
        </p:nvSpPr>
        <p:spPr>
          <a:xfrm>
            <a:off x="1" y="9428583"/>
            <a:ext cx="2945659" cy="496332"/>
          </a:xfrm>
          <a:prstGeom prst="rect">
            <a:avLst/>
          </a:prstGeom>
        </p:spPr>
        <p:txBody>
          <a:bodyPr vert="horz" lIns="91433" tIns="45717" rIns="91433" bIns="45717" rtlCol="0" anchor="b"/>
          <a:lstStyle>
            <a:lvl1pPr algn="l">
              <a:defRPr sz="1200">
                <a:latin typeface="Calibri Light" panose="020F0302020204030204" pitchFamily="34" charset="0"/>
              </a:defRPr>
            </a:lvl1pPr>
          </a:lstStyle>
          <a:p>
            <a:endParaRPr lang="es-ES"/>
          </a:p>
        </p:txBody>
      </p:sp>
      <p:sp>
        <p:nvSpPr>
          <p:cNvPr id="7" name="Slide Number Placeholder 6"/>
          <p:cNvSpPr>
            <a:spLocks noGrp="1"/>
          </p:cNvSpPr>
          <p:nvPr>
            <p:ph type="sldNum" sz="quarter" idx="5"/>
          </p:nvPr>
        </p:nvSpPr>
        <p:spPr>
          <a:xfrm>
            <a:off x="3850444" y="9428583"/>
            <a:ext cx="2945659" cy="496332"/>
          </a:xfrm>
          <a:prstGeom prst="rect">
            <a:avLst/>
          </a:prstGeom>
        </p:spPr>
        <p:txBody>
          <a:bodyPr vert="horz" lIns="91433" tIns="45717" rIns="91433" bIns="45717" rtlCol="0" anchor="b"/>
          <a:lstStyle>
            <a:lvl1pPr algn="r">
              <a:defRPr sz="1200">
                <a:latin typeface="Calibri Light" panose="020F0302020204030204" pitchFamily="34" charset="0"/>
              </a:defRPr>
            </a:lvl1pPr>
          </a:lstStyle>
          <a:p>
            <a:fld id="{D09B8049-1D9C-49DC-802D-99550CE25604}" type="slidenum">
              <a:rPr lang="es-ES" smtClean="0"/>
              <a:pPr/>
              <a:t>‹#›</a:t>
            </a:fld>
            <a:endParaRPr lang="es-ES"/>
          </a:p>
        </p:txBody>
      </p:sp>
    </p:spTree>
    <p:extLst>
      <p:ext uri="{BB962C8B-B14F-4D97-AF65-F5344CB8AC3E}">
        <p14:creationId xmlns:p14="http://schemas.microsoft.com/office/powerpoint/2010/main" val="2138751352"/>
      </p:ext>
    </p:extLst>
  </p:cSld>
  <p:clrMap bg1="lt1" tx1="dk1" bg2="lt2" tx2="dk2" accent1="accent1" accent2="accent2" accent3="accent3" accent4="accent4" accent5="accent5" accent6="accent6" hlink="hlink" folHlink="folHlink"/>
  <p:notesStyle>
    <a:lvl1pPr marL="0" algn="l" defTabSz="914189" rtl="0" eaLnBrk="1" latinLnBrk="0" hangingPunct="1">
      <a:defRPr sz="1200" kern="1200">
        <a:solidFill>
          <a:schemeClr val="tx1"/>
        </a:solidFill>
        <a:latin typeface="Calibri Light" panose="020F0302020204030204" pitchFamily="34" charset="0"/>
        <a:ea typeface="+mn-ea"/>
        <a:cs typeface="+mn-cs"/>
      </a:defRPr>
    </a:lvl1pPr>
    <a:lvl2pPr marL="457095" algn="l" defTabSz="914189" rtl="0" eaLnBrk="1" latinLnBrk="0" hangingPunct="1">
      <a:defRPr sz="1200" kern="1200">
        <a:solidFill>
          <a:schemeClr val="tx1"/>
        </a:solidFill>
        <a:latin typeface="Calibri Light" panose="020F0302020204030204" pitchFamily="34" charset="0"/>
        <a:ea typeface="+mn-ea"/>
        <a:cs typeface="+mn-cs"/>
      </a:defRPr>
    </a:lvl2pPr>
    <a:lvl3pPr marL="914189" algn="l" defTabSz="914189" rtl="0" eaLnBrk="1" latinLnBrk="0" hangingPunct="1">
      <a:defRPr sz="1200" kern="1200">
        <a:solidFill>
          <a:schemeClr val="tx1"/>
        </a:solidFill>
        <a:latin typeface="Calibri Light" panose="020F0302020204030204" pitchFamily="34" charset="0"/>
        <a:ea typeface="+mn-ea"/>
        <a:cs typeface="+mn-cs"/>
      </a:defRPr>
    </a:lvl3pPr>
    <a:lvl4pPr marL="1371283" algn="l" defTabSz="914189" rtl="0" eaLnBrk="1" latinLnBrk="0" hangingPunct="1">
      <a:defRPr sz="1200" kern="1200">
        <a:solidFill>
          <a:schemeClr val="tx1"/>
        </a:solidFill>
        <a:latin typeface="Calibri Light" panose="020F0302020204030204" pitchFamily="34" charset="0"/>
        <a:ea typeface="+mn-ea"/>
        <a:cs typeface="+mn-cs"/>
      </a:defRPr>
    </a:lvl4pPr>
    <a:lvl5pPr marL="1828378" algn="l" defTabSz="914189" rtl="0" eaLnBrk="1" latinLnBrk="0" hangingPunct="1">
      <a:defRPr sz="1200" kern="1200">
        <a:solidFill>
          <a:schemeClr val="tx1"/>
        </a:solidFill>
        <a:latin typeface="Calibri Light" panose="020F0302020204030204" pitchFamily="34" charset="0"/>
        <a:ea typeface="+mn-ea"/>
        <a:cs typeface="+mn-cs"/>
      </a:defRPr>
    </a:lvl5pPr>
    <a:lvl6pPr marL="2285473" algn="l" defTabSz="914189" rtl="0" eaLnBrk="1" latinLnBrk="0" hangingPunct="1">
      <a:defRPr sz="1200" kern="1200">
        <a:solidFill>
          <a:schemeClr val="tx1"/>
        </a:solidFill>
        <a:latin typeface="+mn-lt"/>
        <a:ea typeface="+mn-ea"/>
        <a:cs typeface="+mn-cs"/>
      </a:defRPr>
    </a:lvl6pPr>
    <a:lvl7pPr marL="2742568" algn="l" defTabSz="914189" rtl="0" eaLnBrk="1" latinLnBrk="0" hangingPunct="1">
      <a:defRPr sz="1200" kern="1200">
        <a:solidFill>
          <a:schemeClr val="tx1"/>
        </a:solidFill>
        <a:latin typeface="+mn-lt"/>
        <a:ea typeface="+mn-ea"/>
        <a:cs typeface="+mn-cs"/>
      </a:defRPr>
    </a:lvl7pPr>
    <a:lvl8pPr marL="3199662" algn="l" defTabSz="914189" rtl="0" eaLnBrk="1" latinLnBrk="0" hangingPunct="1">
      <a:defRPr sz="1200" kern="1200">
        <a:solidFill>
          <a:schemeClr val="tx1"/>
        </a:solidFill>
        <a:latin typeface="+mn-lt"/>
        <a:ea typeface="+mn-ea"/>
        <a:cs typeface="+mn-cs"/>
      </a:defRPr>
    </a:lvl8pPr>
    <a:lvl9pPr marL="3656756" algn="l" defTabSz="91418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09B8049-1D9C-49DC-802D-99550CE25604}" type="slidenum">
              <a:rPr lang="es-ES" smtClean="0"/>
              <a:pPr/>
              <a:t>2</a:t>
            </a:fld>
            <a:endParaRPr lang="es-ES"/>
          </a:p>
        </p:txBody>
      </p:sp>
    </p:spTree>
    <p:extLst>
      <p:ext uri="{BB962C8B-B14F-4D97-AF65-F5344CB8AC3E}">
        <p14:creationId xmlns:p14="http://schemas.microsoft.com/office/powerpoint/2010/main" val="40937829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09B8049-1D9C-49DC-802D-99550CE25604}" type="slidenum">
              <a:rPr lang="es-ES" smtClean="0"/>
              <a:pPr/>
              <a:t>11</a:t>
            </a:fld>
            <a:endParaRPr lang="es-ES"/>
          </a:p>
        </p:txBody>
      </p:sp>
    </p:spTree>
    <p:extLst>
      <p:ext uri="{BB962C8B-B14F-4D97-AF65-F5344CB8AC3E}">
        <p14:creationId xmlns:p14="http://schemas.microsoft.com/office/powerpoint/2010/main" val="42498058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09B8049-1D9C-49DC-802D-99550CE25604}" type="slidenum">
              <a:rPr lang="es-ES" smtClean="0"/>
              <a:pPr/>
              <a:t>12</a:t>
            </a:fld>
            <a:endParaRPr lang="es-ES"/>
          </a:p>
        </p:txBody>
      </p:sp>
    </p:spTree>
    <p:extLst>
      <p:ext uri="{BB962C8B-B14F-4D97-AF65-F5344CB8AC3E}">
        <p14:creationId xmlns:p14="http://schemas.microsoft.com/office/powerpoint/2010/main" val="28238888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1B690B8D-6373-47DE-BD05-DF8918FD53F4}" type="slidenum">
              <a:rPr lang="es-ES" altLang="es-ES" smtClean="0"/>
              <a:pPr>
                <a:defRPr/>
              </a:pPr>
              <a:t>13</a:t>
            </a:fld>
            <a:endParaRPr lang="es-ES" altLang="es-ES"/>
          </a:p>
        </p:txBody>
      </p:sp>
    </p:spTree>
    <p:extLst>
      <p:ext uri="{BB962C8B-B14F-4D97-AF65-F5344CB8AC3E}">
        <p14:creationId xmlns:p14="http://schemas.microsoft.com/office/powerpoint/2010/main" val="3566325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14</a:t>
            </a:fld>
            <a:endParaRPr lang="es-ES" altLang="es-ES"/>
          </a:p>
        </p:txBody>
      </p:sp>
    </p:spTree>
    <p:extLst>
      <p:ext uri="{BB962C8B-B14F-4D97-AF65-F5344CB8AC3E}">
        <p14:creationId xmlns:p14="http://schemas.microsoft.com/office/powerpoint/2010/main" val="1751145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3</a:t>
            </a:fld>
            <a:endParaRPr lang="es-ES" altLang="es-ES"/>
          </a:p>
        </p:txBody>
      </p:sp>
    </p:spTree>
    <p:extLst>
      <p:ext uri="{BB962C8B-B14F-4D97-AF65-F5344CB8AC3E}">
        <p14:creationId xmlns:p14="http://schemas.microsoft.com/office/powerpoint/2010/main" val="2170406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4</a:t>
            </a:fld>
            <a:endParaRPr lang="es-ES" altLang="es-ES"/>
          </a:p>
        </p:txBody>
      </p:sp>
    </p:spTree>
    <p:extLst>
      <p:ext uri="{BB962C8B-B14F-4D97-AF65-F5344CB8AC3E}">
        <p14:creationId xmlns:p14="http://schemas.microsoft.com/office/powerpoint/2010/main" val="741833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5</a:t>
            </a:fld>
            <a:endParaRPr lang="es-ES" altLang="es-ES"/>
          </a:p>
        </p:txBody>
      </p:sp>
    </p:spTree>
    <p:extLst>
      <p:ext uri="{BB962C8B-B14F-4D97-AF65-F5344CB8AC3E}">
        <p14:creationId xmlns:p14="http://schemas.microsoft.com/office/powerpoint/2010/main" val="249814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6</a:t>
            </a:fld>
            <a:endParaRPr lang="es-ES" altLang="es-ES"/>
          </a:p>
        </p:txBody>
      </p:sp>
    </p:spTree>
    <p:extLst>
      <p:ext uri="{BB962C8B-B14F-4D97-AF65-F5344CB8AC3E}">
        <p14:creationId xmlns:p14="http://schemas.microsoft.com/office/powerpoint/2010/main" val="1577755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7</a:t>
            </a:fld>
            <a:endParaRPr lang="es-ES" altLang="es-ES"/>
          </a:p>
        </p:txBody>
      </p:sp>
    </p:spTree>
    <p:extLst>
      <p:ext uri="{BB962C8B-B14F-4D97-AF65-F5344CB8AC3E}">
        <p14:creationId xmlns:p14="http://schemas.microsoft.com/office/powerpoint/2010/main" val="596232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8</a:t>
            </a:fld>
            <a:endParaRPr lang="es-ES" altLang="es-ES"/>
          </a:p>
        </p:txBody>
      </p:sp>
    </p:spTree>
    <p:extLst>
      <p:ext uri="{BB962C8B-B14F-4D97-AF65-F5344CB8AC3E}">
        <p14:creationId xmlns:p14="http://schemas.microsoft.com/office/powerpoint/2010/main" val="3341024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9</a:t>
            </a:fld>
            <a:endParaRPr lang="es-ES" altLang="es-ES"/>
          </a:p>
        </p:txBody>
      </p:sp>
    </p:spTree>
    <p:extLst>
      <p:ext uri="{BB962C8B-B14F-4D97-AF65-F5344CB8AC3E}">
        <p14:creationId xmlns:p14="http://schemas.microsoft.com/office/powerpoint/2010/main" val="3473956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1B690B8D-6373-47DE-BD05-DF8918FD53F4}" type="slidenum">
              <a:rPr lang="es-ES" altLang="es-ES" smtClean="0"/>
              <a:pPr>
                <a:defRPr/>
              </a:pPr>
              <a:t>10</a:t>
            </a:fld>
            <a:endParaRPr lang="es-ES" altLang="es-ES"/>
          </a:p>
        </p:txBody>
      </p:sp>
    </p:spTree>
    <p:extLst>
      <p:ext uri="{BB962C8B-B14F-4D97-AF65-F5344CB8AC3E}">
        <p14:creationId xmlns:p14="http://schemas.microsoft.com/office/powerpoint/2010/main" val="1849940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General slide white backgroun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8" name="Elipse 7">
            <a:extLst>
              <a:ext uri="{FF2B5EF4-FFF2-40B4-BE49-F238E27FC236}">
                <a16:creationId xmlns:a16="http://schemas.microsoft.com/office/drawing/2014/main" id="{D4BDBC95-8FBF-8447-887F-D78529D5D547}"/>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9" name="CuadroTexto 14">
            <a:extLst>
              <a:ext uri="{FF2B5EF4-FFF2-40B4-BE49-F238E27FC236}">
                <a16:creationId xmlns:a16="http://schemas.microsoft.com/office/drawing/2014/main" id="{358D9168-768E-A84B-9DC2-B2D12996E39F}"/>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1088154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y background at left with tex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D7E12C-6734-BA49-B6D3-C8FBDD78788C}"/>
              </a:ext>
            </a:extLst>
          </p:cNvPr>
          <p:cNvSpPr/>
          <p:nvPr userDrawn="1"/>
        </p:nvSpPr>
        <p:spPr>
          <a:xfrm>
            <a:off x="0" y="405"/>
            <a:ext cx="3047760" cy="5143095"/>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3" name="Elipse 12">
            <a:extLst>
              <a:ext uri="{FF2B5EF4-FFF2-40B4-BE49-F238E27FC236}">
                <a16:creationId xmlns:a16="http://schemas.microsoft.com/office/drawing/2014/main" id="{230750F2-8B40-1944-9C38-FF38AEDF61FE}"/>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25" name="Marcador de texto 23">
            <a:extLst>
              <a:ext uri="{FF2B5EF4-FFF2-40B4-BE49-F238E27FC236}">
                <a16:creationId xmlns:a16="http://schemas.microsoft.com/office/drawing/2014/main" id="{B07A4156-987C-B941-9AC7-03987689F90C}"/>
              </a:ext>
            </a:extLst>
          </p:cNvPr>
          <p:cNvSpPr>
            <a:spLocks noGrp="1"/>
          </p:cNvSpPr>
          <p:nvPr>
            <p:ph type="body" sz="quarter" idx="17" hasCustomPrompt="1"/>
          </p:nvPr>
        </p:nvSpPr>
        <p:spPr>
          <a:xfrm>
            <a:off x="3600689" y="2427745"/>
            <a:ext cx="4968161" cy="2364058"/>
          </a:xfrm>
          <a:prstGeom prst="rect">
            <a:avLst/>
          </a:prstGeom>
        </p:spPr>
        <p:txBody>
          <a:bodyPr lIns="0" tIns="0" rIns="0" bIns="0"/>
          <a:lstStyle>
            <a:lvl1pPr marL="171450" marR="0" indent="-171450" algn="l" defTabSz="914400" rtl="0" eaLnBrk="1" fontAlgn="auto" latinLnBrk="0" hangingPunct="1">
              <a:lnSpc>
                <a:spcPct val="90000"/>
              </a:lnSpc>
              <a:spcBef>
                <a:spcPts val="1000"/>
              </a:spcBef>
              <a:spcAft>
                <a:spcPts val="0"/>
              </a:spcAft>
              <a:buClrTx/>
              <a:buSzPct val="90000"/>
              <a:buFontTx/>
              <a:buBlip>
                <a:blip r:embed="rId2">
                  <a:extLst>
                    <a:ext uri="{96DAC541-7B7A-43D3-8B79-37D633B846F1}">
                      <asvg:svgBlip xmlns:asvg="http://schemas.microsoft.com/office/drawing/2016/SVG/main" r:embed="rId3"/>
                    </a:ext>
                  </a:extLst>
                </a:blip>
              </a:buBlip>
              <a:tabLst/>
              <a:defRPr sz="1200"/>
            </a:lvl1pPr>
          </a:lstStyle>
          <a:p>
            <a:r>
              <a:rPr lang="es-ES" sz="1200" err="1">
                <a:latin typeface="Calibri" panose="020F0502020204030204" pitchFamily="34" charset="0"/>
                <a:cs typeface="Calibri" panose="020F0502020204030204" pitchFamily="34" charset="0"/>
              </a:rPr>
              <a:t>Landae</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porectatia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volorro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vidempo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rrovid</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modit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ulpa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volut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dolorem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porepudam</a:t>
            </a:r>
            <a:r>
              <a:rPr lang="es-ES" sz="1200">
                <a:latin typeface="Calibri" panose="020F0502020204030204" pitchFamily="34" charset="0"/>
                <a:cs typeface="Calibri" panose="020F0502020204030204" pitchFamily="34" charset="0"/>
              </a:rPr>
              <a:t> idus as </a:t>
            </a:r>
            <a:r>
              <a:rPr lang="es-ES" sz="1200" err="1">
                <a:latin typeface="Calibri" panose="020F0502020204030204" pitchFamily="34" charset="0"/>
                <a:cs typeface="Calibri" panose="020F0502020204030204" pitchFamily="34" charset="0"/>
              </a:rPr>
              <a:t>doluptatur</a:t>
            </a:r>
            <a:r>
              <a:rPr lang="es-ES" sz="1200">
                <a:latin typeface="Calibri" panose="020F0502020204030204" pitchFamily="34" charset="0"/>
                <a:cs typeface="Calibri" panose="020F0502020204030204" pitchFamily="34" charset="0"/>
              </a:rPr>
              <a:t>, id </a:t>
            </a:r>
            <a:r>
              <a:rPr lang="es-ES" sz="1200" err="1">
                <a:latin typeface="Calibri" panose="020F0502020204030204" pitchFamily="34" charset="0"/>
                <a:cs typeface="Calibri" panose="020F0502020204030204" pitchFamily="34" charset="0"/>
              </a:rPr>
              <a:t>magnissit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Est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ipitatibus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sequam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eossequos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doluptae</a:t>
            </a:r>
            <a:r>
              <a:rPr lang="es-ES" sz="1200">
                <a:latin typeface="Calibri" panose="020F0502020204030204" pitchFamily="34" charset="0"/>
                <a:cs typeface="Calibri" panose="020F0502020204030204" pitchFamily="34" charset="0"/>
              </a:rPr>
              <a:t> pre sus pos </a:t>
            </a:r>
            <a:r>
              <a:rPr lang="es-ES" sz="1200" err="1">
                <a:latin typeface="Calibri" panose="020F0502020204030204" pitchFamily="34" charset="0"/>
                <a:cs typeface="Calibri" panose="020F0502020204030204" pitchFamily="34" charset="0"/>
              </a:rPr>
              <a:t>nonem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ipis</a:t>
            </a:r>
            <a:r>
              <a:rPr lang="es-ES" sz="1200">
                <a:latin typeface="Calibri" panose="020F0502020204030204" pitchFamily="34" charset="0"/>
                <a:cs typeface="Calibri" panose="020F0502020204030204" pitchFamily="34" charset="0"/>
              </a:rPr>
              <a:t> as.</a:t>
            </a:r>
          </a:p>
          <a:p>
            <a:pPr marL="171450" marR="0" lvl="0" indent="-171450" algn="l" defTabSz="914400" rtl="0" eaLnBrk="1" fontAlgn="auto" latinLnBrk="0" hangingPunct="1">
              <a:lnSpc>
                <a:spcPct val="90000"/>
              </a:lnSpc>
              <a:spcBef>
                <a:spcPts val="1000"/>
              </a:spcBef>
              <a:spcAft>
                <a:spcPts val="0"/>
              </a:spcAft>
              <a:buClrTx/>
              <a:buSzPct val="90000"/>
              <a:buFontTx/>
              <a:buBlip>
                <a:blip r:embed="rId2">
                  <a:extLst>
                    <a:ext uri="{96DAC541-7B7A-43D3-8B79-37D633B846F1}">
                      <asvg:svgBlip xmlns:asvg="http://schemas.microsoft.com/office/drawing/2016/SVG/main" r:embed="rId3"/>
                    </a:ext>
                  </a:extLst>
                </a:blip>
              </a:buBlip>
              <a:tabLst/>
              <a:defRPr/>
            </a:pPr>
            <a:r>
              <a:rPr lang="es-ES" sz="1200" err="1">
                <a:latin typeface="Calibri" panose="020F0502020204030204" pitchFamily="34" charset="0"/>
                <a:cs typeface="Calibri" panose="020F0502020204030204" pitchFamily="34" charset="0"/>
              </a:rPr>
              <a:t>Landae</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porectatia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volorro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vidempo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rrovid</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modit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ulpa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volut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dolorem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porepudam</a:t>
            </a:r>
            <a:r>
              <a:rPr lang="es-ES" sz="1200">
                <a:latin typeface="Calibri" panose="020F0502020204030204" pitchFamily="34" charset="0"/>
                <a:cs typeface="Calibri" panose="020F0502020204030204" pitchFamily="34" charset="0"/>
              </a:rPr>
              <a:t> idus as </a:t>
            </a:r>
            <a:r>
              <a:rPr lang="es-ES" sz="1200" err="1">
                <a:latin typeface="Calibri" panose="020F0502020204030204" pitchFamily="34" charset="0"/>
                <a:cs typeface="Calibri" panose="020F0502020204030204" pitchFamily="34" charset="0"/>
              </a:rPr>
              <a:t>doluptatur</a:t>
            </a:r>
            <a:r>
              <a:rPr lang="es-ES" sz="1200">
                <a:latin typeface="Calibri" panose="020F0502020204030204" pitchFamily="34" charset="0"/>
                <a:cs typeface="Calibri" panose="020F0502020204030204" pitchFamily="34" charset="0"/>
              </a:rPr>
              <a:t>, id </a:t>
            </a:r>
            <a:r>
              <a:rPr lang="es-ES" sz="1200" err="1">
                <a:latin typeface="Calibri" panose="020F0502020204030204" pitchFamily="34" charset="0"/>
                <a:cs typeface="Calibri" panose="020F0502020204030204" pitchFamily="34" charset="0"/>
              </a:rPr>
              <a:t>magnissit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Est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ipitatibus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sequam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eossequos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doluptae</a:t>
            </a:r>
            <a:r>
              <a:rPr lang="es-ES" sz="1200">
                <a:latin typeface="Calibri" panose="020F0502020204030204" pitchFamily="34" charset="0"/>
                <a:cs typeface="Calibri" panose="020F0502020204030204" pitchFamily="34" charset="0"/>
              </a:rPr>
              <a:t> pre sus pos </a:t>
            </a:r>
            <a:r>
              <a:rPr lang="es-ES" sz="1200" err="1">
                <a:latin typeface="Calibri" panose="020F0502020204030204" pitchFamily="34" charset="0"/>
                <a:cs typeface="Calibri" panose="020F0502020204030204" pitchFamily="34" charset="0"/>
              </a:rPr>
              <a:t>nonem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ipis</a:t>
            </a:r>
            <a:r>
              <a:rPr lang="es-ES" sz="1200">
                <a:latin typeface="Calibri" panose="020F0502020204030204" pitchFamily="34" charset="0"/>
                <a:cs typeface="Calibri" panose="020F0502020204030204" pitchFamily="34" charset="0"/>
              </a:rPr>
              <a:t> as.</a:t>
            </a:r>
          </a:p>
          <a:p>
            <a:pPr marL="171450" marR="0" lvl="0" indent="-171450" algn="l" defTabSz="914400" rtl="0" eaLnBrk="1" fontAlgn="auto" latinLnBrk="0" hangingPunct="1">
              <a:lnSpc>
                <a:spcPct val="90000"/>
              </a:lnSpc>
              <a:spcBef>
                <a:spcPts val="1000"/>
              </a:spcBef>
              <a:spcAft>
                <a:spcPts val="0"/>
              </a:spcAft>
              <a:buClrTx/>
              <a:buSzPct val="90000"/>
              <a:buFontTx/>
              <a:buBlip>
                <a:blip r:embed="rId2">
                  <a:extLst>
                    <a:ext uri="{96DAC541-7B7A-43D3-8B79-37D633B846F1}">
                      <asvg:svgBlip xmlns:asvg="http://schemas.microsoft.com/office/drawing/2016/SVG/main" r:embed="rId3"/>
                    </a:ext>
                  </a:extLst>
                </a:blip>
              </a:buBlip>
              <a:tabLst/>
              <a:defRPr/>
            </a:pPr>
            <a:r>
              <a:rPr lang="es-ES" sz="1200" err="1">
                <a:latin typeface="Calibri" panose="020F0502020204030204" pitchFamily="34" charset="0"/>
                <a:cs typeface="Calibri" panose="020F0502020204030204" pitchFamily="34" charset="0"/>
              </a:rPr>
              <a:t>Landae</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porectatia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volorro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vidempo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rrovid</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modit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ulpa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volut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dolorem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porepudam</a:t>
            </a:r>
            <a:r>
              <a:rPr lang="es-ES" sz="1200">
                <a:latin typeface="Calibri" panose="020F0502020204030204" pitchFamily="34" charset="0"/>
                <a:cs typeface="Calibri" panose="020F0502020204030204" pitchFamily="34" charset="0"/>
              </a:rPr>
              <a:t> idus as </a:t>
            </a:r>
            <a:r>
              <a:rPr lang="es-ES" sz="1200" err="1">
                <a:latin typeface="Calibri" panose="020F0502020204030204" pitchFamily="34" charset="0"/>
                <a:cs typeface="Calibri" panose="020F0502020204030204" pitchFamily="34" charset="0"/>
              </a:rPr>
              <a:t>doluptatur</a:t>
            </a:r>
            <a:r>
              <a:rPr lang="es-ES" sz="1200">
                <a:latin typeface="Calibri" panose="020F0502020204030204" pitchFamily="34" charset="0"/>
                <a:cs typeface="Calibri" panose="020F0502020204030204" pitchFamily="34" charset="0"/>
              </a:rPr>
              <a:t>, id </a:t>
            </a:r>
            <a:r>
              <a:rPr lang="es-ES" sz="1200" err="1">
                <a:latin typeface="Calibri" panose="020F0502020204030204" pitchFamily="34" charset="0"/>
                <a:cs typeface="Calibri" panose="020F0502020204030204" pitchFamily="34" charset="0"/>
              </a:rPr>
              <a:t>magnissit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Est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ipitatibus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sequam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eossequos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doluptae</a:t>
            </a:r>
            <a:r>
              <a:rPr lang="es-ES" sz="1200">
                <a:latin typeface="Calibri" panose="020F0502020204030204" pitchFamily="34" charset="0"/>
                <a:cs typeface="Calibri" panose="020F0502020204030204" pitchFamily="34" charset="0"/>
              </a:rPr>
              <a:t> pre sus pos </a:t>
            </a:r>
            <a:r>
              <a:rPr lang="es-ES" sz="1200" err="1">
                <a:latin typeface="Calibri" panose="020F0502020204030204" pitchFamily="34" charset="0"/>
                <a:cs typeface="Calibri" panose="020F0502020204030204" pitchFamily="34" charset="0"/>
              </a:rPr>
              <a:t>nonem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ipis</a:t>
            </a:r>
            <a:r>
              <a:rPr lang="es-ES" sz="1200">
                <a:latin typeface="Calibri" panose="020F0502020204030204" pitchFamily="34" charset="0"/>
                <a:cs typeface="Calibri" panose="020F0502020204030204" pitchFamily="34" charset="0"/>
              </a:rPr>
              <a:t> as.</a:t>
            </a:r>
          </a:p>
          <a:p>
            <a:pPr marL="171450" marR="0" lvl="0" indent="-171450" algn="l" defTabSz="914400" rtl="0" eaLnBrk="1" fontAlgn="auto" latinLnBrk="0" hangingPunct="1">
              <a:lnSpc>
                <a:spcPct val="90000"/>
              </a:lnSpc>
              <a:spcBef>
                <a:spcPts val="1000"/>
              </a:spcBef>
              <a:spcAft>
                <a:spcPts val="0"/>
              </a:spcAft>
              <a:buClrTx/>
              <a:buSzPct val="90000"/>
              <a:buFontTx/>
              <a:buBlip>
                <a:blip r:embed="rId2">
                  <a:extLst>
                    <a:ext uri="{96DAC541-7B7A-43D3-8B79-37D633B846F1}">
                      <asvg:svgBlip xmlns:asvg="http://schemas.microsoft.com/office/drawing/2016/SVG/main" r:embed="rId3"/>
                    </a:ext>
                  </a:extLst>
                </a:blip>
              </a:buBlip>
              <a:tabLst/>
              <a:defRPr/>
            </a:pPr>
            <a:r>
              <a:rPr lang="es-ES" sz="1200" err="1">
                <a:latin typeface="Calibri" panose="020F0502020204030204" pitchFamily="34" charset="0"/>
                <a:cs typeface="Calibri" panose="020F0502020204030204" pitchFamily="34" charset="0"/>
              </a:rPr>
              <a:t>Landae</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porectatia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volorro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vidempo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rrovid</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modit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ulpa</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volut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dolorem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porepudam</a:t>
            </a:r>
            <a:r>
              <a:rPr lang="es-ES" sz="1200">
                <a:latin typeface="Calibri" panose="020F0502020204030204" pitchFamily="34" charset="0"/>
                <a:cs typeface="Calibri" panose="020F0502020204030204" pitchFamily="34" charset="0"/>
              </a:rPr>
              <a:t> idus as </a:t>
            </a:r>
            <a:r>
              <a:rPr lang="es-ES" sz="1200" err="1">
                <a:latin typeface="Calibri" panose="020F0502020204030204" pitchFamily="34" charset="0"/>
                <a:cs typeface="Calibri" panose="020F0502020204030204" pitchFamily="34" charset="0"/>
              </a:rPr>
              <a:t>doluptatur</a:t>
            </a:r>
            <a:r>
              <a:rPr lang="es-ES" sz="1200">
                <a:latin typeface="Calibri" panose="020F0502020204030204" pitchFamily="34" charset="0"/>
                <a:cs typeface="Calibri" panose="020F0502020204030204" pitchFamily="34" charset="0"/>
              </a:rPr>
              <a:t>, id </a:t>
            </a:r>
            <a:r>
              <a:rPr lang="es-ES" sz="1200" err="1">
                <a:latin typeface="Calibri" panose="020F0502020204030204" pitchFamily="34" charset="0"/>
                <a:cs typeface="Calibri" panose="020F0502020204030204" pitchFamily="34" charset="0"/>
              </a:rPr>
              <a:t>magnissit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Est</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ipitatibus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sequam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sequo</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eossequos</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doluptae</a:t>
            </a:r>
            <a:r>
              <a:rPr lang="es-ES" sz="1200">
                <a:latin typeface="Calibri" panose="020F0502020204030204" pitchFamily="34" charset="0"/>
                <a:cs typeface="Calibri" panose="020F0502020204030204" pitchFamily="34" charset="0"/>
              </a:rPr>
              <a:t> pre sus pos </a:t>
            </a:r>
            <a:r>
              <a:rPr lang="es-ES" sz="1200" err="1">
                <a:latin typeface="Calibri" panose="020F0502020204030204" pitchFamily="34" charset="0"/>
                <a:cs typeface="Calibri" panose="020F0502020204030204" pitchFamily="34" charset="0"/>
              </a:rPr>
              <a:t>nonem</a:t>
            </a:r>
            <a:r>
              <a:rPr lang="es-ES" sz="1200">
                <a:latin typeface="Calibri" panose="020F0502020204030204" pitchFamily="34" charset="0"/>
                <a:cs typeface="Calibri" panose="020F0502020204030204" pitchFamily="34" charset="0"/>
              </a:rPr>
              <a:t> </a:t>
            </a:r>
            <a:r>
              <a:rPr lang="es-ES" sz="1200" err="1">
                <a:latin typeface="Calibri" panose="020F0502020204030204" pitchFamily="34" charset="0"/>
                <a:cs typeface="Calibri" panose="020F0502020204030204" pitchFamily="34" charset="0"/>
              </a:rPr>
              <a:t>ipis</a:t>
            </a:r>
            <a:r>
              <a:rPr lang="es-ES" sz="1200">
                <a:latin typeface="Calibri" panose="020F0502020204030204" pitchFamily="34" charset="0"/>
                <a:cs typeface="Calibri" panose="020F0502020204030204" pitchFamily="34" charset="0"/>
              </a:rPr>
              <a:t> as.</a:t>
            </a:r>
          </a:p>
          <a:p>
            <a:pPr marL="171450" marR="0" lvl="0" indent="-171450" algn="l" defTabSz="914400" rtl="0" eaLnBrk="1" fontAlgn="auto" latinLnBrk="0" hangingPunct="1">
              <a:lnSpc>
                <a:spcPct val="90000"/>
              </a:lnSpc>
              <a:spcBef>
                <a:spcPts val="1000"/>
              </a:spcBef>
              <a:spcAft>
                <a:spcPts val="0"/>
              </a:spcAft>
              <a:buClrTx/>
              <a:buSzPct val="90000"/>
              <a:buFontTx/>
              <a:buBlip>
                <a:blip r:embed="rId2">
                  <a:extLst>
                    <a:ext uri="{96DAC541-7B7A-43D3-8B79-37D633B846F1}">
                      <asvg:svgBlip xmlns:asvg="http://schemas.microsoft.com/office/drawing/2016/SVG/main" r:embed="rId3"/>
                    </a:ext>
                  </a:extLst>
                </a:blip>
              </a:buBlip>
              <a:tabLst/>
              <a:defRPr/>
            </a:pPr>
            <a:endParaRPr lang="es-ES" sz="1200">
              <a:latin typeface="Calibri" panose="020F0502020204030204" pitchFamily="34" charset="0"/>
              <a:cs typeface="Calibri" panose="020F0502020204030204" pitchFamily="34" charset="0"/>
            </a:endParaRPr>
          </a:p>
          <a:p>
            <a:endParaRPr lang="es-ES" sz="1200">
              <a:latin typeface="Calibri" panose="020F0502020204030204" pitchFamily="34" charset="0"/>
              <a:cs typeface="Calibri" panose="020F0502020204030204" pitchFamily="34" charset="0"/>
            </a:endParaRPr>
          </a:p>
          <a:p>
            <a:endParaRPr lang="es-ES" sz="1200">
              <a:latin typeface="Calibri" panose="020F0502020204030204" pitchFamily="34" charset="0"/>
              <a:cs typeface="Calibri" panose="020F0502020204030204" pitchFamily="34" charset="0"/>
            </a:endParaRPr>
          </a:p>
        </p:txBody>
      </p:sp>
      <p:sp>
        <p:nvSpPr>
          <p:cNvPr id="27" name="Marcador de texto 26">
            <a:extLst>
              <a:ext uri="{FF2B5EF4-FFF2-40B4-BE49-F238E27FC236}">
                <a16:creationId xmlns:a16="http://schemas.microsoft.com/office/drawing/2014/main" id="{5EB777AB-3542-5D49-AA6C-61B03C7DA8F9}"/>
              </a:ext>
            </a:extLst>
          </p:cNvPr>
          <p:cNvSpPr>
            <a:spLocks noGrp="1"/>
          </p:cNvSpPr>
          <p:nvPr>
            <p:ph type="body" sz="quarter" idx="18" hasCustomPrompt="1"/>
          </p:nvPr>
        </p:nvSpPr>
        <p:spPr>
          <a:xfrm>
            <a:off x="352611" y="3421207"/>
            <a:ext cx="1981076" cy="1136036"/>
          </a:xfrm>
          <a:prstGeom prst="rect">
            <a:avLst/>
          </a:prstGeom>
        </p:spPr>
        <p:txBody>
          <a:bodyPr lIns="0" tIns="0" rIns="0" bIns="0"/>
          <a:lstStyle>
            <a:lvl1pPr marL="0" indent="0">
              <a:lnSpc>
                <a:spcPts val="1680"/>
              </a:lnSpc>
              <a:spcBef>
                <a:spcPts val="0"/>
              </a:spcBef>
              <a:buFontTx/>
              <a:buNone/>
              <a:defRPr sz="1400">
                <a:solidFill>
                  <a:srgbClr val="FF0000"/>
                </a:solidFill>
                <a:latin typeface="+mj-lt"/>
              </a:defRPr>
            </a:lvl1pPr>
          </a:lstStyle>
          <a:p>
            <a:r>
              <a:rPr lang="es-ES" sz="1400">
                <a:solidFill>
                  <a:srgbClr val="FF0000"/>
                </a:solidFill>
                <a:latin typeface="Calibri Light" panose="020F0302020204030204" pitchFamily="34" charset="0"/>
                <a:cs typeface="Calibri Light" panose="020F0302020204030204" pitchFamily="34" charset="0"/>
              </a:rPr>
              <a:t>BIT MOLUPTI ISIMPORUM QUATUR FERO OD MOLOREIUM SIMOLO ET </a:t>
            </a:r>
            <a:br>
              <a:rPr lang="es-ES" sz="1400">
                <a:solidFill>
                  <a:srgbClr val="FF0000"/>
                </a:solidFill>
                <a:latin typeface="Calibri Light" panose="020F0302020204030204" pitchFamily="34" charset="0"/>
                <a:cs typeface="Calibri Light" panose="020F0302020204030204" pitchFamily="34" charset="0"/>
              </a:rPr>
            </a:br>
            <a:r>
              <a:rPr lang="es-ES" sz="1400">
                <a:solidFill>
                  <a:srgbClr val="FF0000"/>
                </a:solidFill>
                <a:latin typeface="Calibri Light" panose="020F0302020204030204" pitchFamily="34" charset="0"/>
                <a:cs typeface="Calibri Light" panose="020F0302020204030204" pitchFamily="34" charset="0"/>
              </a:rPr>
              <a:t>AS ASSIN NON POST ET RE SIMUSANDANDI ODIGENT.</a:t>
            </a:r>
          </a:p>
        </p:txBody>
      </p:sp>
      <p:sp>
        <p:nvSpPr>
          <p:cNvPr id="14" name="CuadroTexto 14">
            <a:extLst>
              <a:ext uri="{FF2B5EF4-FFF2-40B4-BE49-F238E27FC236}">
                <a16:creationId xmlns:a16="http://schemas.microsoft.com/office/drawing/2014/main" id="{71666253-D6D1-6842-A525-950BB70B879A}"/>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pic>
        <p:nvPicPr>
          <p:cNvPr id="18" name="Gráfico 17">
            <a:extLst>
              <a:ext uri="{FF2B5EF4-FFF2-40B4-BE49-F238E27FC236}">
                <a16:creationId xmlns:a16="http://schemas.microsoft.com/office/drawing/2014/main" id="{07417C86-A802-5146-A536-DF067E2D0A17}"/>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611" y="2673860"/>
            <a:ext cx="540000" cy="540000"/>
          </a:xfrm>
          <a:prstGeom prst="rect">
            <a:avLst/>
          </a:prstGeom>
        </p:spPr>
      </p:pic>
    </p:spTree>
    <p:extLst>
      <p:ext uri="{BB962C8B-B14F-4D97-AF65-F5344CB8AC3E}">
        <p14:creationId xmlns:p14="http://schemas.microsoft.com/office/powerpoint/2010/main" val="1459782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ed background at right">
    <p:spTree>
      <p:nvGrpSpPr>
        <p:cNvPr id="1" name=""/>
        <p:cNvGrpSpPr/>
        <p:nvPr/>
      </p:nvGrpSpPr>
      <p:grpSpPr>
        <a:xfrm>
          <a:off x="0" y="0"/>
          <a:ext cx="0" cy="0"/>
          <a:chOff x="0" y="0"/>
          <a:chExt cx="0" cy="0"/>
        </a:xfrm>
      </p:grpSpPr>
      <p:sp>
        <p:nvSpPr>
          <p:cNvPr id="15" name="Rectángulo 14">
            <a:extLst>
              <a:ext uri="{FF2B5EF4-FFF2-40B4-BE49-F238E27FC236}">
                <a16:creationId xmlns:a16="http://schemas.microsoft.com/office/drawing/2014/main" id="{0DDE95AE-FF86-A143-AC94-E296B8368A34}"/>
              </a:ext>
            </a:extLst>
          </p:cNvPr>
          <p:cNvSpPr/>
          <p:nvPr userDrawn="1"/>
        </p:nvSpPr>
        <p:spPr>
          <a:xfrm>
            <a:off x="6084887" y="-2272"/>
            <a:ext cx="3052789" cy="5145569"/>
          </a:xfrm>
          <a:prstGeom prst="rect">
            <a:avLst/>
          </a:prstGeom>
          <a:solidFill>
            <a:srgbClr val="E9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1" y="627534"/>
            <a:ext cx="5376858"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1" y="396926"/>
            <a:ext cx="5376858"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3" name="Elipse 12">
            <a:extLst>
              <a:ext uri="{FF2B5EF4-FFF2-40B4-BE49-F238E27FC236}">
                <a16:creationId xmlns:a16="http://schemas.microsoft.com/office/drawing/2014/main" id="{230750F2-8B40-1944-9C38-FF38AEDF61FE}"/>
              </a:ext>
            </a:extLst>
          </p:cNvPr>
          <p:cNvSpPr/>
          <p:nvPr userDrawn="1"/>
        </p:nvSpPr>
        <p:spPr>
          <a:xfrm>
            <a:off x="8702604" y="4731990"/>
            <a:ext cx="307744" cy="307745"/>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8" name="Marcador de posición de imagen 10">
            <a:extLst>
              <a:ext uri="{FF2B5EF4-FFF2-40B4-BE49-F238E27FC236}">
                <a16:creationId xmlns:a16="http://schemas.microsoft.com/office/drawing/2014/main" id="{5755485F-3EF7-0345-B6F5-53286E1AA383}"/>
              </a:ext>
            </a:extLst>
          </p:cNvPr>
          <p:cNvSpPr>
            <a:spLocks noGrp="1"/>
          </p:cNvSpPr>
          <p:nvPr>
            <p:ph type="pic" sz="quarter" idx="16" hasCustomPrompt="1"/>
          </p:nvPr>
        </p:nvSpPr>
        <p:spPr>
          <a:xfrm>
            <a:off x="6531281" y="1073247"/>
            <a:ext cx="2160000" cy="2160000"/>
          </a:xfrm>
          <a:prstGeom prst="ellipse">
            <a:avLst/>
          </a:prstGeom>
          <a:solidFill>
            <a:schemeClr val="bg1">
              <a:lumMod val="95000"/>
            </a:schemeClr>
          </a:solidFill>
        </p:spPr>
        <p:txBody>
          <a:bodyPr anchor="ctr">
            <a:normAutofit/>
          </a:bodyPr>
          <a:lstStyle>
            <a:lvl1pPr marL="0" indent="0" algn="ctr">
              <a:buNone/>
              <a:defRPr sz="1000"/>
            </a:lvl1pPr>
          </a:lstStyle>
          <a:p>
            <a:r>
              <a:rPr lang="es-ES"/>
              <a:t>Insert photo</a:t>
            </a:r>
          </a:p>
        </p:txBody>
      </p:sp>
      <p:sp>
        <p:nvSpPr>
          <p:cNvPr id="5" name="Marcador de texto 4">
            <a:extLst>
              <a:ext uri="{FF2B5EF4-FFF2-40B4-BE49-F238E27FC236}">
                <a16:creationId xmlns:a16="http://schemas.microsoft.com/office/drawing/2014/main" id="{AEF77A2A-CBD3-204C-9A1C-40D2DC125F3B}"/>
              </a:ext>
            </a:extLst>
          </p:cNvPr>
          <p:cNvSpPr>
            <a:spLocks noGrp="1"/>
          </p:cNvSpPr>
          <p:nvPr>
            <p:ph type="body" sz="quarter" idx="17" hasCustomPrompt="1"/>
          </p:nvPr>
        </p:nvSpPr>
        <p:spPr>
          <a:xfrm>
            <a:off x="1079113" y="1631076"/>
            <a:ext cx="3960000" cy="940042"/>
          </a:xfrm>
          <a:prstGeom prst="rect">
            <a:avLst/>
          </a:prstGeom>
        </p:spPr>
        <p:txBody>
          <a:bodyPr lIns="0" tIns="0" rIns="0" bIns="0"/>
          <a:lstStyle>
            <a:lvl1pPr marL="0" indent="0" algn="l">
              <a:buFontTx/>
              <a:buNone/>
              <a:defRPr sz="1400"/>
            </a:lvl1pPr>
          </a:lstStyle>
          <a:p>
            <a:r>
              <a:rPr lang="da-DK" altLang="es-ES" sz="1400" err="1">
                <a:solidFill>
                  <a:srgbClr val="000000"/>
                </a:solidFill>
                <a:latin typeface="Calibri" panose="020F0502020204030204" pitchFamily="34" charset="0"/>
                <a:cs typeface="Calibri" panose="020F0502020204030204" pitchFamily="34" charset="0"/>
              </a:rPr>
              <a:t>Lorem</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ipsum</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dolor</a:t>
            </a:r>
            <a:r>
              <a:rPr lang="da-DK" altLang="es-ES" sz="1400">
                <a:solidFill>
                  <a:srgbClr val="000000"/>
                </a:solidFill>
                <a:latin typeface="Calibri" panose="020F0502020204030204" pitchFamily="34" charset="0"/>
                <a:cs typeface="Calibri" panose="020F0502020204030204" pitchFamily="34" charset="0"/>
              </a:rPr>
              <a:t> sit </a:t>
            </a:r>
            <a:r>
              <a:rPr lang="da-DK" altLang="es-ES" sz="1400" err="1">
                <a:solidFill>
                  <a:srgbClr val="000000"/>
                </a:solidFill>
                <a:latin typeface="Calibri" panose="020F0502020204030204" pitchFamily="34" charset="0"/>
                <a:cs typeface="Calibri" panose="020F0502020204030204" pitchFamily="34" charset="0"/>
              </a:rPr>
              <a:t>amet</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consectetur</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adipiscing</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elit</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Curabitur</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sagittis</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facilisis</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auctor</a:t>
            </a:r>
            <a:r>
              <a:rPr lang="da-DK" altLang="es-ES" sz="1400">
                <a:solidFill>
                  <a:srgbClr val="000000"/>
                </a:solidFill>
                <a:latin typeface="Calibri" panose="020F0502020204030204" pitchFamily="34" charset="0"/>
                <a:cs typeface="Calibri" panose="020F0502020204030204" pitchFamily="34" charset="0"/>
              </a:rPr>
              <a:t>. In </a:t>
            </a:r>
            <a:r>
              <a:rPr lang="da-DK" altLang="es-ES" sz="1400" err="1">
                <a:solidFill>
                  <a:srgbClr val="000000"/>
                </a:solidFill>
                <a:latin typeface="Calibri" panose="020F0502020204030204" pitchFamily="34" charset="0"/>
                <a:cs typeface="Calibri" panose="020F0502020204030204" pitchFamily="34" charset="0"/>
              </a:rPr>
              <a:t>sed</a:t>
            </a:r>
            <a:r>
              <a:rPr lang="da-DK" altLang="es-ES" sz="1400">
                <a:solidFill>
                  <a:srgbClr val="000000"/>
                </a:solidFill>
                <a:latin typeface="Calibri" panose="020F0502020204030204" pitchFamily="34" charset="0"/>
                <a:cs typeface="Calibri" panose="020F0502020204030204" pitchFamily="34" charset="0"/>
              </a:rPr>
              <a:t> Metas gravide, </a:t>
            </a:r>
            <a:r>
              <a:rPr lang="da-DK" altLang="es-ES" sz="1400" err="1">
                <a:solidFill>
                  <a:srgbClr val="000000"/>
                </a:solidFill>
                <a:latin typeface="Calibri" panose="020F0502020204030204" pitchFamily="34" charset="0"/>
                <a:cs typeface="Calibri" panose="020F0502020204030204" pitchFamily="34" charset="0"/>
              </a:rPr>
              <a:t>scelerisque</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purus</a:t>
            </a:r>
            <a:r>
              <a:rPr lang="da-DK" altLang="es-ES" sz="1400">
                <a:solidFill>
                  <a:srgbClr val="000000"/>
                </a:solidFill>
                <a:latin typeface="Calibri" panose="020F0502020204030204" pitchFamily="34" charset="0"/>
                <a:cs typeface="Calibri" panose="020F0502020204030204" pitchFamily="34" charset="0"/>
              </a:rPr>
              <a:t> nec, </a:t>
            </a:r>
            <a:r>
              <a:rPr lang="da-DK" altLang="es-ES" sz="1400" err="1">
                <a:solidFill>
                  <a:srgbClr val="000000"/>
                </a:solidFill>
                <a:latin typeface="Calibri" panose="020F0502020204030204" pitchFamily="34" charset="0"/>
                <a:cs typeface="Calibri" panose="020F0502020204030204" pitchFamily="34" charset="0"/>
              </a:rPr>
              <a:t>lacinia</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lacus</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Maecenas</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gravide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semper</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felis</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id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eleifend</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Sed</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lobortis</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ac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odio</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eu</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laoreet</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p>
        </p:txBody>
      </p:sp>
      <p:sp>
        <p:nvSpPr>
          <p:cNvPr id="10" name="CuadroTexto 14">
            <a:extLst>
              <a:ext uri="{FF2B5EF4-FFF2-40B4-BE49-F238E27FC236}">
                <a16:creationId xmlns:a16="http://schemas.microsoft.com/office/drawing/2014/main" id="{163B8656-B44E-0C43-B647-13C6112132BF}"/>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chemeClr val="bg1"/>
                </a:solidFill>
                <a:latin typeface="Calibri" panose="020F0502020204030204" pitchFamily="34" charset="0"/>
                <a:ea typeface="ヒラギノ角ゴ ProN W3"/>
              </a:rPr>
              <a:pPr algn="ctr" defTabSz="914218"/>
              <a:t>‹#›</a:t>
            </a:fld>
            <a:r>
              <a:rPr lang="es-ES" altLang="es-ES" sz="1200" cap="all" spc="300">
                <a:solidFill>
                  <a:schemeClr val="bg1"/>
                </a:solidFill>
                <a:latin typeface="Calibri" panose="020F0502020204030204" pitchFamily="34" charset="0"/>
                <a:ea typeface="ヒラギノ角ゴ ProN W3"/>
              </a:rPr>
              <a:t> </a:t>
            </a:r>
          </a:p>
        </p:txBody>
      </p:sp>
      <p:pic>
        <p:nvPicPr>
          <p:cNvPr id="11" name="Gráfico 10">
            <a:extLst>
              <a:ext uri="{FF2B5EF4-FFF2-40B4-BE49-F238E27FC236}">
                <a16:creationId xmlns:a16="http://schemas.microsoft.com/office/drawing/2014/main" id="{5234D41A-B62C-884E-BE9A-5358EDE94F8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4388" y="248598"/>
            <a:ext cx="734026" cy="311513"/>
          </a:xfrm>
          <a:prstGeom prst="rect">
            <a:avLst/>
          </a:prstGeom>
        </p:spPr>
      </p:pic>
    </p:spTree>
    <p:extLst>
      <p:ext uri="{BB962C8B-B14F-4D97-AF65-F5344CB8AC3E}">
        <p14:creationId xmlns:p14="http://schemas.microsoft.com/office/powerpoint/2010/main" val="3370512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ed background at left">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F35CB284-1E67-6E44-8130-34BC0967E343}"/>
              </a:ext>
            </a:extLst>
          </p:cNvPr>
          <p:cNvSpPr/>
          <p:nvPr userDrawn="1"/>
        </p:nvSpPr>
        <p:spPr>
          <a:xfrm>
            <a:off x="0" y="3153"/>
            <a:ext cx="3058572" cy="5145569"/>
          </a:xfrm>
          <a:prstGeom prst="rect">
            <a:avLst/>
          </a:prstGeom>
          <a:solidFill>
            <a:srgbClr val="E9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a:p>
        </p:txBody>
      </p:sp>
      <p:sp>
        <p:nvSpPr>
          <p:cNvPr id="6" name="Marcador de texto 5">
            <a:extLst>
              <a:ext uri="{FF2B5EF4-FFF2-40B4-BE49-F238E27FC236}">
                <a16:creationId xmlns:a16="http://schemas.microsoft.com/office/drawing/2014/main" id="{F1421562-ED03-5D46-A23F-E7F83F47C776}"/>
              </a:ext>
            </a:extLst>
          </p:cNvPr>
          <p:cNvSpPr>
            <a:spLocks noGrp="1"/>
          </p:cNvSpPr>
          <p:nvPr>
            <p:ph type="body" sz="quarter" idx="16" hasCustomPrompt="1"/>
          </p:nvPr>
        </p:nvSpPr>
        <p:spPr>
          <a:xfrm>
            <a:off x="395536" y="3852248"/>
            <a:ext cx="2319773" cy="854753"/>
          </a:xfrm>
          <a:prstGeom prst="rect">
            <a:avLst/>
          </a:prstGeom>
        </p:spPr>
        <p:txBody>
          <a:bodyPr lIns="0" tIns="0" rIns="0" bIns="0"/>
          <a:lstStyle>
            <a:lvl1pPr marL="0" indent="0">
              <a:buFontTx/>
              <a:buNone/>
              <a:defRPr sz="2000">
                <a:solidFill>
                  <a:schemeClr val="bg1"/>
                </a:solidFill>
              </a:defRPr>
            </a:lvl1pPr>
          </a:lstStyle>
          <a:p>
            <a:r>
              <a:rPr lang="es-ES" sz="2000">
                <a:solidFill>
                  <a:prstClr val="white"/>
                </a:solidFill>
                <a:latin typeface="Calibri Light" panose="020F0302020204030204" pitchFamily="34" charset="0"/>
                <a:cs typeface="Calibri Light" panose="020F0302020204030204" pitchFamily="34" charset="0"/>
                <a:sym typeface="Gill Sans" charset="0"/>
              </a:rPr>
              <a:t>BIT MOLUPTI ISIMPORUM QUATUR FERO OD SIMOLO</a:t>
            </a:r>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65770" y="627534"/>
            <a:ext cx="4490606"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65770" y="396926"/>
            <a:ext cx="4490606"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3" name="Elipse 12">
            <a:extLst>
              <a:ext uri="{FF2B5EF4-FFF2-40B4-BE49-F238E27FC236}">
                <a16:creationId xmlns:a16="http://schemas.microsoft.com/office/drawing/2014/main" id="{230750F2-8B40-1944-9C38-FF38AEDF61FE}"/>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7" name="Marcador de posición de imagen 6">
            <a:extLst>
              <a:ext uri="{FF2B5EF4-FFF2-40B4-BE49-F238E27FC236}">
                <a16:creationId xmlns:a16="http://schemas.microsoft.com/office/drawing/2014/main" id="{F266B4B2-C75B-3F4E-867B-769389C882AD}"/>
              </a:ext>
            </a:extLst>
          </p:cNvPr>
          <p:cNvSpPr>
            <a:spLocks noGrp="1"/>
          </p:cNvSpPr>
          <p:nvPr>
            <p:ph type="pic" sz="quarter" idx="14" hasCustomPrompt="1"/>
          </p:nvPr>
        </p:nvSpPr>
        <p:spPr>
          <a:xfrm>
            <a:off x="575286" y="890527"/>
            <a:ext cx="1908000" cy="2520000"/>
          </a:xfrm>
          <a:prstGeom prst="roundRect">
            <a:avLst>
              <a:gd name="adj" fmla="val 50000"/>
            </a:avLst>
          </a:prstGeom>
          <a:solidFill>
            <a:schemeClr val="bg1">
              <a:lumMod val="95000"/>
            </a:schemeClr>
          </a:solidFill>
        </p:spPr>
        <p:txBody>
          <a:bodyPr lIns="0" tIns="0" rIns="0" bIns="0" anchor="ctr" anchorCtr="0"/>
          <a:lstStyle>
            <a:lvl1pPr algn="ctr">
              <a:buFontTx/>
              <a:buNone/>
              <a:defRPr lang="es-ES" sz="1000"/>
            </a:lvl1pPr>
          </a:lstStyle>
          <a:p>
            <a:r>
              <a:rPr lang="es-ES"/>
              <a:t>Insert photo</a:t>
            </a:r>
          </a:p>
        </p:txBody>
      </p:sp>
      <p:sp>
        <p:nvSpPr>
          <p:cNvPr id="5" name="Marcador de texto 4">
            <a:extLst>
              <a:ext uri="{FF2B5EF4-FFF2-40B4-BE49-F238E27FC236}">
                <a16:creationId xmlns:a16="http://schemas.microsoft.com/office/drawing/2014/main" id="{8C8DCF35-7DA9-C740-AC35-6DF173D91A60}"/>
              </a:ext>
            </a:extLst>
          </p:cNvPr>
          <p:cNvSpPr>
            <a:spLocks noGrp="1"/>
          </p:cNvSpPr>
          <p:nvPr>
            <p:ph type="body" sz="quarter" idx="15" hasCustomPrompt="1"/>
          </p:nvPr>
        </p:nvSpPr>
        <p:spPr>
          <a:xfrm>
            <a:off x="4104888" y="1631076"/>
            <a:ext cx="3960000" cy="935905"/>
          </a:xfrm>
          <a:prstGeom prst="rect">
            <a:avLst/>
          </a:prstGeom>
        </p:spPr>
        <p:txBody>
          <a:bodyPr lIns="0" tIns="0" rIns="0" bIns="0"/>
          <a:lstStyle>
            <a:lvl1pPr marL="0" indent="0">
              <a:buFontTx/>
              <a:buNone/>
              <a:defRPr sz="1400">
                <a:solidFill>
                  <a:schemeClr val="tx1"/>
                </a:solidFill>
              </a:defRPr>
            </a:lvl1pPr>
          </a:lstStyle>
          <a:p>
            <a:r>
              <a:rPr lang="da-DK" altLang="es-ES" sz="1400" err="1">
                <a:solidFill>
                  <a:srgbClr val="000000"/>
                </a:solidFill>
                <a:latin typeface="Calibri" panose="020F0502020204030204" pitchFamily="34" charset="0"/>
                <a:cs typeface="Calibri" panose="020F0502020204030204" pitchFamily="34" charset="0"/>
              </a:rPr>
              <a:t>Lorem</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ipsum</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dolor</a:t>
            </a:r>
            <a:r>
              <a:rPr lang="da-DK" altLang="es-ES" sz="1400">
                <a:solidFill>
                  <a:srgbClr val="000000"/>
                </a:solidFill>
                <a:latin typeface="Calibri" panose="020F0502020204030204" pitchFamily="34" charset="0"/>
                <a:cs typeface="Calibri" panose="020F0502020204030204" pitchFamily="34" charset="0"/>
              </a:rPr>
              <a:t> sit </a:t>
            </a:r>
            <a:r>
              <a:rPr lang="da-DK" altLang="es-ES" sz="1400" err="1">
                <a:solidFill>
                  <a:srgbClr val="000000"/>
                </a:solidFill>
                <a:latin typeface="Calibri" panose="020F0502020204030204" pitchFamily="34" charset="0"/>
                <a:cs typeface="Calibri" panose="020F0502020204030204" pitchFamily="34" charset="0"/>
              </a:rPr>
              <a:t>amet</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consectetur</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adipiscing</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elit</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Curabitur</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sagittis</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facilisis</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auctor</a:t>
            </a:r>
            <a:r>
              <a:rPr lang="da-DK" altLang="es-ES" sz="1400">
                <a:solidFill>
                  <a:srgbClr val="000000"/>
                </a:solidFill>
                <a:latin typeface="Calibri" panose="020F0502020204030204" pitchFamily="34" charset="0"/>
                <a:cs typeface="Calibri" panose="020F0502020204030204" pitchFamily="34" charset="0"/>
              </a:rPr>
              <a:t>. In </a:t>
            </a:r>
            <a:r>
              <a:rPr lang="da-DK" altLang="es-ES" sz="1400" err="1">
                <a:solidFill>
                  <a:srgbClr val="000000"/>
                </a:solidFill>
                <a:latin typeface="Calibri" panose="020F0502020204030204" pitchFamily="34" charset="0"/>
                <a:cs typeface="Calibri" panose="020F0502020204030204" pitchFamily="34" charset="0"/>
              </a:rPr>
              <a:t>sed</a:t>
            </a:r>
            <a:r>
              <a:rPr lang="da-DK" altLang="es-ES" sz="1400">
                <a:solidFill>
                  <a:srgbClr val="000000"/>
                </a:solidFill>
                <a:latin typeface="Calibri" panose="020F0502020204030204" pitchFamily="34" charset="0"/>
                <a:cs typeface="Calibri" panose="020F0502020204030204" pitchFamily="34" charset="0"/>
              </a:rPr>
              <a:t> Metas gravide, </a:t>
            </a:r>
            <a:r>
              <a:rPr lang="da-DK" altLang="es-ES" sz="1400" err="1">
                <a:solidFill>
                  <a:srgbClr val="000000"/>
                </a:solidFill>
                <a:latin typeface="Calibri" panose="020F0502020204030204" pitchFamily="34" charset="0"/>
                <a:cs typeface="Calibri" panose="020F0502020204030204" pitchFamily="34" charset="0"/>
              </a:rPr>
              <a:t>scelerisque</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purus</a:t>
            </a:r>
            <a:r>
              <a:rPr lang="da-DK" altLang="es-ES" sz="1400">
                <a:solidFill>
                  <a:srgbClr val="000000"/>
                </a:solidFill>
                <a:latin typeface="Calibri" panose="020F0502020204030204" pitchFamily="34" charset="0"/>
                <a:cs typeface="Calibri" panose="020F0502020204030204" pitchFamily="34" charset="0"/>
              </a:rPr>
              <a:t> nec, </a:t>
            </a:r>
            <a:r>
              <a:rPr lang="da-DK" altLang="es-ES" sz="1400" err="1">
                <a:solidFill>
                  <a:srgbClr val="000000"/>
                </a:solidFill>
                <a:latin typeface="Calibri" panose="020F0502020204030204" pitchFamily="34" charset="0"/>
                <a:cs typeface="Calibri" panose="020F0502020204030204" pitchFamily="34" charset="0"/>
              </a:rPr>
              <a:t>lacinia</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cs typeface="Calibri" panose="020F0502020204030204" pitchFamily="34" charset="0"/>
              </a:rPr>
              <a:t>lacus</a:t>
            </a:r>
            <a:r>
              <a:rPr lang="da-DK" altLang="es-ES" sz="1400">
                <a:solidFill>
                  <a:srgbClr val="000000"/>
                </a:solidFill>
                <a:latin typeface="Calibri" panose="020F0502020204030204" pitchFamily="34" charset="0"/>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Maecenas</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gravide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semper</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felis</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id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eleifend</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Sed</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lobortis</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ac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odio</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eu</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400" err="1">
                <a:solidFill>
                  <a:srgbClr val="000000"/>
                </a:solidFill>
                <a:latin typeface="Calibri" panose="020F0502020204030204" pitchFamily="34" charset="0"/>
                <a:ea typeface="ヒラギノ角ゴ ProN W3" charset="-128"/>
                <a:cs typeface="Calibri" panose="020F0502020204030204" pitchFamily="34" charset="0"/>
              </a:rPr>
              <a:t>laoreet</a:t>
            </a:r>
            <a:r>
              <a:rPr lang="da-DK" altLang="es-ES" sz="1400">
                <a:solidFill>
                  <a:srgbClr val="000000"/>
                </a:solidFill>
                <a:latin typeface="Calibri" panose="020F0502020204030204" pitchFamily="34" charset="0"/>
                <a:ea typeface="ヒラギノ角ゴ ProN W3" charset="-128"/>
                <a:cs typeface="Calibri" panose="020F0502020204030204" pitchFamily="34" charset="0"/>
              </a:rPr>
              <a:t>. </a:t>
            </a:r>
          </a:p>
        </p:txBody>
      </p:sp>
      <p:sp>
        <p:nvSpPr>
          <p:cNvPr id="12" name="CuadroTexto 14">
            <a:extLst>
              <a:ext uri="{FF2B5EF4-FFF2-40B4-BE49-F238E27FC236}">
                <a16:creationId xmlns:a16="http://schemas.microsoft.com/office/drawing/2014/main" id="{C5D2C9E9-337F-C94A-BF29-1E4578DAF056}"/>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2426587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slide photo">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6836E4F1-E84B-7C45-A650-0DA6EA9BA3D8}"/>
              </a:ext>
            </a:extLst>
          </p:cNvPr>
          <p:cNvSpPr>
            <a:spLocks noGrp="1"/>
          </p:cNvSpPr>
          <p:nvPr>
            <p:ph type="pic" sz="quarter" idx="10" hasCustomPrompt="1"/>
          </p:nvPr>
        </p:nvSpPr>
        <p:spPr>
          <a:xfrm>
            <a:off x="0" y="0"/>
            <a:ext cx="9144000" cy="5143500"/>
          </a:xfrm>
          <a:prstGeom prst="rect">
            <a:avLst/>
          </a:prstGeom>
          <a:solidFill>
            <a:schemeClr val="bg1">
              <a:lumMod val="95000"/>
            </a:schemeClr>
          </a:solidFill>
        </p:spPr>
        <p:txBody>
          <a:bodyPr anchor="ctr"/>
          <a:lstStyle>
            <a:lvl1pPr marL="0" indent="0" algn="ctr">
              <a:buFontTx/>
              <a:buNone/>
              <a:defRPr sz="1000"/>
            </a:lvl1pPr>
          </a:lstStyle>
          <a:p>
            <a:r>
              <a:rPr lang="es-ES"/>
              <a:t>Insert photo</a:t>
            </a:r>
          </a:p>
        </p:txBody>
      </p:sp>
      <p:sp>
        <p:nvSpPr>
          <p:cNvPr id="3" name="Elipse 2">
            <a:extLst>
              <a:ext uri="{FF2B5EF4-FFF2-40B4-BE49-F238E27FC236}">
                <a16:creationId xmlns:a16="http://schemas.microsoft.com/office/drawing/2014/main" id="{28ED908F-C1D9-9448-9413-1F881F712711}"/>
              </a:ext>
            </a:extLst>
          </p:cNvPr>
          <p:cNvSpPr/>
          <p:nvPr userDrawn="1"/>
        </p:nvSpPr>
        <p:spPr>
          <a:xfrm>
            <a:off x="8702604" y="4731990"/>
            <a:ext cx="307744" cy="307745"/>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4" name="CuadroTexto 14">
            <a:extLst>
              <a:ext uri="{FF2B5EF4-FFF2-40B4-BE49-F238E27FC236}">
                <a16:creationId xmlns:a16="http://schemas.microsoft.com/office/drawing/2014/main" id="{23321A32-EC31-5C47-9720-545A774582F6}"/>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chemeClr val="bg1"/>
                </a:solidFill>
                <a:latin typeface="Calibri" panose="020F0502020204030204" pitchFamily="34" charset="0"/>
                <a:ea typeface="ヒラギノ角ゴ ProN W3"/>
              </a:rPr>
              <a:pPr algn="ctr" defTabSz="914218"/>
              <a:t>‹#›</a:t>
            </a:fld>
            <a:r>
              <a:rPr lang="es-ES" altLang="es-ES" sz="1200" cap="all" spc="300">
                <a:solidFill>
                  <a:schemeClr val="bg1"/>
                </a:solidFill>
                <a:latin typeface="Calibri" panose="020F0502020204030204" pitchFamily="34" charset="0"/>
                <a:ea typeface="ヒラギノ角ゴ ProN W3"/>
              </a:rPr>
              <a:t> </a:t>
            </a:r>
          </a:p>
        </p:txBody>
      </p:sp>
      <p:pic>
        <p:nvPicPr>
          <p:cNvPr id="5" name="Gráfico 4">
            <a:extLst>
              <a:ext uri="{FF2B5EF4-FFF2-40B4-BE49-F238E27FC236}">
                <a16:creationId xmlns:a16="http://schemas.microsoft.com/office/drawing/2014/main" id="{924FB50A-17FC-E946-A307-97059E67DF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4388" y="248598"/>
            <a:ext cx="734026" cy="311513"/>
          </a:xfrm>
          <a:prstGeom prst="rect">
            <a:avLst/>
          </a:prstGeom>
        </p:spPr>
      </p:pic>
      <p:sp>
        <p:nvSpPr>
          <p:cNvPr id="8" name="Sumario">
            <a:extLst>
              <a:ext uri="{FF2B5EF4-FFF2-40B4-BE49-F238E27FC236}">
                <a16:creationId xmlns:a16="http://schemas.microsoft.com/office/drawing/2014/main" id="{EA2E3FAE-6D20-C049-AAED-A91046E0BBE4}"/>
              </a:ext>
            </a:extLst>
          </p:cNvPr>
          <p:cNvSpPr>
            <a:spLocks noGrp="1"/>
          </p:cNvSpPr>
          <p:nvPr>
            <p:ph type="body" sz="quarter" idx="11" hasCustomPrompt="1"/>
          </p:nvPr>
        </p:nvSpPr>
        <p:spPr>
          <a:xfrm>
            <a:off x="5436097" y="2301720"/>
            <a:ext cx="2808311" cy="540060"/>
          </a:xfrm>
          <a:prstGeom prst="rect">
            <a:avLst/>
          </a:prstGeom>
        </p:spPr>
        <p:txBody>
          <a:bodyPr lIns="0" tIns="0" rIns="0" bIns="0"/>
          <a:lstStyle>
            <a:lvl1pPr marL="0" indent="0" algn="l">
              <a:buFontTx/>
              <a:buNone/>
              <a:defRPr sz="1400">
                <a:solidFill>
                  <a:schemeClr val="bg1"/>
                </a:solidFill>
              </a:defRPr>
            </a:lvl1pPr>
          </a:lstStyle>
          <a:p>
            <a:r>
              <a:rPr lang="da-DK" altLang="es-ES" sz="1400">
                <a:solidFill>
                  <a:schemeClr val="bg1"/>
                </a:solidFill>
                <a:latin typeface="Calibri" panose="020F0502020204030204" pitchFamily="34" charset="0"/>
                <a:cs typeface="Calibri" panose="020F0502020204030204" pitchFamily="34" charset="0"/>
              </a:rPr>
              <a:t>LOREM IPSUM DOLOR SIT AMET, CONSECTETUR ADIPISCING ELIT. CURABITUR SAGITTIS FACILISIS.</a:t>
            </a:r>
            <a:endParaRPr lang="es-ES" sz="1400">
              <a:solidFill>
                <a:schemeClr val="bg1"/>
              </a:solidFill>
            </a:endParaRPr>
          </a:p>
        </p:txBody>
      </p:sp>
    </p:spTree>
    <p:extLst>
      <p:ext uri="{BB962C8B-B14F-4D97-AF65-F5344CB8AC3E}">
        <p14:creationId xmlns:p14="http://schemas.microsoft.com/office/powerpoint/2010/main" val="2475708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hite background">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9BEFBD59-4600-3241-B144-C768DF0CF01C}"/>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3" name="CuadroTexto 14">
            <a:extLst>
              <a:ext uri="{FF2B5EF4-FFF2-40B4-BE49-F238E27FC236}">
                <a16:creationId xmlns:a16="http://schemas.microsoft.com/office/drawing/2014/main" id="{C67F3209-633B-0C40-8139-84959BC25DA1}"/>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50924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d backgroun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761ED4B-813D-1C46-893C-83D9F2C5BDE2}"/>
              </a:ext>
            </a:extLst>
          </p:cNvPr>
          <p:cNvSpPr/>
          <p:nvPr userDrawn="1"/>
        </p:nvSpPr>
        <p:spPr>
          <a:xfrm>
            <a:off x="540" y="304"/>
            <a:ext cx="9142921" cy="5142893"/>
          </a:xfrm>
          <a:prstGeom prst="rect">
            <a:avLst/>
          </a:prstGeom>
          <a:solidFill>
            <a:srgbClr val="E30D18"/>
          </a:solidFill>
          <a:ln w="9525" cap="flat">
            <a:noFill/>
            <a:prstDash val="solid"/>
            <a:miter/>
          </a:ln>
        </p:spPr>
        <p:txBody>
          <a:bodyPr rtlCol="0" anchor="ctr"/>
          <a:lstStyle/>
          <a:p>
            <a:pPr defTabSz="914127"/>
            <a:endParaRPr lang="es-ES" sz="1224">
              <a:solidFill>
                <a:srgbClr val="57565A"/>
              </a:solidFill>
              <a:latin typeface="Open Sans Light"/>
            </a:endParaRPr>
          </a:p>
        </p:txBody>
      </p:sp>
      <p:sp>
        <p:nvSpPr>
          <p:cNvPr id="3" name="Elipse 2">
            <a:extLst>
              <a:ext uri="{FF2B5EF4-FFF2-40B4-BE49-F238E27FC236}">
                <a16:creationId xmlns:a16="http://schemas.microsoft.com/office/drawing/2014/main" id="{28ED908F-C1D9-9448-9413-1F881F712711}"/>
              </a:ext>
            </a:extLst>
          </p:cNvPr>
          <p:cNvSpPr/>
          <p:nvPr userDrawn="1"/>
        </p:nvSpPr>
        <p:spPr>
          <a:xfrm>
            <a:off x="8702604" y="4731990"/>
            <a:ext cx="307744" cy="307745"/>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4" name="CuadroTexto 14">
            <a:extLst>
              <a:ext uri="{FF2B5EF4-FFF2-40B4-BE49-F238E27FC236}">
                <a16:creationId xmlns:a16="http://schemas.microsoft.com/office/drawing/2014/main" id="{23321A32-EC31-5C47-9720-545A774582F6}"/>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chemeClr val="bg1"/>
                </a:solidFill>
                <a:latin typeface="Calibri" panose="020F0502020204030204" pitchFamily="34" charset="0"/>
                <a:ea typeface="ヒラギノ角ゴ ProN W3"/>
              </a:rPr>
              <a:pPr algn="ctr" defTabSz="914218"/>
              <a:t>‹#›</a:t>
            </a:fld>
            <a:r>
              <a:rPr lang="es-ES" altLang="es-ES" sz="1200" cap="all" spc="300">
                <a:solidFill>
                  <a:schemeClr val="bg1"/>
                </a:solidFill>
                <a:latin typeface="Calibri" panose="020F0502020204030204" pitchFamily="34" charset="0"/>
                <a:ea typeface="ヒラギノ角ゴ ProN W3"/>
              </a:rPr>
              <a:t> </a:t>
            </a:r>
          </a:p>
        </p:txBody>
      </p:sp>
      <p:pic>
        <p:nvPicPr>
          <p:cNvPr id="5" name="Gráfico 4">
            <a:extLst>
              <a:ext uri="{FF2B5EF4-FFF2-40B4-BE49-F238E27FC236}">
                <a16:creationId xmlns:a16="http://schemas.microsoft.com/office/drawing/2014/main" id="{924FB50A-17FC-E946-A307-97059E67DF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4388" y="248598"/>
            <a:ext cx="734026" cy="311513"/>
          </a:xfrm>
          <a:prstGeom prst="rect">
            <a:avLst/>
          </a:prstGeom>
        </p:spPr>
      </p:pic>
    </p:spTree>
    <p:extLst>
      <p:ext uri="{BB962C8B-B14F-4D97-AF65-F5344CB8AC3E}">
        <p14:creationId xmlns:p14="http://schemas.microsoft.com/office/powerpoint/2010/main" val="1660720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01CC241E-2DAD-6F49-B766-DFC2CD52CE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00173" y="422146"/>
            <a:ext cx="1527069" cy="648072"/>
          </a:xfrm>
          <a:prstGeom prst="rect">
            <a:avLst/>
          </a:prstGeom>
        </p:spPr>
      </p:pic>
      <p:sp>
        <p:nvSpPr>
          <p:cNvPr id="3" name="Marcador de posición de imagen 2">
            <a:extLst>
              <a:ext uri="{FF2B5EF4-FFF2-40B4-BE49-F238E27FC236}">
                <a16:creationId xmlns:a16="http://schemas.microsoft.com/office/drawing/2014/main" id="{BE9B9D29-8179-B047-AF86-635B4F7AE73A}"/>
              </a:ext>
            </a:extLst>
          </p:cNvPr>
          <p:cNvSpPr>
            <a:spLocks noGrp="1"/>
          </p:cNvSpPr>
          <p:nvPr>
            <p:ph type="pic" sz="quarter" idx="10" hasCustomPrompt="1"/>
          </p:nvPr>
        </p:nvSpPr>
        <p:spPr>
          <a:xfrm>
            <a:off x="5580112" y="1492249"/>
            <a:ext cx="2520000" cy="2520000"/>
          </a:xfrm>
          <a:prstGeom prst="ellipse">
            <a:avLst/>
          </a:prstGeom>
          <a:solidFill>
            <a:schemeClr val="bg1">
              <a:lumMod val="95000"/>
            </a:schemeClr>
          </a:solidFill>
        </p:spPr>
        <p:txBody>
          <a:bodyPr anchor="ctr"/>
          <a:lstStyle>
            <a:lvl1pPr marL="0" indent="0" algn="ctr">
              <a:buNone/>
              <a:defRPr sz="1000"/>
            </a:lvl1pPr>
          </a:lstStyle>
          <a:p>
            <a:r>
              <a:rPr lang="es-ES"/>
              <a:t>Insert photo</a:t>
            </a:r>
          </a:p>
        </p:txBody>
      </p:sp>
      <p:sp>
        <p:nvSpPr>
          <p:cNvPr id="5" name="Marcador de texto 4">
            <a:extLst>
              <a:ext uri="{FF2B5EF4-FFF2-40B4-BE49-F238E27FC236}">
                <a16:creationId xmlns:a16="http://schemas.microsoft.com/office/drawing/2014/main" id="{46BB2F69-584C-E94D-8912-BDACD6501C93}"/>
              </a:ext>
            </a:extLst>
          </p:cNvPr>
          <p:cNvSpPr>
            <a:spLocks noGrp="1"/>
          </p:cNvSpPr>
          <p:nvPr>
            <p:ph type="body" sz="quarter" idx="11" hasCustomPrompt="1"/>
          </p:nvPr>
        </p:nvSpPr>
        <p:spPr>
          <a:xfrm>
            <a:off x="539552" y="1995687"/>
            <a:ext cx="4608512" cy="1080120"/>
          </a:xfrm>
          <a:prstGeom prst="rect">
            <a:avLst/>
          </a:prstGeom>
        </p:spPr>
        <p:txBody>
          <a:bodyPr vert="horz" lIns="0" tIns="0" rIns="0" bIns="0" anchor="t"/>
          <a:lstStyle>
            <a:lvl1pPr marL="0" indent="0" algn="l">
              <a:lnSpc>
                <a:spcPct val="100000"/>
              </a:lnSpc>
              <a:spcBef>
                <a:spcPts val="0"/>
              </a:spcBef>
              <a:buNone/>
              <a:defRPr sz="3600">
                <a:solidFill>
                  <a:schemeClr val="bg1"/>
                </a:solidFill>
                <a:latin typeface="+mj-lt"/>
              </a:defRPr>
            </a:lvl1pPr>
          </a:lstStyle>
          <a:p>
            <a:r>
              <a:rPr lang="es-ES"/>
              <a:t>MAIN TITLE FOR </a:t>
            </a:r>
            <a:br>
              <a:rPr lang="es-ES"/>
            </a:br>
            <a:r>
              <a:rPr lang="es-ES"/>
              <a:t>THE PRESENTATION</a:t>
            </a:r>
          </a:p>
        </p:txBody>
      </p:sp>
      <p:sp>
        <p:nvSpPr>
          <p:cNvPr id="8" name="Marcador de texto 7">
            <a:extLst>
              <a:ext uri="{FF2B5EF4-FFF2-40B4-BE49-F238E27FC236}">
                <a16:creationId xmlns:a16="http://schemas.microsoft.com/office/drawing/2014/main" id="{A2DE750C-3669-914A-8032-D10790861A95}"/>
              </a:ext>
            </a:extLst>
          </p:cNvPr>
          <p:cNvSpPr>
            <a:spLocks noGrp="1"/>
          </p:cNvSpPr>
          <p:nvPr>
            <p:ph type="body" sz="quarter" idx="12" hasCustomPrompt="1"/>
          </p:nvPr>
        </p:nvSpPr>
        <p:spPr>
          <a:xfrm>
            <a:off x="539552" y="3292227"/>
            <a:ext cx="4608512" cy="215627"/>
          </a:xfrm>
          <a:prstGeom prst="rect">
            <a:avLst/>
          </a:prstGeom>
        </p:spPr>
        <p:txBody>
          <a:bodyPr lIns="0" tIns="0" rIns="0" bIns="0" anchor="ctr"/>
          <a:lstStyle>
            <a:lvl1pPr marL="0" indent="0">
              <a:buNone/>
              <a:defRPr sz="1200">
                <a:solidFill>
                  <a:schemeClr val="bg1"/>
                </a:solidFill>
              </a:defRPr>
            </a:lvl1pPr>
          </a:lstStyle>
          <a:p>
            <a:r>
              <a:rPr lang="es-ES"/>
              <a:t>Subtitle for the presentation</a:t>
            </a:r>
          </a:p>
        </p:txBody>
      </p:sp>
    </p:spTree>
    <p:extLst>
      <p:ext uri="{BB962C8B-B14F-4D97-AF65-F5344CB8AC3E}">
        <p14:creationId xmlns:p14="http://schemas.microsoft.com/office/powerpoint/2010/main" val="38198346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0CF29DDF-D877-9E49-999D-D7AE7C3968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24328" y="507629"/>
            <a:ext cx="1202914" cy="510504"/>
          </a:xfrm>
          <a:prstGeom prst="rect">
            <a:avLst/>
          </a:prstGeom>
        </p:spPr>
      </p:pic>
      <p:sp>
        <p:nvSpPr>
          <p:cNvPr id="5" name="Marcador de texto 4">
            <a:extLst>
              <a:ext uri="{FF2B5EF4-FFF2-40B4-BE49-F238E27FC236}">
                <a16:creationId xmlns:a16="http://schemas.microsoft.com/office/drawing/2014/main" id="{46BB2F69-584C-E94D-8912-BDACD6501C93}"/>
              </a:ext>
            </a:extLst>
          </p:cNvPr>
          <p:cNvSpPr>
            <a:spLocks noGrp="1"/>
          </p:cNvSpPr>
          <p:nvPr>
            <p:ph type="body" sz="quarter" idx="11" hasCustomPrompt="1"/>
          </p:nvPr>
        </p:nvSpPr>
        <p:spPr>
          <a:xfrm>
            <a:off x="828024" y="2948164"/>
            <a:ext cx="6480279" cy="497478"/>
          </a:xfrm>
          <a:prstGeom prst="rect">
            <a:avLst/>
          </a:prstGeom>
        </p:spPr>
        <p:txBody>
          <a:bodyPr vert="horz" lIns="0" tIns="0" rIns="0" bIns="0" anchor="t"/>
          <a:lstStyle>
            <a:lvl1pPr marL="0" indent="0" algn="l">
              <a:lnSpc>
                <a:spcPct val="100000"/>
              </a:lnSpc>
              <a:spcBef>
                <a:spcPts val="0"/>
              </a:spcBef>
              <a:buNone/>
              <a:defRPr sz="3600">
                <a:solidFill>
                  <a:schemeClr val="bg1"/>
                </a:solidFill>
                <a:latin typeface="+mj-lt"/>
              </a:defRPr>
            </a:lvl1pPr>
          </a:lstStyle>
          <a:p>
            <a:r>
              <a:rPr lang="es-ES"/>
              <a:t>Name of the section</a:t>
            </a:r>
          </a:p>
        </p:txBody>
      </p:sp>
      <p:sp>
        <p:nvSpPr>
          <p:cNvPr id="8" name="Marcador de texto 7">
            <a:extLst>
              <a:ext uri="{FF2B5EF4-FFF2-40B4-BE49-F238E27FC236}">
                <a16:creationId xmlns:a16="http://schemas.microsoft.com/office/drawing/2014/main" id="{A2DE750C-3669-914A-8032-D10790861A95}"/>
              </a:ext>
            </a:extLst>
          </p:cNvPr>
          <p:cNvSpPr>
            <a:spLocks noGrp="1"/>
          </p:cNvSpPr>
          <p:nvPr>
            <p:ph type="body" sz="quarter" idx="12" hasCustomPrompt="1"/>
          </p:nvPr>
        </p:nvSpPr>
        <p:spPr>
          <a:xfrm>
            <a:off x="828024" y="3670194"/>
            <a:ext cx="6480277" cy="215627"/>
          </a:xfrm>
          <a:prstGeom prst="rect">
            <a:avLst/>
          </a:prstGeom>
        </p:spPr>
        <p:txBody>
          <a:bodyPr lIns="0" tIns="0" rIns="0" bIns="0" anchor="ctr"/>
          <a:lstStyle>
            <a:lvl1pPr marL="0" indent="0">
              <a:buNone/>
              <a:defRPr sz="1200">
                <a:solidFill>
                  <a:schemeClr val="bg1"/>
                </a:solidFill>
              </a:defRPr>
            </a:lvl1pPr>
          </a:lstStyle>
          <a:p>
            <a:r>
              <a:rPr lang="es-ES"/>
              <a:t>Enter a subtitle if you need it</a:t>
            </a:r>
          </a:p>
        </p:txBody>
      </p:sp>
      <p:pic>
        <p:nvPicPr>
          <p:cNvPr id="10" name="Gráfico 9">
            <a:extLst>
              <a:ext uri="{FF2B5EF4-FFF2-40B4-BE49-F238E27FC236}">
                <a16:creationId xmlns:a16="http://schemas.microsoft.com/office/drawing/2014/main" id="{95576015-DECE-CA4E-A53D-AD467F2B9B42}"/>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8025" y="2237590"/>
            <a:ext cx="540000" cy="540000"/>
          </a:xfrm>
          <a:prstGeom prst="rect">
            <a:avLst/>
          </a:prstGeom>
        </p:spPr>
      </p:pic>
    </p:spTree>
    <p:extLst>
      <p:ext uri="{BB962C8B-B14F-4D97-AF65-F5344CB8AC3E}">
        <p14:creationId xmlns:p14="http://schemas.microsoft.com/office/powerpoint/2010/main" val="166403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pic>
        <p:nvPicPr>
          <p:cNvPr id="3" name="Gráfico 2">
            <a:extLst>
              <a:ext uri="{FF2B5EF4-FFF2-40B4-BE49-F238E27FC236}">
                <a16:creationId xmlns:a16="http://schemas.microsoft.com/office/drawing/2014/main" id="{50823DB7-0040-5C49-AB45-D584A04A5F6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70543" y="2316498"/>
            <a:ext cx="1202914" cy="510504"/>
          </a:xfrm>
          <a:prstGeom prst="rect">
            <a:avLst/>
          </a:prstGeom>
        </p:spPr>
      </p:pic>
    </p:spTree>
    <p:extLst>
      <p:ext uri="{BB962C8B-B14F-4D97-AF65-F5344CB8AC3E}">
        <p14:creationId xmlns:p14="http://schemas.microsoft.com/office/powerpoint/2010/main" val="3446976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General slide red backgroun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74E724CF-20E5-1B4C-A52E-9FD49E70B5C1}"/>
              </a:ext>
            </a:extLst>
          </p:cNvPr>
          <p:cNvSpPr/>
          <p:nvPr userDrawn="1"/>
        </p:nvSpPr>
        <p:spPr>
          <a:xfrm>
            <a:off x="1079" y="607"/>
            <a:ext cx="9142921" cy="5142893"/>
          </a:xfrm>
          <a:prstGeom prst="rect">
            <a:avLst/>
          </a:prstGeom>
          <a:solidFill>
            <a:srgbClr val="E30D18"/>
          </a:solidFill>
          <a:ln w="9525" cap="flat">
            <a:noFill/>
            <a:prstDash val="solid"/>
            <a:miter/>
          </a:ln>
        </p:spPr>
        <p:txBody>
          <a:bodyPr rtlCol="0" anchor="ctr"/>
          <a:lstStyle/>
          <a:p>
            <a:pPr defTabSz="914127"/>
            <a:endParaRPr lang="es-ES" sz="1224">
              <a:solidFill>
                <a:srgbClr val="57565A"/>
              </a:solidFill>
              <a:latin typeface="Open Sans Light"/>
            </a:endParaRPr>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chemeClr val="bg1"/>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a:noFill/>
        </p:spPr>
        <p:txBody>
          <a:bodyPr lIns="0" tIns="0" rIns="0" bIns="0">
            <a:normAutofit/>
          </a:bodyPr>
          <a:lstStyle>
            <a:lvl1pPr marL="0" marR="0" indent="0" algn="l" defTabSz="914189" rtl="0" eaLnBrk="0" fontAlgn="base" latinLnBrk="0" hangingPunct="0">
              <a:lnSpc>
                <a:spcPct val="90000"/>
              </a:lnSpc>
              <a:spcBef>
                <a:spcPts val="0"/>
              </a:spcBef>
              <a:spcAft>
                <a:spcPct val="0"/>
              </a:spcAft>
              <a:buClrTx/>
              <a:buSzPct val="171000"/>
              <a:buFont typeface="Gill Sans" charset="0"/>
              <a:buNone/>
              <a:tabLst/>
              <a:defRPr lang="es-ES" sz="1200" kern="1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189" rtl="0" eaLnBrk="0" fontAlgn="base" latinLnBrk="0" hangingPunct="0">
              <a:lnSpc>
                <a:spcPct val="90000"/>
              </a:lnSpc>
              <a:spcBef>
                <a:spcPts val="0"/>
              </a:spcBef>
              <a:spcAft>
                <a:spcPct val="0"/>
              </a:spcAft>
              <a:buClrTx/>
              <a:buSzPct val="171000"/>
              <a:buFont typeface="Gill Sans" charset="0"/>
              <a:buNone/>
              <a:tabLst/>
              <a:defRPr/>
            </a:pPr>
            <a:r>
              <a:rPr lang="es-ES" sz="1200" kern="1200">
                <a:solidFill>
                  <a:schemeClr val="bg1"/>
                </a:solidFill>
                <a:latin typeface="+mj-lt"/>
                <a:ea typeface="+mn-ea"/>
                <a:cs typeface="+mn-cs"/>
              </a:rPr>
              <a:t>Title for the presentation</a:t>
            </a:r>
          </a:p>
        </p:txBody>
      </p:sp>
      <p:sp>
        <p:nvSpPr>
          <p:cNvPr id="8" name="Elipse 7">
            <a:extLst>
              <a:ext uri="{FF2B5EF4-FFF2-40B4-BE49-F238E27FC236}">
                <a16:creationId xmlns:a16="http://schemas.microsoft.com/office/drawing/2014/main" id="{D4BDBC95-8FBF-8447-887F-D78529D5D547}"/>
              </a:ext>
            </a:extLst>
          </p:cNvPr>
          <p:cNvSpPr/>
          <p:nvPr userDrawn="1"/>
        </p:nvSpPr>
        <p:spPr>
          <a:xfrm>
            <a:off x="8702604" y="4731990"/>
            <a:ext cx="307744" cy="307745"/>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0" name="CuadroTexto 14">
            <a:extLst>
              <a:ext uri="{FF2B5EF4-FFF2-40B4-BE49-F238E27FC236}">
                <a16:creationId xmlns:a16="http://schemas.microsoft.com/office/drawing/2014/main" id="{2BA9F156-5BE0-F046-BFA9-4F884300BD71}"/>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chemeClr val="bg1"/>
                </a:solidFill>
                <a:latin typeface="Calibri" panose="020F0502020204030204" pitchFamily="34" charset="0"/>
                <a:ea typeface="ヒラギノ角ゴ ProN W3"/>
              </a:rPr>
              <a:pPr algn="ctr" defTabSz="914218"/>
              <a:t>‹#›</a:t>
            </a:fld>
            <a:r>
              <a:rPr lang="es-ES" altLang="es-ES" sz="1200" cap="all" spc="300">
                <a:solidFill>
                  <a:schemeClr val="bg1"/>
                </a:solidFill>
                <a:latin typeface="Calibri" panose="020F0502020204030204" pitchFamily="34" charset="0"/>
                <a:ea typeface="ヒラギノ角ゴ ProN W3"/>
              </a:rPr>
              <a:t> </a:t>
            </a:r>
          </a:p>
        </p:txBody>
      </p:sp>
      <p:pic>
        <p:nvPicPr>
          <p:cNvPr id="11" name="Gráfico 10">
            <a:extLst>
              <a:ext uri="{FF2B5EF4-FFF2-40B4-BE49-F238E27FC236}">
                <a16:creationId xmlns:a16="http://schemas.microsoft.com/office/drawing/2014/main" id="{03FC1BC6-02FF-4D41-AD6E-8527BD1FBCA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4388" y="248598"/>
            <a:ext cx="734026" cy="311513"/>
          </a:xfrm>
          <a:prstGeom prst="rect">
            <a:avLst/>
          </a:prstGeom>
        </p:spPr>
      </p:pic>
    </p:spTree>
    <p:extLst>
      <p:ext uri="{BB962C8B-B14F-4D97-AF65-F5344CB8AC3E}">
        <p14:creationId xmlns:p14="http://schemas.microsoft.com/office/powerpoint/2010/main" val="275475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phs with 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8" name="Elipse 7">
            <a:extLst>
              <a:ext uri="{FF2B5EF4-FFF2-40B4-BE49-F238E27FC236}">
                <a16:creationId xmlns:a16="http://schemas.microsoft.com/office/drawing/2014/main" id="{D4BDBC95-8FBF-8447-887F-D78529D5D547}"/>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9" name="CuadroTexto 14">
            <a:extLst>
              <a:ext uri="{FF2B5EF4-FFF2-40B4-BE49-F238E27FC236}">
                <a16:creationId xmlns:a16="http://schemas.microsoft.com/office/drawing/2014/main" id="{358D9168-768E-A84B-9DC2-B2D12996E39F}"/>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graphicFrame>
        <p:nvGraphicFramePr>
          <p:cNvPr id="10" name="Gráfico 9">
            <a:extLst>
              <a:ext uri="{FF2B5EF4-FFF2-40B4-BE49-F238E27FC236}">
                <a16:creationId xmlns:a16="http://schemas.microsoft.com/office/drawing/2014/main" id="{83BCDCB2-52A9-9F4D-B604-43E6AF433705}"/>
              </a:ext>
            </a:extLst>
          </p:cNvPr>
          <p:cNvGraphicFramePr/>
          <p:nvPr userDrawn="1">
            <p:extLst>
              <p:ext uri="{D42A27DB-BD31-4B8C-83A1-F6EECF244321}">
                <p14:modId xmlns:p14="http://schemas.microsoft.com/office/powerpoint/2010/main" val="136284174"/>
              </p:ext>
            </p:extLst>
          </p:nvPr>
        </p:nvGraphicFramePr>
        <p:xfrm>
          <a:off x="6588866" y="1904517"/>
          <a:ext cx="3249321" cy="2519801"/>
        </p:xfrm>
        <a:graphic>
          <a:graphicData uri="http://schemas.openxmlformats.org/drawingml/2006/chart">
            <c:chart xmlns:c="http://schemas.openxmlformats.org/drawingml/2006/chart" xmlns:r="http://schemas.openxmlformats.org/officeDocument/2006/relationships" r:id="rId2"/>
          </a:graphicData>
        </a:graphic>
      </p:graphicFrame>
      <p:sp>
        <p:nvSpPr>
          <p:cNvPr id="5" name="Marcador de texto 4">
            <a:extLst>
              <a:ext uri="{FF2B5EF4-FFF2-40B4-BE49-F238E27FC236}">
                <a16:creationId xmlns:a16="http://schemas.microsoft.com/office/drawing/2014/main" id="{DC399AF0-FB70-544B-BA51-AC9DBC4B288E}"/>
              </a:ext>
            </a:extLst>
          </p:cNvPr>
          <p:cNvSpPr>
            <a:spLocks noGrp="1"/>
          </p:cNvSpPr>
          <p:nvPr>
            <p:ph type="body" sz="quarter" idx="10" hasCustomPrompt="1"/>
          </p:nvPr>
        </p:nvSpPr>
        <p:spPr>
          <a:xfrm>
            <a:off x="4373512" y="2390291"/>
            <a:ext cx="3600000" cy="1825041"/>
          </a:xfrm>
          <a:prstGeom prst="rect">
            <a:avLst/>
          </a:prstGeom>
        </p:spPr>
        <p:txBody>
          <a:bodyPr lIns="0" tIns="0" rIns="0" bIns="0"/>
          <a:lstStyle>
            <a:lvl1pPr marL="0" marR="0" indent="0" algn="l" defTabSz="914400" rtl="0" eaLnBrk="1" fontAlgn="auto" latinLnBrk="0" hangingPunct="1">
              <a:lnSpc>
                <a:spcPct val="90000"/>
              </a:lnSpc>
              <a:spcBef>
                <a:spcPts val="1000"/>
              </a:spcBef>
              <a:spcAft>
                <a:spcPts val="0"/>
              </a:spcAft>
              <a:buClrTx/>
              <a:buSzTx/>
              <a:buFontTx/>
              <a:buNone/>
              <a:tabLst/>
              <a:defRPr sz="1200">
                <a:latin typeface="+mn-lt"/>
              </a:defRPr>
            </a:lvl1pPr>
          </a:lstStyle>
          <a:p>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 </a:t>
            </a:r>
            <a:r>
              <a:rPr lang="da-DK" altLang="es-ES" sz="1200" err="1">
                <a:solidFill>
                  <a:srgbClr val="000000"/>
                </a:solidFill>
                <a:latin typeface="Calibri" panose="020F0502020204030204" pitchFamily="34" charset="0"/>
                <a:cs typeface="Calibri" panose="020F0502020204030204" pitchFamily="34" charset="0"/>
              </a:rPr>
              <a:t>scelerisque</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purus</a:t>
            </a:r>
            <a:r>
              <a:rPr lang="da-DK" altLang="es-ES" sz="1200">
                <a:solidFill>
                  <a:srgbClr val="000000"/>
                </a:solidFill>
                <a:latin typeface="Calibri" panose="020F0502020204030204" pitchFamily="34" charset="0"/>
                <a:cs typeface="Calibri" panose="020F0502020204030204" pitchFamily="34" charset="0"/>
              </a:rPr>
              <a:t> nec, </a:t>
            </a:r>
            <a:r>
              <a:rPr lang="da-DK" altLang="es-ES" sz="1200" err="1">
                <a:solidFill>
                  <a:srgbClr val="000000"/>
                </a:solidFill>
                <a:latin typeface="Calibri" panose="020F0502020204030204" pitchFamily="34" charset="0"/>
                <a:cs typeface="Calibri" panose="020F0502020204030204" pitchFamily="34" charset="0"/>
              </a:rPr>
              <a:t>lacinia</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lacus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Maecenas</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gravide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semper</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felis</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id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eleifend</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Sed</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lobortis</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ac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odio</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eu</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laoreet</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a:t>
            </a:r>
          </a:p>
          <a:p>
            <a:pPr marL="0" marR="0" lvl="0" indent="0" algn="l" defTabSz="914400" rtl="0" eaLnBrk="1" fontAlgn="auto" latinLnBrk="0" hangingPunct="1">
              <a:lnSpc>
                <a:spcPct val="90000"/>
              </a:lnSpc>
              <a:spcBef>
                <a:spcPts val="1000"/>
              </a:spcBef>
              <a:spcAft>
                <a:spcPts val="0"/>
              </a:spcAft>
              <a:buClrTx/>
              <a:buSzTx/>
              <a:buFontTx/>
              <a:buNone/>
              <a:tabLst/>
              <a:defRPr/>
            </a:pPr>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 </a:t>
            </a:r>
            <a:r>
              <a:rPr lang="da-DK" altLang="es-ES" sz="1200" err="1">
                <a:solidFill>
                  <a:srgbClr val="000000"/>
                </a:solidFill>
                <a:latin typeface="Calibri" panose="020F0502020204030204" pitchFamily="34" charset="0"/>
                <a:cs typeface="Calibri" panose="020F0502020204030204" pitchFamily="34" charset="0"/>
              </a:rPr>
              <a:t>scelerisque</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purus</a:t>
            </a:r>
            <a:r>
              <a:rPr lang="da-DK" altLang="es-ES" sz="1200">
                <a:solidFill>
                  <a:srgbClr val="000000"/>
                </a:solidFill>
                <a:latin typeface="Calibri" panose="020F0502020204030204" pitchFamily="34" charset="0"/>
                <a:cs typeface="Calibri" panose="020F0502020204030204" pitchFamily="34" charset="0"/>
              </a:rPr>
              <a:t> nec, </a:t>
            </a:r>
            <a:r>
              <a:rPr lang="da-DK" altLang="es-ES" sz="1200" err="1">
                <a:solidFill>
                  <a:srgbClr val="000000"/>
                </a:solidFill>
                <a:latin typeface="Calibri" panose="020F0502020204030204" pitchFamily="34" charset="0"/>
                <a:cs typeface="Calibri" panose="020F0502020204030204" pitchFamily="34" charset="0"/>
              </a:rPr>
              <a:t>lacinia</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lacus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Maecenas</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gravide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semper</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felis</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id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eleifend</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Sed</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lobortis</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ac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odio</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eu</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r>
              <a:rPr lang="da-DK" altLang="es-ES" sz="1200" err="1">
                <a:solidFill>
                  <a:srgbClr val="000000"/>
                </a:solidFill>
                <a:latin typeface="Calibri" panose="020F0502020204030204" pitchFamily="34" charset="0"/>
                <a:ea typeface="ヒラギノ角ゴ ProN W3" charset="-128"/>
                <a:cs typeface="Calibri" panose="020F0502020204030204" pitchFamily="34" charset="0"/>
              </a:rPr>
              <a:t>laoreet</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p>
          <a:p>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p>
        </p:txBody>
      </p:sp>
      <p:sp>
        <p:nvSpPr>
          <p:cNvPr id="15" name="Marcador de texto 14">
            <a:extLst>
              <a:ext uri="{FF2B5EF4-FFF2-40B4-BE49-F238E27FC236}">
                <a16:creationId xmlns:a16="http://schemas.microsoft.com/office/drawing/2014/main" id="{03BF8A9D-AB38-EA41-909A-A3D8B8737D4D}"/>
              </a:ext>
            </a:extLst>
          </p:cNvPr>
          <p:cNvSpPr>
            <a:spLocks noGrp="1"/>
          </p:cNvSpPr>
          <p:nvPr>
            <p:ph type="body" sz="quarter" idx="11" hasCustomPrompt="1"/>
          </p:nvPr>
        </p:nvSpPr>
        <p:spPr>
          <a:xfrm>
            <a:off x="4373510" y="1860096"/>
            <a:ext cx="3600000" cy="492125"/>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0"/>
              </a:spcAft>
              <a:buClrTx/>
              <a:buSzTx/>
              <a:buFontTx/>
              <a:buNone/>
              <a:tabLst/>
              <a:defRPr sz="1200">
                <a:solidFill>
                  <a:srgbClr val="AC876F"/>
                </a:solidFill>
              </a:defRPr>
            </a:lvl1pPr>
          </a:lstStyle>
          <a:p>
            <a:r>
              <a:rPr lang="es-ES" sz="1200" kern="1200">
                <a:solidFill>
                  <a:srgbClr val="AC876F"/>
                </a:solidFill>
                <a:latin typeface="+mn-lt"/>
                <a:ea typeface="+mn-ea"/>
                <a:cs typeface="+mn-cs"/>
              </a:rPr>
              <a:t>CIDI OMMOLUP TATUSTIIS MO OCCUSDA ESSUSDA DOLUPTA SPITIAT DOLUPTI OMMOLOREPRE LANT</a:t>
            </a:r>
          </a:p>
        </p:txBody>
      </p:sp>
    </p:spTree>
    <p:extLst>
      <p:ext uri="{BB962C8B-B14F-4D97-AF65-F5344CB8AC3E}">
        <p14:creationId xmlns:p14="http://schemas.microsoft.com/office/powerpoint/2010/main" val="1598386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cons with text">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8" name="Elipse 17">
            <a:extLst>
              <a:ext uri="{FF2B5EF4-FFF2-40B4-BE49-F238E27FC236}">
                <a16:creationId xmlns:a16="http://schemas.microsoft.com/office/drawing/2014/main" id="{752F0D5C-8E46-3D40-8D82-E2D50765484F}"/>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5" name="Marcador de texto 4">
            <a:extLst>
              <a:ext uri="{FF2B5EF4-FFF2-40B4-BE49-F238E27FC236}">
                <a16:creationId xmlns:a16="http://schemas.microsoft.com/office/drawing/2014/main" id="{CA854B24-741D-7A41-858F-85F8FD041A24}"/>
              </a:ext>
            </a:extLst>
          </p:cNvPr>
          <p:cNvSpPr>
            <a:spLocks noGrp="1"/>
          </p:cNvSpPr>
          <p:nvPr>
            <p:ph type="body" sz="quarter" idx="17" hasCustomPrompt="1"/>
          </p:nvPr>
        </p:nvSpPr>
        <p:spPr>
          <a:xfrm>
            <a:off x="767538" y="2856021"/>
            <a:ext cx="2160000" cy="772574"/>
          </a:xfrm>
          <a:prstGeom prst="rect">
            <a:avLst/>
          </a:prstGeom>
        </p:spPr>
        <p:txBody>
          <a:bodyPr lIns="0" tIns="0" rIns="0" bIns="0"/>
          <a:lstStyle>
            <a:lvl1pPr marL="6350" indent="0" algn="l">
              <a:buFontTx/>
              <a:buNone/>
              <a:defRPr sz="1200"/>
            </a:lvl1pPr>
          </a:lstStyle>
          <a:p>
            <a:pPr marL="6350" indent="0">
              <a:buNone/>
            </a:pPr>
            <a:r>
              <a:rPr lang="da-DK" altLang="es-ES" sz="1200" kern="0" err="1">
                <a:solidFill>
                  <a:srgbClr val="000000"/>
                </a:solidFill>
                <a:latin typeface="Calibri" panose="020F0502020204030204" pitchFamily="34" charset="0"/>
                <a:cs typeface="Calibri" panose="020F0502020204030204" pitchFamily="34" charset="0"/>
              </a:rPr>
              <a:t>Lorem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ipsum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dolor</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consectetur</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adipiscing</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elit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Integer</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malesuada</a:t>
            </a:r>
            <a:r>
              <a:rPr lang="da-DK" altLang="es-ES" sz="1200" kern="0">
                <a:solidFill>
                  <a:srgbClr val="000000"/>
                </a:solidFill>
                <a:latin typeface="Calibri" panose="020F0502020204030204" pitchFamily="34" charset="0"/>
                <a:cs typeface="Calibri" panose="020F0502020204030204" pitchFamily="34" charset="0"/>
              </a:rPr>
              <a:t> dictum tempus. </a:t>
            </a:r>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p>
        </p:txBody>
      </p:sp>
      <p:sp>
        <p:nvSpPr>
          <p:cNvPr id="35" name="Marcador de texto 4">
            <a:extLst>
              <a:ext uri="{FF2B5EF4-FFF2-40B4-BE49-F238E27FC236}">
                <a16:creationId xmlns:a16="http://schemas.microsoft.com/office/drawing/2014/main" id="{40345E0C-38F5-B248-ACA2-A0029A9C79D0}"/>
              </a:ext>
            </a:extLst>
          </p:cNvPr>
          <p:cNvSpPr>
            <a:spLocks noGrp="1"/>
          </p:cNvSpPr>
          <p:nvPr>
            <p:ph type="body" sz="quarter" idx="20" hasCustomPrompt="1"/>
          </p:nvPr>
        </p:nvSpPr>
        <p:spPr>
          <a:xfrm>
            <a:off x="767538" y="2579495"/>
            <a:ext cx="2160000" cy="141348"/>
          </a:xfrm>
          <a:prstGeom prst="rect">
            <a:avLst/>
          </a:prstGeom>
        </p:spPr>
        <p:txBody>
          <a:bodyPr lIns="0" tIns="0" rIns="0" bIns="0"/>
          <a:lstStyle>
            <a:lvl1pPr marL="6350" indent="0" algn="l">
              <a:buFontTx/>
              <a:buNone/>
              <a:defRPr sz="1200"/>
            </a:lvl1pPr>
          </a:lstStyle>
          <a:p>
            <a:pPr marL="6350" indent="0">
              <a:buNone/>
            </a:pPr>
            <a:r>
              <a:rPr lang="es-ES" sz="1200" b="1" kern="0">
                <a:solidFill>
                  <a:srgbClr val="000000"/>
                </a:solidFill>
                <a:latin typeface="Calibri" panose="020F0502020204030204" pitchFamily="34" charset="0"/>
                <a:cs typeface="Calibri" panose="020F0502020204030204" pitchFamily="34" charset="0"/>
              </a:rPr>
              <a:t>TITLE</a:t>
            </a:r>
            <a:endParaRPr lang="da-DK" altLang="es-ES" sz="1200" kern="0">
              <a:solidFill>
                <a:srgbClr val="000000"/>
              </a:solidFill>
              <a:latin typeface="Calibri" panose="020F0502020204030204" pitchFamily="34" charset="0"/>
              <a:cs typeface="Calibri" panose="020F0502020204030204" pitchFamily="34" charset="0"/>
            </a:endParaRPr>
          </a:p>
        </p:txBody>
      </p:sp>
      <p:sp>
        <p:nvSpPr>
          <p:cNvPr id="38" name="Marcador de texto 4">
            <a:extLst>
              <a:ext uri="{FF2B5EF4-FFF2-40B4-BE49-F238E27FC236}">
                <a16:creationId xmlns:a16="http://schemas.microsoft.com/office/drawing/2014/main" id="{9AB528EB-4538-DE4D-98E2-0041C3041F84}"/>
              </a:ext>
            </a:extLst>
          </p:cNvPr>
          <p:cNvSpPr>
            <a:spLocks noGrp="1"/>
          </p:cNvSpPr>
          <p:nvPr>
            <p:ph type="body" sz="quarter" idx="21" hasCustomPrompt="1"/>
          </p:nvPr>
        </p:nvSpPr>
        <p:spPr>
          <a:xfrm>
            <a:off x="3492579" y="2856021"/>
            <a:ext cx="2160000" cy="772574"/>
          </a:xfrm>
          <a:prstGeom prst="rect">
            <a:avLst/>
          </a:prstGeom>
        </p:spPr>
        <p:txBody>
          <a:bodyPr lIns="0" tIns="0" rIns="0" bIns="0"/>
          <a:lstStyle>
            <a:lvl1pPr marL="6350" indent="0" algn="l">
              <a:buFontTx/>
              <a:buNone/>
              <a:defRPr sz="1200"/>
            </a:lvl1pPr>
          </a:lstStyle>
          <a:p>
            <a:pPr marL="6350" indent="0">
              <a:buNone/>
            </a:pPr>
            <a:r>
              <a:rPr lang="da-DK" altLang="es-ES" sz="1200" kern="0" err="1">
                <a:solidFill>
                  <a:srgbClr val="000000"/>
                </a:solidFill>
                <a:latin typeface="Calibri" panose="020F0502020204030204" pitchFamily="34" charset="0"/>
                <a:cs typeface="Calibri" panose="020F0502020204030204" pitchFamily="34" charset="0"/>
              </a:rPr>
              <a:t>Lorem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ipsum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dolor</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consectetur</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adipiscing</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elit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Integer</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malesuada</a:t>
            </a:r>
            <a:r>
              <a:rPr lang="da-DK" altLang="es-ES" sz="1200" kern="0">
                <a:solidFill>
                  <a:srgbClr val="000000"/>
                </a:solidFill>
                <a:latin typeface="Calibri" panose="020F0502020204030204" pitchFamily="34" charset="0"/>
                <a:cs typeface="Calibri" panose="020F0502020204030204" pitchFamily="34" charset="0"/>
              </a:rPr>
              <a:t> dictum tempus. </a:t>
            </a:r>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p>
        </p:txBody>
      </p:sp>
      <p:sp>
        <p:nvSpPr>
          <p:cNvPr id="39" name="Marcador de texto 4">
            <a:extLst>
              <a:ext uri="{FF2B5EF4-FFF2-40B4-BE49-F238E27FC236}">
                <a16:creationId xmlns:a16="http://schemas.microsoft.com/office/drawing/2014/main" id="{59302C4A-8880-3345-83DB-C90290BB1422}"/>
              </a:ext>
            </a:extLst>
          </p:cNvPr>
          <p:cNvSpPr>
            <a:spLocks noGrp="1"/>
          </p:cNvSpPr>
          <p:nvPr>
            <p:ph type="body" sz="quarter" idx="22" hasCustomPrompt="1"/>
          </p:nvPr>
        </p:nvSpPr>
        <p:spPr>
          <a:xfrm>
            <a:off x="3492579" y="2579495"/>
            <a:ext cx="2160000" cy="141348"/>
          </a:xfrm>
          <a:prstGeom prst="rect">
            <a:avLst/>
          </a:prstGeom>
        </p:spPr>
        <p:txBody>
          <a:bodyPr lIns="0" tIns="0" rIns="0" bIns="0"/>
          <a:lstStyle>
            <a:lvl1pPr marL="6350" indent="0" algn="l">
              <a:buFontTx/>
              <a:buNone/>
              <a:defRPr sz="1200"/>
            </a:lvl1pPr>
          </a:lstStyle>
          <a:p>
            <a:pPr marL="6350" indent="0">
              <a:buNone/>
            </a:pPr>
            <a:r>
              <a:rPr lang="es-ES" sz="1200" b="1" kern="0">
                <a:solidFill>
                  <a:srgbClr val="000000"/>
                </a:solidFill>
                <a:latin typeface="Calibri" panose="020F0502020204030204" pitchFamily="34" charset="0"/>
                <a:cs typeface="Calibri" panose="020F0502020204030204" pitchFamily="34" charset="0"/>
              </a:rPr>
              <a:t>TITLE</a:t>
            </a:r>
            <a:endParaRPr lang="da-DK" altLang="es-ES" sz="1200" kern="0">
              <a:solidFill>
                <a:srgbClr val="000000"/>
              </a:solidFill>
              <a:latin typeface="Calibri" panose="020F0502020204030204" pitchFamily="34" charset="0"/>
              <a:cs typeface="Calibri" panose="020F0502020204030204" pitchFamily="34" charset="0"/>
            </a:endParaRPr>
          </a:p>
        </p:txBody>
      </p:sp>
      <p:sp>
        <p:nvSpPr>
          <p:cNvPr id="40" name="Marcador de texto 4">
            <a:extLst>
              <a:ext uri="{FF2B5EF4-FFF2-40B4-BE49-F238E27FC236}">
                <a16:creationId xmlns:a16="http://schemas.microsoft.com/office/drawing/2014/main" id="{422F96FD-1A26-B348-B1B0-92CCE2029D1C}"/>
              </a:ext>
            </a:extLst>
          </p:cNvPr>
          <p:cNvSpPr>
            <a:spLocks noGrp="1"/>
          </p:cNvSpPr>
          <p:nvPr>
            <p:ph type="body" sz="quarter" idx="23" hasCustomPrompt="1"/>
          </p:nvPr>
        </p:nvSpPr>
        <p:spPr>
          <a:xfrm>
            <a:off x="6235779" y="2856021"/>
            <a:ext cx="2160000" cy="772574"/>
          </a:xfrm>
          <a:prstGeom prst="rect">
            <a:avLst/>
          </a:prstGeom>
        </p:spPr>
        <p:txBody>
          <a:bodyPr lIns="0" tIns="0" rIns="0" bIns="0"/>
          <a:lstStyle>
            <a:lvl1pPr marL="6350" indent="0" algn="l">
              <a:buFontTx/>
              <a:buNone/>
              <a:defRPr sz="1200"/>
            </a:lvl1pPr>
          </a:lstStyle>
          <a:p>
            <a:pPr marL="6350" indent="0">
              <a:buNone/>
            </a:pPr>
            <a:r>
              <a:rPr lang="da-DK" altLang="es-ES" sz="1200" kern="0" err="1">
                <a:solidFill>
                  <a:srgbClr val="000000"/>
                </a:solidFill>
                <a:latin typeface="Calibri" panose="020F0502020204030204" pitchFamily="34" charset="0"/>
                <a:cs typeface="Calibri" panose="020F0502020204030204" pitchFamily="34" charset="0"/>
              </a:rPr>
              <a:t>Lorem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ipsum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dolor</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consectetur</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adipiscing</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elit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Integer</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malesuada</a:t>
            </a:r>
            <a:r>
              <a:rPr lang="da-DK" altLang="es-ES" sz="1200" kern="0">
                <a:solidFill>
                  <a:srgbClr val="000000"/>
                </a:solidFill>
                <a:latin typeface="Calibri" panose="020F0502020204030204" pitchFamily="34" charset="0"/>
                <a:cs typeface="Calibri" panose="020F0502020204030204" pitchFamily="34" charset="0"/>
              </a:rPr>
              <a:t> dictum tempus. </a:t>
            </a:r>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p>
        </p:txBody>
      </p:sp>
      <p:sp>
        <p:nvSpPr>
          <p:cNvPr id="41" name="Marcador de texto 4">
            <a:extLst>
              <a:ext uri="{FF2B5EF4-FFF2-40B4-BE49-F238E27FC236}">
                <a16:creationId xmlns:a16="http://schemas.microsoft.com/office/drawing/2014/main" id="{70FB6D86-E4AF-124F-8086-870BB24CED55}"/>
              </a:ext>
            </a:extLst>
          </p:cNvPr>
          <p:cNvSpPr>
            <a:spLocks noGrp="1"/>
          </p:cNvSpPr>
          <p:nvPr>
            <p:ph type="body" sz="quarter" idx="24" hasCustomPrompt="1"/>
          </p:nvPr>
        </p:nvSpPr>
        <p:spPr>
          <a:xfrm>
            <a:off x="6235779" y="2579495"/>
            <a:ext cx="2160000" cy="141348"/>
          </a:xfrm>
          <a:prstGeom prst="rect">
            <a:avLst/>
          </a:prstGeom>
        </p:spPr>
        <p:txBody>
          <a:bodyPr lIns="0" tIns="0" rIns="0" bIns="0"/>
          <a:lstStyle>
            <a:lvl1pPr marL="6350" indent="0" algn="l">
              <a:buFontTx/>
              <a:buNone/>
              <a:defRPr sz="1200"/>
            </a:lvl1pPr>
          </a:lstStyle>
          <a:p>
            <a:pPr marL="6350" indent="0">
              <a:buNone/>
            </a:pPr>
            <a:r>
              <a:rPr lang="es-ES" sz="1200" b="1" kern="0">
                <a:solidFill>
                  <a:srgbClr val="000000"/>
                </a:solidFill>
                <a:latin typeface="Calibri" panose="020F0502020204030204" pitchFamily="34" charset="0"/>
                <a:cs typeface="Calibri" panose="020F0502020204030204" pitchFamily="34" charset="0"/>
              </a:rPr>
              <a:t>TITLE</a:t>
            </a:r>
            <a:endParaRPr lang="da-DK" altLang="es-ES" sz="1200" kern="0">
              <a:solidFill>
                <a:srgbClr val="000000"/>
              </a:solidFill>
              <a:latin typeface="Calibri" panose="020F0502020204030204" pitchFamily="34" charset="0"/>
              <a:cs typeface="Calibri" panose="020F0502020204030204" pitchFamily="34" charset="0"/>
            </a:endParaRPr>
          </a:p>
        </p:txBody>
      </p:sp>
      <p:sp>
        <p:nvSpPr>
          <p:cNvPr id="16" name="CuadroTexto 14">
            <a:extLst>
              <a:ext uri="{FF2B5EF4-FFF2-40B4-BE49-F238E27FC236}">
                <a16:creationId xmlns:a16="http://schemas.microsoft.com/office/drawing/2014/main" id="{4DC92FEF-B182-8241-ADE0-DA36395A517C}"/>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3515321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icons with text">
    <p:spTree>
      <p:nvGrpSpPr>
        <p:cNvPr id="1" name=""/>
        <p:cNvGrpSpPr/>
        <p:nvPr/>
      </p:nvGrpSpPr>
      <p:grpSpPr>
        <a:xfrm>
          <a:off x="0" y="0"/>
          <a:ext cx="0" cy="0"/>
          <a:chOff x="0" y="0"/>
          <a:chExt cx="0" cy="0"/>
        </a:xfrm>
      </p:grpSpPr>
      <p:sp>
        <p:nvSpPr>
          <p:cNvPr id="32" name="Marcador de texto 5">
            <a:extLst>
              <a:ext uri="{FF2B5EF4-FFF2-40B4-BE49-F238E27FC236}">
                <a16:creationId xmlns:a16="http://schemas.microsoft.com/office/drawing/2014/main" id="{B6B3A70C-E965-6F4C-82AF-12656344C5FE}"/>
              </a:ext>
            </a:extLst>
          </p:cNvPr>
          <p:cNvSpPr>
            <a:spLocks noGrp="1"/>
          </p:cNvSpPr>
          <p:nvPr>
            <p:ph type="body" sz="quarter" idx="25" hasCustomPrompt="1"/>
          </p:nvPr>
        </p:nvSpPr>
        <p:spPr>
          <a:xfrm>
            <a:off x="3559230" y="3142901"/>
            <a:ext cx="1980000" cy="163121"/>
          </a:xfrm>
          <a:prstGeom prst="rect">
            <a:avLst/>
          </a:prstGeom>
        </p:spPr>
        <p:txBody>
          <a:bodyPr lIns="0" tIns="0" rIns="0" bIns="0"/>
          <a:lstStyle>
            <a:lvl1pPr marL="0" indent="0">
              <a:buFontTx/>
              <a:buNone/>
              <a:defRPr sz="1000">
                <a:solidFill>
                  <a:srgbClr val="FF0000"/>
                </a:solidFill>
                <a:latin typeface="+mn-lt"/>
              </a:defRPr>
            </a:lvl1pPr>
          </a:lstStyle>
          <a:p>
            <a:r>
              <a:rPr lang="es-ES" sz="1000">
                <a:solidFill>
                  <a:srgbClr val="FF0000"/>
                </a:solidFill>
                <a:latin typeface="Calibri" panose="020F0502020204030204" pitchFamily="34" charset="0"/>
                <a:cs typeface="Calibri" panose="020F0502020204030204" pitchFamily="34" charset="0"/>
              </a:rPr>
              <a:t>HEADLINE FOR THE</a:t>
            </a:r>
            <a:r>
              <a:rPr lang="es-ES"/>
              <a:t> ICON</a:t>
            </a:r>
          </a:p>
        </p:txBody>
      </p:sp>
      <p:sp>
        <p:nvSpPr>
          <p:cNvPr id="31" name="Marcador de texto 7">
            <a:extLst>
              <a:ext uri="{FF2B5EF4-FFF2-40B4-BE49-F238E27FC236}">
                <a16:creationId xmlns:a16="http://schemas.microsoft.com/office/drawing/2014/main" id="{D00956AD-42CA-FF4B-829B-A5E5FCFA3859}"/>
              </a:ext>
            </a:extLst>
          </p:cNvPr>
          <p:cNvSpPr>
            <a:spLocks noGrp="1"/>
          </p:cNvSpPr>
          <p:nvPr>
            <p:ph type="body" sz="quarter" idx="24" hasCustomPrompt="1"/>
          </p:nvPr>
        </p:nvSpPr>
        <p:spPr>
          <a:xfrm>
            <a:off x="3559230" y="3377967"/>
            <a:ext cx="1980000" cy="1354023"/>
          </a:xfrm>
          <a:prstGeom prst="rect">
            <a:avLst/>
          </a:prstGeom>
        </p:spPr>
        <p:txBody>
          <a:bodyPr lIns="0" tIns="0" rIns="0" bIns="0"/>
          <a:lstStyle>
            <a:lvl1pPr marL="6350" indent="0">
              <a:buFontTx/>
              <a:buNone/>
              <a:defRPr sz="1050">
                <a:latin typeface="+mn-lt"/>
              </a:defRPr>
            </a:lvl1pPr>
          </a:lstStyle>
          <a:p>
            <a:pPr marL="6350" indent="0">
              <a:buNone/>
            </a:pPr>
            <a:r>
              <a:rPr lang="da-DK" altLang="es-ES" sz="1050" kern="0" err="1">
                <a:solidFill>
                  <a:srgbClr val="000000"/>
                </a:solidFill>
                <a:latin typeface="Calibri" panose="020F0502020204030204" pitchFamily="34" charset="0"/>
                <a:cs typeface="Calibri" panose="020F0502020204030204" pitchFamily="34" charset="0"/>
              </a:rPr>
              <a:t>Lorem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ipsum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dolor</a:t>
            </a:r>
            <a:r>
              <a:rPr lang="da-DK" altLang="es-ES" sz="1050" kern="0">
                <a:solidFill>
                  <a:srgbClr val="000000"/>
                </a:solidFill>
                <a:latin typeface="Calibri" panose="020F0502020204030204" pitchFamily="34" charset="0"/>
                <a:cs typeface="Calibri" panose="020F0502020204030204" pitchFamily="34" charset="0"/>
              </a:rPr>
              <a:t> sit </a:t>
            </a:r>
            <a:r>
              <a:rPr lang="da-DK" altLang="es-ES" sz="1050" kern="0" err="1">
                <a:solidFill>
                  <a:srgbClr val="000000"/>
                </a:solidFill>
                <a:latin typeface="Calibri" panose="020F0502020204030204" pitchFamily="34" charset="0"/>
                <a:cs typeface="Calibri" panose="020F0502020204030204" pitchFamily="34" charset="0"/>
              </a:rPr>
              <a:t>amet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consectetur</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adipiscing</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elit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Integer</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malesuada</a:t>
            </a:r>
            <a:r>
              <a:rPr lang="da-DK" altLang="es-ES" sz="1050" kern="0">
                <a:solidFill>
                  <a:srgbClr val="000000"/>
                </a:solidFill>
                <a:latin typeface="Calibri" panose="020F0502020204030204" pitchFamily="34" charset="0"/>
                <a:cs typeface="Calibri" panose="020F0502020204030204" pitchFamily="34" charset="0"/>
              </a:rPr>
              <a:t> dictum tempus. </a:t>
            </a:r>
            <a:r>
              <a:rPr lang="da-DK" altLang="es-ES" sz="1050" kern="0" err="1">
                <a:solidFill>
                  <a:srgbClr val="000000"/>
                </a:solidFill>
                <a:latin typeface="Calibri" panose="020F0502020204030204" pitchFamily="34" charset="0"/>
                <a:cs typeface="Calibri" panose="020F0502020204030204" pitchFamily="34" charset="0"/>
              </a:rPr>
              <a:t>Proin</a:t>
            </a:r>
            <a:r>
              <a:rPr lang="da-DK" altLang="es-ES" sz="1050" kern="0">
                <a:solidFill>
                  <a:srgbClr val="000000"/>
                </a:solidFill>
                <a:latin typeface="Calibri" panose="020F0502020204030204" pitchFamily="34" charset="0"/>
                <a:cs typeface="Calibri" panose="020F0502020204030204" pitchFamily="34" charset="0"/>
              </a:rPr>
              <a:t> eget </a:t>
            </a:r>
            <a:r>
              <a:rPr lang="da-DK" altLang="es-ES" sz="1050" kern="0" err="1">
                <a:solidFill>
                  <a:srgbClr val="000000"/>
                </a:solidFill>
                <a:latin typeface="Calibri" panose="020F0502020204030204" pitchFamily="34" charset="0"/>
                <a:cs typeface="Calibri" panose="020F0502020204030204" pitchFamily="34" charset="0"/>
              </a:rPr>
              <a:t>augue</a:t>
            </a:r>
            <a:r>
              <a:rPr lang="da-DK" altLang="es-ES" sz="1050" kern="0">
                <a:solidFill>
                  <a:srgbClr val="000000"/>
                </a:solidFill>
                <a:latin typeface="Calibri" panose="020F0502020204030204" pitchFamily="34" charset="0"/>
                <a:cs typeface="Calibri" panose="020F0502020204030204" pitchFamily="34" charset="0"/>
              </a:rPr>
              <a:t> sit </a:t>
            </a:r>
            <a:r>
              <a:rPr lang="da-DK" altLang="es-ES" sz="1050" kern="0" err="1">
                <a:solidFill>
                  <a:srgbClr val="000000"/>
                </a:solidFill>
                <a:latin typeface="Calibri" panose="020F0502020204030204" pitchFamily="34" charset="0"/>
                <a:cs typeface="Calibri" panose="020F0502020204030204" pitchFamily="34" charset="0"/>
              </a:rPr>
              <a:t>amet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nulla</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dignissim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pretium</a:t>
            </a:r>
            <a:r>
              <a:rPr lang="da-DK" altLang="es-ES" sz="1050" kern="0">
                <a:solidFill>
                  <a:srgbClr val="000000"/>
                </a:solidFill>
                <a:latin typeface="Calibri" panose="020F0502020204030204" pitchFamily="34" charset="0"/>
                <a:cs typeface="Calibri" panose="020F0502020204030204" pitchFamily="34" charset="0"/>
              </a:rPr>
              <a:t>. </a:t>
            </a:r>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8" name="Elipse 17">
            <a:extLst>
              <a:ext uri="{FF2B5EF4-FFF2-40B4-BE49-F238E27FC236}">
                <a16:creationId xmlns:a16="http://schemas.microsoft.com/office/drawing/2014/main" id="{752F0D5C-8E46-3D40-8D82-E2D50765484F}"/>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6" name="CuadroTexto 14">
            <a:extLst>
              <a:ext uri="{FF2B5EF4-FFF2-40B4-BE49-F238E27FC236}">
                <a16:creationId xmlns:a16="http://schemas.microsoft.com/office/drawing/2014/main" id="{4DC92FEF-B182-8241-ADE0-DA36395A517C}"/>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
        <p:nvSpPr>
          <p:cNvPr id="15" name="Elipse 14">
            <a:extLst>
              <a:ext uri="{FF2B5EF4-FFF2-40B4-BE49-F238E27FC236}">
                <a16:creationId xmlns:a16="http://schemas.microsoft.com/office/drawing/2014/main" id="{E8F46342-CFE4-DE4B-B862-50FA348B6CBD}"/>
              </a:ext>
            </a:extLst>
          </p:cNvPr>
          <p:cNvSpPr/>
          <p:nvPr userDrawn="1"/>
        </p:nvSpPr>
        <p:spPr>
          <a:xfrm>
            <a:off x="1115615" y="1688756"/>
            <a:ext cx="1260000" cy="1260000"/>
          </a:xfrm>
          <a:prstGeom prst="ellipse">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7" name="Elipse 16">
            <a:extLst>
              <a:ext uri="{FF2B5EF4-FFF2-40B4-BE49-F238E27FC236}">
                <a16:creationId xmlns:a16="http://schemas.microsoft.com/office/drawing/2014/main" id="{A4EDA180-13C4-6B43-B6C8-D7152C7673D7}"/>
              </a:ext>
            </a:extLst>
          </p:cNvPr>
          <p:cNvSpPr/>
          <p:nvPr userDrawn="1"/>
        </p:nvSpPr>
        <p:spPr>
          <a:xfrm>
            <a:off x="3563887" y="1688756"/>
            <a:ext cx="1260000" cy="1260000"/>
          </a:xfrm>
          <a:prstGeom prst="ellipse">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9" name="Elipse 18">
            <a:extLst>
              <a:ext uri="{FF2B5EF4-FFF2-40B4-BE49-F238E27FC236}">
                <a16:creationId xmlns:a16="http://schemas.microsoft.com/office/drawing/2014/main" id="{0FCF44B9-8575-1745-9B62-BBB147EF4E8A}"/>
              </a:ext>
            </a:extLst>
          </p:cNvPr>
          <p:cNvSpPr/>
          <p:nvPr userDrawn="1"/>
        </p:nvSpPr>
        <p:spPr>
          <a:xfrm>
            <a:off x="6048384" y="1688756"/>
            <a:ext cx="1260000" cy="1260000"/>
          </a:xfrm>
          <a:prstGeom prst="ellipse">
            <a:avLst/>
          </a:prstGeom>
          <a:solidFill>
            <a:srgbClr val="FF0000"/>
          </a:solidFill>
          <a:ln w="1270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pic>
        <p:nvPicPr>
          <p:cNvPr id="21" name="Gráfico 20">
            <a:extLst>
              <a:ext uri="{FF2B5EF4-FFF2-40B4-BE49-F238E27FC236}">
                <a16:creationId xmlns:a16="http://schemas.microsoft.com/office/drawing/2014/main" id="{76E3068E-3D74-2145-9F77-862DE03620B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18346" y="1292460"/>
            <a:ext cx="206096" cy="85873"/>
          </a:xfrm>
          <a:prstGeom prst="rect">
            <a:avLst/>
          </a:prstGeom>
        </p:spPr>
      </p:pic>
      <p:sp>
        <p:nvSpPr>
          <p:cNvPr id="6" name="Marcador de texto 5">
            <a:extLst>
              <a:ext uri="{FF2B5EF4-FFF2-40B4-BE49-F238E27FC236}">
                <a16:creationId xmlns:a16="http://schemas.microsoft.com/office/drawing/2014/main" id="{A6E5DAEA-89F8-094A-97E4-10029523AEAE}"/>
              </a:ext>
            </a:extLst>
          </p:cNvPr>
          <p:cNvSpPr>
            <a:spLocks noGrp="1"/>
          </p:cNvSpPr>
          <p:nvPr>
            <p:ph type="body" sz="quarter" idx="21" hasCustomPrompt="1"/>
          </p:nvPr>
        </p:nvSpPr>
        <p:spPr>
          <a:xfrm>
            <a:off x="1201694" y="1274171"/>
            <a:ext cx="6682673" cy="184901"/>
          </a:xfrm>
          <a:prstGeom prst="rect">
            <a:avLst/>
          </a:prstGeom>
        </p:spPr>
        <p:txBody>
          <a:bodyPr lIns="0" tIns="0" rIns="0" bIns="0"/>
          <a:lstStyle>
            <a:lvl1pPr marL="0" indent="0">
              <a:buFontTx/>
              <a:buNone/>
              <a:defRPr sz="1000">
                <a:solidFill>
                  <a:srgbClr val="FF0000"/>
                </a:solidFill>
                <a:latin typeface="+mn-lt"/>
              </a:defRPr>
            </a:lvl1pPr>
          </a:lstStyle>
          <a:p>
            <a:r>
              <a:rPr lang="es-ES" sz="1000">
                <a:solidFill>
                  <a:srgbClr val="FF0000"/>
                </a:solidFill>
                <a:latin typeface="Calibri" panose="020F0502020204030204" pitchFamily="34" charset="0"/>
                <a:cs typeface="Calibri" panose="020F0502020204030204" pitchFamily="34" charset="0"/>
              </a:rPr>
              <a:t>HEADLINE FOR THE LIST OF ICONS</a:t>
            </a:r>
          </a:p>
        </p:txBody>
      </p:sp>
      <p:sp>
        <p:nvSpPr>
          <p:cNvPr id="8" name="Marcador de texto 7">
            <a:extLst>
              <a:ext uri="{FF2B5EF4-FFF2-40B4-BE49-F238E27FC236}">
                <a16:creationId xmlns:a16="http://schemas.microsoft.com/office/drawing/2014/main" id="{06BA800E-E4FC-4B44-8273-2A3B060F5A55}"/>
              </a:ext>
            </a:extLst>
          </p:cNvPr>
          <p:cNvSpPr>
            <a:spLocks noGrp="1"/>
          </p:cNvSpPr>
          <p:nvPr>
            <p:ph type="body" sz="quarter" idx="22" hasCustomPrompt="1"/>
          </p:nvPr>
        </p:nvSpPr>
        <p:spPr>
          <a:xfrm>
            <a:off x="1113486" y="3377967"/>
            <a:ext cx="1980000" cy="1354023"/>
          </a:xfrm>
          <a:prstGeom prst="rect">
            <a:avLst/>
          </a:prstGeom>
        </p:spPr>
        <p:txBody>
          <a:bodyPr lIns="0" tIns="0" rIns="0" bIns="0"/>
          <a:lstStyle>
            <a:lvl1pPr marL="6350" indent="0">
              <a:buFontTx/>
              <a:buNone/>
              <a:defRPr sz="1050">
                <a:latin typeface="+mn-lt"/>
              </a:defRPr>
            </a:lvl1pPr>
          </a:lstStyle>
          <a:p>
            <a:pPr marL="6350" indent="0">
              <a:buNone/>
            </a:pPr>
            <a:r>
              <a:rPr lang="da-DK" altLang="es-ES" sz="1050" kern="0" err="1">
                <a:solidFill>
                  <a:srgbClr val="000000"/>
                </a:solidFill>
                <a:latin typeface="Calibri" panose="020F0502020204030204" pitchFamily="34" charset="0"/>
                <a:cs typeface="Calibri" panose="020F0502020204030204" pitchFamily="34" charset="0"/>
              </a:rPr>
              <a:t>Lorem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ipsum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dolor</a:t>
            </a:r>
            <a:r>
              <a:rPr lang="da-DK" altLang="es-ES" sz="1050" kern="0">
                <a:solidFill>
                  <a:srgbClr val="000000"/>
                </a:solidFill>
                <a:latin typeface="Calibri" panose="020F0502020204030204" pitchFamily="34" charset="0"/>
                <a:cs typeface="Calibri" panose="020F0502020204030204" pitchFamily="34" charset="0"/>
              </a:rPr>
              <a:t> sit </a:t>
            </a:r>
            <a:r>
              <a:rPr lang="da-DK" altLang="es-ES" sz="1050" kern="0" err="1">
                <a:solidFill>
                  <a:srgbClr val="000000"/>
                </a:solidFill>
                <a:latin typeface="Calibri" panose="020F0502020204030204" pitchFamily="34" charset="0"/>
                <a:cs typeface="Calibri" panose="020F0502020204030204" pitchFamily="34" charset="0"/>
              </a:rPr>
              <a:t>amet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consectetur</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adipiscing</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elit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Integer</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malesuada</a:t>
            </a:r>
            <a:r>
              <a:rPr lang="da-DK" altLang="es-ES" sz="1050" kern="0">
                <a:solidFill>
                  <a:srgbClr val="000000"/>
                </a:solidFill>
                <a:latin typeface="Calibri" panose="020F0502020204030204" pitchFamily="34" charset="0"/>
                <a:cs typeface="Calibri" panose="020F0502020204030204" pitchFamily="34" charset="0"/>
              </a:rPr>
              <a:t> dictum tempus. </a:t>
            </a:r>
            <a:r>
              <a:rPr lang="da-DK" altLang="es-ES" sz="1050" kern="0" err="1">
                <a:solidFill>
                  <a:srgbClr val="000000"/>
                </a:solidFill>
                <a:latin typeface="Calibri" panose="020F0502020204030204" pitchFamily="34" charset="0"/>
                <a:cs typeface="Calibri" panose="020F0502020204030204" pitchFamily="34" charset="0"/>
              </a:rPr>
              <a:t>Proin</a:t>
            </a:r>
            <a:r>
              <a:rPr lang="da-DK" altLang="es-ES" sz="1050" kern="0">
                <a:solidFill>
                  <a:srgbClr val="000000"/>
                </a:solidFill>
                <a:latin typeface="Calibri" panose="020F0502020204030204" pitchFamily="34" charset="0"/>
                <a:cs typeface="Calibri" panose="020F0502020204030204" pitchFamily="34" charset="0"/>
              </a:rPr>
              <a:t> eget </a:t>
            </a:r>
            <a:r>
              <a:rPr lang="da-DK" altLang="es-ES" sz="1050" kern="0" err="1">
                <a:solidFill>
                  <a:srgbClr val="000000"/>
                </a:solidFill>
                <a:latin typeface="Calibri" panose="020F0502020204030204" pitchFamily="34" charset="0"/>
                <a:cs typeface="Calibri" panose="020F0502020204030204" pitchFamily="34" charset="0"/>
              </a:rPr>
              <a:t>augue</a:t>
            </a:r>
            <a:r>
              <a:rPr lang="da-DK" altLang="es-ES" sz="1050" kern="0">
                <a:solidFill>
                  <a:srgbClr val="000000"/>
                </a:solidFill>
                <a:latin typeface="Calibri" panose="020F0502020204030204" pitchFamily="34" charset="0"/>
                <a:cs typeface="Calibri" panose="020F0502020204030204" pitchFamily="34" charset="0"/>
              </a:rPr>
              <a:t> sit </a:t>
            </a:r>
            <a:r>
              <a:rPr lang="da-DK" altLang="es-ES" sz="1050" kern="0" err="1">
                <a:solidFill>
                  <a:srgbClr val="000000"/>
                </a:solidFill>
                <a:latin typeface="Calibri" panose="020F0502020204030204" pitchFamily="34" charset="0"/>
                <a:cs typeface="Calibri" panose="020F0502020204030204" pitchFamily="34" charset="0"/>
              </a:rPr>
              <a:t>amet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nulla</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dignissim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pretium</a:t>
            </a:r>
            <a:r>
              <a:rPr lang="da-DK" altLang="es-ES" sz="1050" kern="0">
                <a:solidFill>
                  <a:srgbClr val="000000"/>
                </a:solidFill>
                <a:latin typeface="Calibri" panose="020F0502020204030204" pitchFamily="34" charset="0"/>
                <a:cs typeface="Calibri" panose="020F0502020204030204" pitchFamily="34" charset="0"/>
              </a:rPr>
              <a:t>. </a:t>
            </a:r>
          </a:p>
        </p:txBody>
      </p:sp>
      <p:sp>
        <p:nvSpPr>
          <p:cNvPr id="30" name="Marcador de texto 5">
            <a:extLst>
              <a:ext uri="{FF2B5EF4-FFF2-40B4-BE49-F238E27FC236}">
                <a16:creationId xmlns:a16="http://schemas.microsoft.com/office/drawing/2014/main" id="{8467A39C-2515-3D49-9A13-F5143FA867CA}"/>
              </a:ext>
            </a:extLst>
          </p:cNvPr>
          <p:cNvSpPr>
            <a:spLocks noGrp="1"/>
          </p:cNvSpPr>
          <p:nvPr>
            <p:ph type="body" sz="quarter" idx="23" hasCustomPrompt="1"/>
          </p:nvPr>
        </p:nvSpPr>
        <p:spPr>
          <a:xfrm>
            <a:off x="1113486" y="3142901"/>
            <a:ext cx="1980000" cy="163121"/>
          </a:xfrm>
          <a:prstGeom prst="rect">
            <a:avLst/>
          </a:prstGeom>
        </p:spPr>
        <p:txBody>
          <a:bodyPr lIns="0" tIns="0" rIns="0" bIns="0"/>
          <a:lstStyle>
            <a:lvl1pPr marL="0" indent="0">
              <a:buFontTx/>
              <a:buNone/>
              <a:defRPr sz="1000">
                <a:solidFill>
                  <a:srgbClr val="FF0000"/>
                </a:solidFill>
                <a:latin typeface="+mn-lt"/>
              </a:defRPr>
            </a:lvl1pPr>
          </a:lstStyle>
          <a:p>
            <a:r>
              <a:rPr lang="es-ES" sz="1000">
                <a:solidFill>
                  <a:srgbClr val="FF0000"/>
                </a:solidFill>
                <a:latin typeface="Calibri" panose="020F0502020204030204" pitchFamily="34" charset="0"/>
                <a:cs typeface="Calibri" panose="020F0502020204030204" pitchFamily="34" charset="0"/>
              </a:rPr>
              <a:t>HEADLINE FOR THE</a:t>
            </a:r>
            <a:r>
              <a:rPr lang="es-ES"/>
              <a:t> ICON</a:t>
            </a:r>
          </a:p>
        </p:txBody>
      </p:sp>
      <p:sp>
        <p:nvSpPr>
          <p:cNvPr id="33" name="Marcador de texto 5">
            <a:extLst>
              <a:ext uri="{FF2B5EF4-FFF2-40B4-BE49-F238E27FC236}">
                <a16:creationId xmlns:a16="http://schemas.microsoft.com/office/drawing/2014/main" id="{281CBFAC-9B6D-3E41-9C56-324D40E067DE}"/>
              </a:ext>
            </a:extLst>
          </p:cNvPr>
          <p:cNvSpPr>
            <a:spLocks noGrp="1"/>
          </p:cNvSpPr>
          <p:nvPr>
            <p:ph type="body" sz="quarter" idx="26" hasCustomPrompt="1"/>
          </p:nvPr>
        </p:nvSpPr>
        <p:spPr>
          <a:xfrm>
            <a:off x="6054551" y="3142901"/>
            <a:ext cx="1980000" cy="163121"/>
          </a:xfrm>
          <a:prstGeom prst="rect">
            <a:avLst/>
          </a:prstGeom>
        </p:spPr>
        <p:txBody>
          <a:bodyPr lIns="0" tIns="0" rIns="0" bIns="0"/>
          <a:lstStyle>
            <a:lvl1pPr marL="0" indent="0">
              <a:buFontTx/>
              <a:buNone/>
              <a:defRPr sz="1000">
                <a:solidFill>
                  <a:srgbClr val="FF0000"/>
                </a:solidFill>
                <a:latin typeface="+mn-lt"/>
              </a:defRPr>
            </a:lvl1pPr>
          </a:lstStyle>
          <a:p>
            <a:r>
              <a:rPr lang="es-ES" sz="1000">
                <a:solidFill>
                  <a:srgbClr val="FF0000"/>
                </a:solidFill>
                <a:latin typeface="Calibri" panose="020F0502020204030204" pitchFamily="34" charset="0"/>
                <a:cs typeface="Calibri" panose="020F0502020204030204" pitchFamily="34" charset="0"/>
              </a:rPr>
              <a:t>HEADLINE FOR THE</a:t>
            </a:r>
            <a:r>
              <a:rPr lang="es-ES"/>
              <a:t> ICON</a:t>
            </a:r>
          </a:p>
        </p:txBody>
      </p:sp>
      <p:sp>
        <p:nvSpPr>
          <p:cNvPr id="34" name="Marcador de texto 7">
            <a:extLst>
              <a:ext uri="{FF2B5EF4-FFF2-40B4-BE49-F238E27FC236}">
                <a16:creationId xmlns:a16="http://schemas.microsoft.com/office/drawing/2014/main" id="{58E0624A-6A1D-CF41-95CA-18754632DE58}"/>
              </a:ext>
            </a:extLst>
          </p:cNvPr>
          <p:cNvSpPr>
            <a:spLocks noGrp="1"/>
          </p:cNvSpPr>
          <p:nvPr>
            <p:ph type="body" sz="quarter" idx="27" hasCustomPrompt="1"/>
          </p:nvPr>
        </p:nvSpPr>
        <p:spPr>
          <a:xfrm>
            <a:off x="6054551" y="3377967"/>
            <a:ext cx="1980000" cy="1354023"/>
          </a:xfrm>
          <a:prstGeom prst="rect">
            <a:avLst/>
          </a:prstGeom>
        </p:spPr>
        <p:txBody>
          <a:bodyPr lIns="0" tIns="0" rIns="0" bIns="0"/>
          <a:lstStyle>
            <a:lvl1pPr marL="6350" indent="0">
              <a:buFontTx/>
              <a:buNone/>
              <a:defRPr sz="1050">
                <a:latin typeface="+mn-lt"/>
              </a:defRPr>
            </a:lvl1pPr>
          </a:lstStyle>
          <a:p>
            <a:pPr marL="6350" indent="0">
              <a:buNone/>
            </a:pPr>
            <a:r>
              <a:rPr lang="da-DK" altLang="es-ES" sz="1050" kern="0" err="1">
                <a:solidFill>
                  <a:srgbClr val="000000"/>
                </a:solidFill>
                <a:latin typeface="Calibri" panose="020F0502020204030204" pitchFamily="34" charset="0"/>
                <a:cs typeface="Calibri" panose="020F0502020204030204" pitchFamily="34" charset="0"/>
              </a:rPr>
              <a:t>Lorem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ipsum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dolor</a:t>
            </a:r>
            <a:r>
              <a:rPr lang="da-DK" altLang="es-ES" sz="1050" kern="0">
                <a:solidFill>
                  <a:srgbClr val="000000"/>
                </a:solidFill>
                <a:latin typeface="Calibri" panose="020F0502020204030204" pitchFamily="34" charset="0"/>
                <a:cs typeface="Calibri" panose="020F0502020204030204" pitchFamily="34" charset="0"/>
              </a:rPr>
              <a:t> sit </a:t>
            </a:r>
            <a:r>
              <a:rPr lang="da-DK" altLang="es-ES" sz="1050" kern="0" err="1">
                <a:solidFill>
                  <a:srgbClr val="000000"/>
                </a:solidFill>
                <a:latin typeface="Calibri" panose="020F0502020204030204" pitchFamily="34" charset="0"/>
                <a:cs typeface="Calibri" panose="020F0502020204030204" pitchFamily="34" charset="0"/>
              </a:rPr>
              <a:t>amet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consectetur</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adipiscing</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elit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Integer</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malesuada</a:t>
            </a:r>
            <a:r>
              <a:rPr lang="da-DK" altLang="es-ES" sz="1050" kern="0">
                <a:solidFill>
                  <a:srgbClr val="000000"/>
                </a:solidFill>
                <a:latin typeface="Calibri" panose="020F0502020204030204" pitchFamily="34" charset="0"/>
                <a:cs typeface="Calibri" panose="020F0502020204030204" pitchFamily="34" charset="0"/>
              </a:rPr>
              <a:t> dictum tempus. </a:t>
            </a:r>
            <a:r>
              <a:rPr lang="da-DK" altLang="es-ES" sz="1050" kern="0" err="1">
                <a:solidFill>
                  <a:srgbClr val="000000"/>
                </a:solidFill>
                <a:latin typeface="Calibri" panose="020F0502020204030204" pitchFamily="34" charset="0"/>
                <a:cs typeface="Calibri" panose="020F0502020204030204" pitchFamily="34" charset="0"/>
              </a:rPr>
              <a:t>Proin</a:t>
            </a:r>
            <a:r>
              <a:rPr lang="da-DK" altLang="es-ES" sz="1050" kern="0">
                <a:solidFill>
                  <a:srgbClr val="000000"/>
                </a:solidFill>
                <a:latin typeface="Calibri" panose="020F0502020204030204" pitchFamily="34" charset="0"/>
                <a:cs typeface="Calibri" panose="020F0502020204030204" pitchFamily="34" charset="0"/>
              </a:rPr>
              <a:t> eget </a:t>
            </a:r>
            <a:r>
              <a:rPr lang="da-DK" altLang="es-ES" sz="1050" kern="0" err="1">
                <a:solidFill>
                  <a:srgbClr val="000000"/>
                </a:solidFill>
                <a:latin typeface="Calibri" panose="020F0502020204030204" pitchFamily="34" charset="0"/>
                <a:cs typeface="Calibri" panose="020F0502020204030204" pitchFamily="34" charset="0"/>
              </a:rPr>
              <a:t>augue</a:t>
            </a:r>
            <a:r>
              <a:rPr lang="da-DK" altLang="es-ES" sz="1050" kern="0">
                <a:solidFill>
                  <a:srgbClr val="000000"/>
                </a:solidFill>
                <a:latin typeface="Calibri" panose="020F0502020204030204" pitchFamily="34" charset="0"/>
                <a:cs typeface="Calibri" panose="020F0502020204030204" pitchFamily="34" charset="0"/>
              </a:rPr>
              <a:t> sit </a:t>
            </a:r>
            <a:r>
              <a:rPr lang="da-DK" altLang="es-ES" sz="1050" kern="0" err="1">
                <a:solidFill>
                  <a:srgbClr val="000000"/>
                </a:solidFill>
                <a:latin typeface="Calibri" panose="020F0502020204030204" pitchFamily="34" charset="0"/>
                <a:cs typeface="Calibri" panose="020F0502020204030204" pitchFamily="34" charset="0"/>
              </a:rPr>
              <a:t>amet</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nulla</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dignissim</a:t>
            </a:r>
            <a:r>
              <a:rPr lang="da-DK" altLang="es-ES" sz="1050" kern="0">
                <a:solidFill>
                  <a:srgbClr val="000000"/>
                </a:solidFill>
                <a:latin typeface="Calibri" panose="020F0502020204030204" pitchFamily="34" charset="0"/>
                <a:cs typeface="Calibri" panose="020F0502020204030204" pitchFamily="34" charset="0"/>
              </a:rPr>
              <a:t> </a:t>
            </a:r>
            <a:r>
              <a:rPr lang="da-DK" altLang="es-ES" sz="1050" kern="0" err="1">
                <a:solidFill>
                  <a:srgbClr val="000000"/>
                </a:solidFill>
                <a:latin typeface="Calibri" panose="020F0502020204030204" pitchFamily="34" charset="0"/>
                <a:cs typeface="Calibri" panose="020F0502020204030204" pitchFamily="34" charset="0"/>
              </a:rPr>
              <a:t>pretium</a:t>
            </a:r>
            <a:r>
              <a:rPr lang="da-DK" altLang="es-ES" sz="1050" kern="0">
                <a:solidFill>
                  <a:srgbClr val="000000"/>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954768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s with text">
    <p:spTree>
      <p:nvGrpSpPr>
        <p:cNvPr id="1" name=""/>
        <p:cNvGrpSpPr/>
        <p:nvPr/>
      </p:nvGrpSpPr>
      <p:grpSpPr>
        <a:xfrm>
          <a:off x="0" y="0"/>
          <a:ext cx="0" cy="0"/>
          <a:chOff x="0" y="0"/>
          <a:chExt cx="0" cy="0"/>
        </a:xfrm>
      </p:grpSpPr>
      <p:sp>
        <p:nvSpPr>
          <p:cNvPr id="11" name="Marcador de posición de imagen 10">
            <a:extLst>
              <a:ext uri="{FF2B5EF4-FFF2-40B4-BE49-F238E27FC236}">
                <a16:creationId xmlns:a16="http://schemas.microsoft.com/office/drawing/2014/main" id="{29A2E0C2-8F03-754D-A849-E38724C70E55}"/>
              </a:ext>
            </a:extLst>
          </p:cNvPr>
          <p:cNvSpPr>
            <a:spLocks noGrp="1"/>
          </p:cNvSpPr>
          <p:nvPr>
            <p:ph type="pic" sz="quarter" idx="14" hasCustomPrompt="1"/>
          </p:nvPr>
        </p:nvSpPr>
        <p:spPr>
          <a:xfrm>
            <a:off x="1372490" y="1851830"/>
            <a:ext cx="1440000" cy="1440000"/>
          </a:xfrm>
          <a:prstGeom prst="ellipse">
            <a:avLst/>
          </a:prstGeom>
          <a:solidFill>
            <a:schemeClr val="bg1">
              <a:lumMod val="95000"/>
            </a:schemeClr>
          </a:solidFill>
        </p:spPr>
        <p:txBody>
          <a:bodyPr anchor="ctr">
            <a:normAutofit/>
          </a:bodyPr>
          <a:lstStyle>
            <a:lvl1pPr marL="0" indent="0" algn="ctr">
              <a:buNone/>
              <a:defRPr sz="1000"/>
            </a:lvl1pPr>
          </a:lstStyle>
          <a:p>
            <a:r>
              <a:rPr lang="es-ES"/>
              <a:t>Insert photo</a:t>
            </a:r>
          </a:p>
        </p:txBody>
      </p:sp>
      <p:sp>
        <p:nvSpPr>
          <p:cNvPr id="15" name="Marcador de posición de imagen 10">
            <a:extLst>
              <a:ext uri="{FF2B5EF4-FFF2-40B4-BE49-F238E27FC236}">
                <a16:creationId xmlns:a16="http://schemas.microsoft.com/office/drawing/2014/main" id="{A758F36C-71FF-5540-8D21-3E9097E4AA5D}"/>
              </a:ext>
            </a:extLst>
          </p:cNvPr>
          <p:cNvSpPr>
            <a:spLocks noGrp="1"/>
          </p:cNvSpPr>
          <p:nvPr>
            <p:ph type="pic" sz="quarter" idx="15" hasCustomPrompt="1"/>
          </p:nvPr>
        </p:nvSpPr>
        <p:spPr>
          <a:xfrm>
            <a:off x="3852000" y="1851830"/>
            <a:ext cx="1440000" cy="1440000"/>
          </a:xfrm>
          <a:prstGeom prst="ellipse">
            <a:avLst/>
          </a:prstGeom>
          <a:solidFill>
            <a:schemeClr val="bg1">
              <a:lumMod val="95000"/>
            </a:schemeClr>
          </a:solidFill>
        </p:spPr>
        <p:txBody>
          <a:bodyPr anchor="ctr">
            <a:normAutofit/>
          </a:bodyPr>
          <a:lstStyle>
            <a:lvl1pPr marL="0" indent="0" algn="ctr">
              <a:buNone/>
              <a:defRPr sz="1000"/>
            </a:lvl1pPr>
          </a:lstStyle>
          <a:p>
            <a:r>
              <a:rPr lang="es-ES"/>
              <a:t>Insert photo</a:t>
            </a:r>
          </a:p>
        </p:txBody>
      </p:sp>
      <p:sp>
        <p:nvSpPr>
          <p:cNvPr id="16" name="Marcador de posición de imagen 10">
            <a:extLst>
              <a:ext uri="{FF2B5EF4-FFF2-40B4-BE49-F238E27FC236}">
                <a16:creationId xmlns:a16="http://schemas.microsoft.com/office/drawing/2014/main" id="{02A4B281-63F7-8041-8553-B0204ABA7370}"/>
              </a:ext>
            </a:extLst>
          </p:cNvPr>
          <p:cNvSpPr>
            <a:spLocks noGrp="1"/>
          </p:cNvSpPr>
          <p:nvPr>
            <p:ph type="pic" sz="quarter" idx="16" hasCustomPrompt="1"/>
          </p:nvPr>
        </p:nvSpPr>
        <p:spPr>
          <a:xfrm>
            <a:off x="6331510" y="1851830"/>
            <a:ext cx="1440000" cy="1440000"/>
          </a:xfrm>
          <a:prstGeom prst="ellipse">
            <a:avLst/>
          </a:prstGeom>
          <a:solidFill>
            <a:schemeClr val="bg1">
              <a:lumMod val="95000"/>
            </a:schemeClr>
          </a:solidFill>
        </p:spPr>
        <p:txBody>
          <a:bodyPr anchor="ctr">
            <a:normAutofit/>
          </a:bodyPr>
          <a:lstStyle>
            <a:lvl1pPr marL="0" indent="0" algn="ctr">
              <a:buNone/>
              <a:defRPr sz="1000"/>
            </a:lvl1pPr>
          </a:lstStyle>
          <a:p>
            <a:r>
              <a:rPr lang="es-ES"/>
              <a:t>Insert photo</a:t>
            </a:r>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8" name="Elipse 17">
            <a:extLst>
              <a:ext uri="{FF2B5EF4-FFF2-40B4-BE49-F238E27FC236}">
                <a16:creationId xmlns:a16="http://schemas.microsoft.com/office/drawing/2014/main" id="{752F0D5C-8E46-3D40-8D82-E2D50765484F}"/>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5" name="Marcador de texto 4">
            <a:extLst>
              <a:ext uri="{FF2B5EF4-FFF2-40B4-BE49-F238E27FC236}">
                <a16:creationId xmlns:a16="http://schemas.microsoft.com/office/drawing/2014/main" id="{CA854B24-741D-7A41-858F-85F8FD041A24}"/>
              </a:ext>
            </a:extLst>
          </p:cNvPr>
          <p:cNvSpPr>
            <a:spLocks noGrp="1"/>
          </p:cNvSpPr>
          <p:nvPr>
            <p:ph type="body" sz="quarter" idx="17" hasCustomPrompt="1"/>
          </p:nvPr>
        </p:nvSpPr>
        <p:spPr>
          <a:xfrm>
            <a:off x="1089186" y="3568344"/>
            <a:ext cx="2016224" cy="772574"/>
          </a:xfrm>
          <a:prstGeom prst="rect">
            <a:avLst/>
          </a:prstGeom>
        </p:spPr>
        <p:txBody>
          <a:bodyPr lIns="0" tIns="0" rIns="0" bIns="0"/>
          <a:lstStyle>
            <a:lvl1pPr marL="0" indent="0" algn="l">
              <a:buFontTx/>
              <a:buNone/>
              <a:defRPr sz="1200"/>
            </a:lvl1pPr>
          </a:lstStyle>
          <a:p>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2" name="Marcador de texto 4">
            <a:extLst>
              <a:ext uri="{FF2B5EF4-FFF2-40B4-BE49-F238E27FC236}">
                <a16:creationId xmlns:a16="http://schemas.microsoft.com/office/drawing/2014/main" id="{8504815D-0727-FD45-B647-BB0854B452B1}"/>
              </a:ext>
            </a:extLst>
          </p:cNvPr>
          <p:cNvSpPr>
            <a:spLocks noGrp="1"/>
          </p:cNvSpPr>
          <p:nvPr>
            <p:ph type="body" sz="quarter" idx="18" hasCustomPrompt="1"/>
          </p:nvPr>
        </p:nvSpPr>
        <p:spPr>
          <a:xfrm>
            <a:off x="3568697" y="3568344"/>
            <a:ext cx="2016224" cy="772574"/>
          </a:xfrm>
          <a:prstGeom prst="rect">
            <a:avLst/>
          </a:prstGeom>
        </p:spPr>
        <p:txBody>
          <a:bodyPr lIns="0" tIns="0" rIns="0" bIns="0"/>
          <a:lstStyle>
            <a:lvl1pPr marL="0" indent="0" algn="l">
              <a:buFontTx/>
              <a:buNone/>
              <a:defRPr sz="1200"/>
            </a:lvl1pPr>
          </a:lstStyle>
          <a:p>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3" name="Marcador de texto 4">
            <a:extLst>
              <a:ext uri="{FF2B5EF4-FFF2-40B4-BE49-F238E27FC236}">
                <a16:creationId xmlns:a16="http://schemas.microsoft.com/office/drawing/2014/main" id="{579ADC3D-A87A-0F49-8592-0E4C92E4CD7F}"/>
              </a:ext>
            </a:extLst>
          </p:cNvPr>
          <p:cNvSpPr>
            <a:spLocks noGrp="1"/>
          </p:cNvSpPr>
          <p:nvPr>
            <p:ph type="body" sz="quarter" idx="19" hasCustomPrompt="1"/>
          </p:nvPr>
        </p:nvSpPr>
        <p:spPr>
          <a:xfrm>
            <a:off x="6048207" y="3568344"/>
            <a:ext cx="2016224" cy="772574"/>
          </a:xfrm>
          <a:prstGeom prst="rect">
            <a:avLst/>
          </a:prstGeom>
        </p:spPr>
        <p:txBody>
          <a:bodyPr lIns="0" tIns="0" rIns="0" bIns="0"/>
          <a:lstStyle>
            <a:lvl1pPr marL="0" indent="0" algn="l">
              <a:buFontTx/>
              <a:buNone/>
              <a:defRPr sz="1200"/>
            </a:lvl1pPr>
          </a:lstStyle>
          <a:p>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12" name="CuadroTexto 14">
            <a:extLst>
              <a:ext uri="{FF2B5EF4-FFF2-40B4-BE49-F238E27FC236}">
                <a16:creationId xmlns:a16="http://schemas.microsoft.com/office/drawing/2014/main" id="{2B8FE310-EF71-AB40-AC47-CCCC79B5D21E}"/>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204907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umeration with gray backgroun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0" y="627534"/>
            <a:ext cx="7537097"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8" name="Elipse 17">
            <a:extLst>
              <a:ext uri="{FF2B5EF4-FFF2-40B4-BE49-F238E27FC236}">
                <a16:creationId xmlns:a16="http://schemas.microsoft.com/office/drawing/2014/main" id="{752F0D5C-8E46-3D40-8D82-E2D50765484F}"/>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5" name="Marcador de texto 4">
            <a:extLst>
              <a:ext uri="{FF2B5EF4-FFF2-40B4-BE49-F238E27FC236}">
                <a16:creationId xmlns:a16="http://schemas.microsoft.com/office/drawing/2014/main" id="{F1F3076B-26D7-E14F-95E1-C8DB5D924546}"/>
              </a:ext>
            </a:extLst>
          </p:cNvPr>
          <p:cNvSpPr>
            <a:spLocks noGrp="1"/>
          </p:cNvSpPr>
          <p:nvPr>
            <p:ph type="body" sz="quarter" idx="13" hasCustomPrompt="1"/>
          </p:nvPr>
        </p:nvSpPr>
        <p:spPr>
          <a:xfrm>
            <a:off x="1907914" y="1468735"/>
            <a:ext cx="6192199" cy="716707"/>
          </a:xfrm>
          <a:prstGeom prst="rect">
            <a:avLst/>
          </a:prstGeom>
          <a:solidFill>
            <a:srgbClr val="F6F6F6"/>
          </a:solidFill>
        </p:spPr>
        <p:txBody>
          <a:bodyPr lIns="108000" tIns="108000" rIns="108000" bIns="108000" anchor="ctr">
            <a:spAutoFit/>
          </a:bodyPr>
          <a:lstStyle>
            <a:lvl1pPr marL="0" indent="0">
              <a:buFontTx/>
              <a:buNone/>
              <a:defRPr sz="1200"/>
            </a:lvl1pPr>
          </a:lstStyle>
          <a:p>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 </a:t>
            </a:r>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19" name="Marcador de texto 4">
            <a:extLst>
              <a:ext uri="{FF2B5EF4-FFF2-40B4-BE49-F238E27FC236}">
                <a16:creationId xmlns:a16="http://schemas.microsoft.com/office/drawing/2014/main" id="{E5341D14-8A7F-6D43-8887-4817CA86D307}"/>
              </a:ext>
            </a:extLst>
          </p:cNvPr>
          <p:cNvSpPr>
            <a:spLocks noGrp="1"/>
          </p:cNvSpPr>
          <p:nvPr>
            <p:ph type="body" sz="quarter" idx="14" hasCustomPrompt="1"/>
          </p:nvPr>
        </p:nvSpPr>
        <p:spPr>
          <a:xfrm>
            <a:off x="1907914" y="2231950"/>
            <a:ext cx="6192199" cy="384309"/>
          </a:xfrm>
          <a:prstGeom prst="rect">
            <a:avLst/>
          </a:prstGeom>
          <a:solidFill>
            <a:srgbClr val="F6F6F6"/>
          </a:solidFill>
        </p:spPr>
        <p:txBody>
          <a:bodyPr lIns="108000" tIns="108000" rIns="108000" bIns="108000" anchor="ctr">
            <a:spAutoFit/>
          </a:bodyPr>
          <a:lstStyle>
            <a:lvl1pPr marL="0" indent="0">
              <a:buFontTx/>
              <a:buNone/>
              <a:defRPr sz="1200"/>
            </a:lvl1pPr>
          </a:lstStyle>
          <a:p>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0" name="Marcador de texto 4">
            <a:extLst>
              <a:ext uri="{FF2B5EF4-FFF2-40B4-BE49-F238E27FC236}">
                <a16:creationId xmlns:a16="http://schemas.microsoft.com/office/drawing/2014/main" id="{19D1D479-901D-F74F-8896-C87136324EA0}"/>
              </a:ext>
            </a:extLst>
          </p:cNvPr>
          <p:cNvSpPr>
            <a:spLocks noGrp="1"/>
          </p:cNvSpPr>
          <p:nvPr>
            <p:ph type="body" sz="quarter" idx="15" hasCustomPrompt="1"/>
          </p:nvPr>
        </p:nvSpPr>
        <p:spPr>
          <a:xfrm>
            <a:off x="1907914" y="2745867"/>
            <a:ext cx="6192199" cy="550508"/>
          </a:xfrm>
          <a:prstGeom prst="rect">
            <a:avLst/>
          </a:prstGeom>
          <a:solidFill>
            <a:srgbClr val="F6F6F6"/>
          </a:solidFill>
        </p:spPr>
        <p:txBody>
          <a:bodyPr lIns="108000" tIns="108000" rIns="108000" bIns="108000" anchor="ctr">
            <a:spAutoFit/>
          </a:bodyPr>
          <a:lstStyle>
            <a:lvl1pPr marL="0" indent="0">
              <a:buFontTx/>
              <a:buNone/>
              <a:defRPr sz="1200"/>
            </a:lvl1pPr>
          </a:lstStyle>
          <a:p>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 </a:t>
            </a:r>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1" name="Marcador de texto 4">
            <a:extLst>
              <a:ext uri="{FF2B5EF4-FFF2-40B4-BE49-F238E27FC236}">
                <a16:creationId xmlns:a16="http://schemas.microsoft.com/office/drawing/2014/main" id="{208C44D9-936F-5B49-8D22-EDF710AD30F3}"/>
              </a:ext>
            </a:extLst>
          </p:cNvPr>
          <p:cNvSpPr>
            <a:spLocks noGrp="1"/>
          </p:cNvSpPr>
          <p:nvPr>
            <p:ph type="body" sz="quarter" idx="16" hasCustomPrompt="1"/>
          </p:nvPr>
        </p:nvSpPr>
        <p:spPr>
          <a:xfrm>
            <a:off x="1907914" y="3425983"/>
            <a:ext cx="6192199" cy="384309"/>
          </a:xfrm>
          <a:prstGeom prst="rect">
            <a:avLst/>
          </a:prstGeom>
          <a:solidFill>
            <a:srgbClr val="F6F6F6"/>
          </a:solidFill>
        </p:spPr>
        <p:txBody>
          <a:bodyPr lIns="108000" tIns="108000" rIns="108000" bIns="108000" anchor="ctr">
            <a:spAutoFit/>
          </a:bodyPr>
          <a:lstStyle>
            <a:lvl1pPr marL="0" indent="0">
              <a:buFontTx/>
              <a:buNone/>
              <a:defRPr sz="1200"/>
            </a:lvl1pPr>
          </a:lstStyle>
          <a:p>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2" name="Marcador de texto 4">
            <a:extLst>
              <a:ext uri="{FF2B5EF4-FFF2-40B4-BE49-F238E27FC236}">
                <a16:creationId xmlns:a16="http://schemas.microsoft.com/office/drawing/2014/main" id="{C276BFF4-DFD3-F140-A8A5-734D4B2A3C7F}"/>
              </a:ext>
            </a:extLst>
          </p:cNvPr>
          <p:cNvSpPr>
            <a:spLocks noGrp="1"/>
          </p:cNvSpPr>
          <p:nvPr>
            <p:ph type="body" sz="quarter" idx="17" hasCustomPrompt="1"/>
          </p:nvPr>
        </p:nvSpPr>
        <p:spPr>
          <a:xfrm>
            <a:off x="1907914" y="3939902"/>
            <a:ext cx="6192199" cy="550508"/>
          </a:xfrm>
          <a:prstGeom prst="rect">
            <a:avLst/>
          </a:prstGeom>
          <a:solidFill>
            <a:srgbClr val="F6F6F6"/>
          </a:solidFill>
        </p:spPr>
        <p:txBody>
          <a:bodyPr lIns="108000" tIns="108000" rIns="108000" bIns="108000" anchor="ctr">
            <a:spAutoFit/>
          </a:bodyPr>
          <a:lstStyle>
            <a:lvl1pPr marL="0" indent="0">
              <a:buFontTx/>
              <a:buNone/>
              <a:defRPr sz="1200"/>
            </a:lvl1pPr>
          </a:lstStyle>
          <a:p>
            <a:r>
              <a:rPr lang="da-DK" altLang="es-ES" sz="1200" kern="0" err="1">
                <a:solidFill>
                  <a:srgbClr val="000000"/>
                </a:solidFill>
                <a:latin typeface="Calibri" panose="020F0502020204030204" pitchFamily="34" charset="0"/>
                <a:cs typeface="Calibri" panose="020F0502020204030204" pitchFamily="34" charset="0"/>
              </a:rPr>
              <a:t>Proin</a:t>
            </a:r>
            <a:r>
              <a:rPr lang="da-DK" altLang="es-ES" sz="1200" kern="0">
                <a:solidFill>
                  <a:srgbClr val="000000"/>
                </a:solidFill>
                <a:latin typeface="Calibri" panose="020F0502020204030204" pitchFamily="34" charset="0"/>
                <a:cs typeface="Calibri" panose="020F0502020204030204" pitchFamily="34" charset="0"/>
              </a:rPr>
              <a:t> eget </a:t>
            </a:r>
            <a:r>
              <a:rPr lang="da-DK" altLang="es-ES" sz="1200" kern="0" err="1">
                <a:solidFill>
                  <a:srgbClr val="000000"/>
                </a:solidFill>
                <a:latin typeface="Calibri" panose="020F0502020204030204" pitchFamily="34" charset="0"/>
                <a:cs typeface="Calibri" panose="020F0502020204030204" pitchFamily="34" charset="0"/>
              </a:rPr>
              <a:t>augue</a:t>
            </a:r>
            <a:r>
              <a:rPr lang="da-DK" altLang="es-ES" sz="1200" kern="0">
                <a:solidFill>
                  <a:srgbClr val="000000"/>
                </a:solidFill>
                <a:latin typeface="Calibri" panose="020F0502020204030204" pitchFamily="34" charset="0"/>
                <a:cs typeface="Calibri" panose="020F0502020204030204" pitchFamily="34" charset="0"/>
              </a:rPr>
              <a:t> sit </a:t>
            </a:r>
            <a:r>
              <a:rPr lang="da-DK" altLang="es-ES" sz="1200" kern="0" err="1">
                <a:solidFill>
                  <a:srgbClr val="000000"/>
                </a:solidFill>
                <a:latin typeface="Calibri" panose="020F0502020204030204" pitchFamily="34" charset="0"/>
                <a:cs typeface="Calibri" panose="020F0502020204030204" pitchFamily="34" charset="0"/>
              </a:rPr>
              <a:t>amet</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nulla</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dignissim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kern="0" err="1">
                <a:solidFill>
                  <a:srgbClr val="000000"/>
                </a:solidFill>
                <a:latin typeface="Calibri" panose="020F0502020204030204" pitchFamily="34" charset="0"/>
                <a:cs typeface="Calibri" panose="020F0502020204030204" pitchFamily="34" charset="0"/>
              </a:rPr>
              <a:t>pretium</a:t>
            </a:r>
            <a:r>
              <a:rPr lang="da-DK" altLang="es-ES" sz="1200" kern="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Lorem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ipsum</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dolor</a:t>
            </a:r>
            <a:r>
              <a:rPr lang="da-DK" altLang="es-ES" sz="1200">
                <a:solidFill>
                  <a:srgbClr val="000000"/>
                </a:solidFill>
                <a:latin typeface="Calibri" panose="020F0502020204030204" pitchFamily="34" charset="0"/>
                <a:cs typeface="Calibri" panose="020F0502020204030204" pitchFamily="34" charset="0"/>
              </a:rPr>
              <a:t> sit </a:t>
            </a:r>
            <a:r>
              <a:rPr lang="da-DK" altLang="es-ES" sz="1200" err="1">
                <a:solidFill>
                  <a:srgbClr val="000000"/>
                </a:solidFill>
                <a:latin typeface="Calibri" panose="020F0502020204030204" pitchFamily="34" charset="0"/>
                <a:cs typeface="Calibri" panose="020F0502020204030204" pitchFamily="34" charset="0"/>
              </a:rPr>
              <a:t>amet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consectetur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adipiscing</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elit</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Curabitur</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sagittis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facilisis</a:t>
            </a:r>
            <a:r>
              <a:rPr lang="da-DK" altLang="es-ES" sz="1200">
                <a:solidFill>
                  <a:srgbClr val="000000"/>
                </a:solidFill>
                <a:latin typeface="Calibri" panose="020F0502020204030204" pitchFamily="34" charset="0"/>
                <a:cs typeface="Calibri" panose="020F0502020204030204" pitchFamily="34" charset="0"/>
              </a:rPr>
              <a:t> </a:t>
            </a:r>
            <a:r>
              <a:rPr lang="da-DK" altLang="es-ES" sz="1200" err="1">
                <a:solidFill>
                  <a:srgbClr val="000000"/>
                </a:solidFill>
                <a:latin typeface="Calibri" panose="020F0502020204030204" pitchFamily="34" charset="0"/>
                <a:cs typeface="Calibri" panose="020F0502020204030204" pitchFamily="34" charset="0"/>
              </a:rPr>
              <a:t>auctor</a:t>
            </a:r>
            <a:r>
              <a:rPr lang="da-DK" altLang="es-ES" sz="1200">
                <a:solidFill>
                  <a:srgbClr val="000000"/>
                </a:solidFill>
                <a:latin typeface="Calibri" panose="020F0502020204030204" pitchFamily="34" charset="0"/>
                <a:cs typeface="Calibri" panose="020F0502020204030204" pitchFamily="34" charset="0"/>
              </a:rPr>
              <a:t>. In </a:t>
            </a:r>
            <a:r>
              <a:rPr lang="da-DK" altLang="es-ES" sz="1200" err="1">
                <a:solidFill>
                  <a:srgbClr val="000000"/>
                </a:solidFill>
                <a:latin typeface="Calibri" panose="020F0502020204030204" pitchFamily="34" charset="0"/>
                <a:cs typeface="Calibri" panose="020F0502020204030204" pitchFamily="34" charset="0"/>
              </a:rPr>
              <a:t>sed</a:t>
            </a:r>
            <a:r>
              <a:rPr lang="da-DK" altLang="es-ES" sz="1200">
                <a:solidFill>
                  <a:srgbClr val="000000"/>
                </a:solidFill>
                <a:latin typeface="Calibri" panose="020F0502020204030204" pitchFamily="34" charset="0"/>
                <a:cs typeface="Calibri" panose="020F0502020204030204" pitchFamily="34" charset="0"/>
              </a:rPr>
              <a:t> Metas gravide. </a:t>
            </a:r>
            <a:endParaRPr lang="da-DK" altLang="es-ES" sz="1200">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16" name="Marcador de texto 15">
            <a:extLst>
              <a:ext uri="{FF2B5EF4-FFF2-40B4-BE49-F238E27FC236}">
                <a16:creationId xmlns:a16="http://schemas.microsoft.com/office/drawing/2014/main" id="{ED182F2B-BF03-FB47-A533-B6C6DA198A07}"/>
              </a:ext>
            </a:extLst>
          </p:cNvPr>
          <p:cNvSpPr>
            <a:spLocks noGrp="1"/>
          </p:cNvSpPr>
          <p:nvPr>
            <p:ph type="body" sz="quarter" idx="18" hasCustomPrompt="1"/>
          </p:nvPr>
        </p:nvSpPr>
        <p:spPr>
          <a:xfrm>
            <a:off x="611872" y="1551834"/>
            <a:ext cx="1052145" cy="360337"/>
          </a:xfrm>
          <a:prstGeom prst="rect">
            <a:avLst/>
          </a:prstGeom>
        </p:spPr>
        <p:txBody>
          <a:bodyPr lIns="0" tIns="0" rIns="0" bIns="0"/>
          <a:lstStyle>
            <a:lvl1pPr marL="0" indent="0">
              <a:lnSpc>
                <a:spcPts val="1440"/>
              </a:lnSpc>
              <a:spcBef>
                <a:spcPts val="0"/>
              </a:spcBef>
              <a:buFontTx/>
              <a:buNone/>
              <a:defRPr sz="1200">
                <a:latin typeface="+mj-lt"/>
              </a:defRPr>
            </a:lvl1pPr>
          </a:lstStyle>
          <a:p>
            <a:r>
              <a:rPr lang="es-ES"/>
              <a:t>SUMMARY</a:t>
            </a:r>
            <a:br>
              <a:rPr lang="es-ES"/>
            </a:br>
            <a:r>
              <a:rPr lang="es-ES"/>
              <a:t>TITLE</a:t>
            </a:r>
          </a:p>
        </p:txBody>
      </p:sp>
      <p:sp>
        <p:nvSpPr>
          <p:cNvPr id="28" name="Marcador de texto 27">
            <a:extLst>
              <a:ext uri="{FF2B5EF4-FFF2-40B4-BE49-F238E27FC236}">
                <a16:creationId xmlns:a16="http://schemas.microsoft.com/office/drawing/2014/main" id="{C6B5947D-E332-6D4C-8834-0116134515B9}"/>
              </a:ext>
            </a:extLst>
          </p:cNvPr>
          <p:cNvSpPr>
            <a:spLocks noGrp="1"/>
          </p:cNvSpPr>
          <p:nvPr>
            <p:ph type="body" sz="quarter" idx="19" hasCustomPrompt="1"/>
          </p:nvPr>
        </p:nvSpPr>
        <p:spPr>
          <a:xfrm>
            <a:off x="611872" y="1984331"/>
            <a:ext cx="1080244" cy="431775"/>
          </a:xfrm>
          <a:prstGeom prst="rect">
            <a:avLst/>
          </a:prstGeom>
        </p:spPr>
        <p:txBody>
          <a:bodyPr lIns="0" tIns="0" rIns="0" bIns="0"/>
          <a:lstStyle>
            <a:lvl1pPr marL="0" indent="0">
              <a:buFontTx/>
              <a:buNone/>
              <a:defRPr sz="4000">
                <a:solidFill>
                  <a:srgbClr val="FF0000"/>
                </a:solidFill>
                <a:latin typeface="+mj-lt"/>
              </a:defRPr>
            </a:lvl1pPr>
          </a:lstStyle>
          <a:p>
            <a:r>
              <a:rPr lang="es-ES"/>
              <a:t>2023</a:t>
            </a:r>
          </a:p>
        </p:txBody>
      </p:sp>
      <p:sp>
        <p:nvSpPr>
          <p:cNvPr id="14" name="CuadroTexto 14">
            <a:extLst>
              <a:ext uri="{FF2B5EF4-FFF2-40B4-BE49-F238E27FC236}">
                <a16:creationId xmlns:a16="http://schemas.microsoft.com/office/drawing/2014/main" id="{A83AEB62-8C98-0446-A18D-D377B828480C}"/>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123023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y background at righ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D7E12C-6734-BA49-B6D3-C8FBDD78788C}"/>
              </a:ext>
            </a:extLst>
          </p:cNvPr>
          <p:cNvSpPr/>
          <p:nvPr userDrawn="1"/>
        </p:nvSpPr>
        <p:spPr>
          <a:xfrm>
            <a:off x="6092433" y="203"/>
            <a:ext cx="3047760" cy="5143095"/>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7271" y="627534"/>
            <a:ext cx="5376858"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7271" y="396926"/>
            <a:ext cx="5376858"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3" name="Elipse 12">
            <a:extLst>
              <a:ext uri="{FF2B5EF4-FFF2-40B4-BE49-F238E27FC236}">
                <a16:creationId xmlns:a16="http://schemas.microsoft.com/office/drawing/2014/main" id="{230750F2-8B40-1944-9C38-FF38AEDF61FE}"/>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0" name="CuadroTexto 14">
            <a:extLst>
              <a:ext uri="{FF2B5EF4-FFF2-40B4-BE49-F238E27FC236}">
                <a16:creationId xmlns:a16="http://schemas.microsoft.com/office/drawing/2014/main" id="{179E7D1B-FBF3-2E4E-ABE1-3847615CC049}"/>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pic>
        <p:nvPicPr>
          <p:cNvPr id="11" name="Gráfico 10">
            <a:extLst>
              <a:ext uri="{FF2B5EF4-FFF2-40B4-BE49-F238E27FC236}">
                <a16:creationId xmlns:a16="http://schemas.microsoft.com/office/drawing/2014/main" id="{63267F43-4AA8-7642-A7C0-C1E64A8915F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064388" y="248598"/>
            <a:ext cx="734026" cy="311513"/>
          </a:xfrm>
          <a:prstGeom prst="rect">
            <a:avLst/>
          </a:prstGeom>
        </p:spPr>
      </p:pic>
    </p:spTree>
    <p:extLst>
      <p:ext uri="{BB962C8B-B14F-4D97-AF65-F5344CB8AC3E}">
        <p14:creationId xmlns:p14="http://schemas.microsoft.com/office/powerpoint/2010/main" val="2294073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y background at lef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ABD7E12C-6734-BA49-B6D3-C8FBDD78788C}"/>
              </a:ext>
            </a:extLst>
          </p:cNvPr>
          <p:cNvSpPr/>
          <p:nvPr userDrawn="1"/>
        </p:nvSpPr>
        <p:spPr>
          <a:xfrm>
            <a:off x="0" y="405"/>
            <a:ext cx="3047760" cy="5143095"/>
          </a:xfrm>
          <a:prstGeom prst="rect">
            <a:avLst/>
          </a:prstGeom>
          <a:solidFill>
            <a:srgbClr val="F6F6F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2" name="Título 1">
            <a:extLst>
              <a:ext uri="{FF2B5EF4-FFF2-40B4-BE49-F238E27FC236}">
                <a16:creationId xmlns:a16="http://schemas.microsoft.com/office/drawing/2014/main" id="{B155EE38-8C15-5446-9192-6143414E8969}"/>
              </a:ext>
            </a:extLst>
          </p:cNvPr>
          <p:cNvSpPr>
            <a:spLocks noGrp="1"/>
          </p:cNvSpPr>
          <p:nvPr>
            <p:ph type="ctrTitle" hasCustomPrompt="1"/>
          </p:nvPr>
        </p:nvSpPr>
        <p:spPr>
          <a:xfrm>
            <a:off x="3465770" y="627534"/>
            <a:ext cx="4490606" cy="420365"/>
          </a:xfrm>
          <a:prstGeom prst="rect">
            <a:avLst/>
          </a:prstGeom>
        </p:spPr>
        <p:txBody>
          <a:bodyPr vert="horz" wrap="none" lIns="0" tIns="0" rIns="0" bIns="0" anchor="t" anchorCtr="0">
            <a:normAutofit/>
          </a:bodyPr>
          <a:lstStyle>
            <a:lvl1pPr algn="l">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a:t>TITLE OF THE SLIDE</a:t>
            </a:r>
          </a:p>
        </p:txBody>
      </p:sp>
      <p:sp>
        <p:nvSpPr>
          <p:cNvPr id="3" name="Subtítulo 2">
            <a:extLst>
              <a:ext uri="{FF2B5EF4-FFF2-40B4-BE49-F238E27FC236}">
                <a16:creationId xmlns:a16="http://schemas.microsoft.com/office/drawing/2014/main" id="{2E239C3B-2447-C446-9AE3-5CC4263B8BA1}"/>
              </a:ext>
            </a:extLst>
          </p:cNvPr>
          <p:cNvSpPr>
            <a:spLocks noGrp="1"/>
          </p:cNvSpPr>
          <p:nvPr>
            <p:ph type="subTitle" idx="1" hasCustomPrompt="1"/>
          </p:nvPr>
        </p:nvSpPr>
        <p:spPr>
          <a:xfrm>
            <a:off x="3465770" y="396926"/>
            <a:ext cx="4490606" cy="215017"/>
          </a:xfrm>
          <a:prstGeom prst="rect">
            <a:avLst/>
          </a:prstGeom>
        </p:spPr>
        <p:txBody>
          <a:bodyPr lIns="0" tIns="0" rIns="0" bIns="0">
            <a:normAutofit/>
          </a:bodyPr>
          <a:lstStyle>
            <a:lvl1pPr marL="0" indent="0" algn="l" defTabSz="914189" rtl="0" eaLnBrk="0" fontAlgn="base" latinLnBrk="0" hangingPunct="0">
              <a:spcBef>
                <a:spcPts val="0"/>
              </a:spcBef>
              <a:spcAft>
                <a:spcPct val="0"/>
              </a:spcAft>
              <a:buSzPct val="171000"/>
              <a:buFont typeface="Gill Sans" charset="0"/>
              <a:buNone/>
              <a:defRPr lang="es-ES" sz="1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z="1200">
                <a:solidFill>
                  <a:schemeClr val="tx1"/>
                </a:solidFill>
                <a:latin typeface="+mj-lt"/>
              </a:rPr>
              <a:t>Title for the presentation</a:t>
            </a:r>
          </a:p>
        </p:txBody>
      </p:sp>
      <p:sp>
        <p:nvSpPr>
          <p:cNvPr id="13" name="Elipse 12">
            <a:extLst>
              <a:ext uri="{FF2B5EF4-FFF2-40B4-BE49-F238E27FC236}">
                <a16:creationId xmlns:a16="http://schemas.microsoft.com/office/drawing/2014/main" id="{230750F2-8B40-1944-9C38-FF38AEDF61FE}"/>
              </a:ext>
            </a:extLst>
          </p:cNvPr>
          <p:cNvSpPr/>
          <p:nvPr userDrawn="1"/>
        </p:nvSpPr>
        <p:spPr>
          <a:xfrm>
            <a:off x="8702604" y="4731990"/>
            <a:ext cx="307744" cy="307745"/>
          </a:xfrm>
          <a:prstGeom prst="ellipse">
            <a:avLst/>
          </a:prstGeom>
          <a:noFill/>
          <a:ln>
            <a:solidFill>
              <a:srgbClr val="97AE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10" name="CuadroTexto 14">
            <a:extLst>
              <a:ext uri="{FF2B5EF4-FFF2-40B4-BE49-F238E27FC236}">
                <a16:creationId xmlns:a16="http://schemas.microsoft.com/office/drawing/2014/main" id="{46E8A701-092F-A445-9F0A-2B6E8DF49F1F}"/>
              </a:ext>
            </a:extLst>
          </p:cNvPr>
          <p:cNvSpPr txBox="1">
            <a:spLocks noChangeArrowheads="1"/>
          </p:cNvSpPr>
          <p:nvPr userDrawn="1"/>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rgbClr val="97AEA0"/>
                </a:solidFill>
                <a:latin typeface="Calibri" panose="020F0502020204030204" pitchFamily="34" charset="0"/>
                <a:ea typeface="ヒラギノ角ゴ ProN W3"/>
              </a:rPr>
              <a:pPr algn="ctr" defTabSz="914218"/>
              <a:t>‹#›</a:t>
            </a:fld>
            <a:r>
              <a:rPr lang="es-ES" altLang="es-ES" sz="1200" cap="all" spc="300">
                <a:solidFill>
                  <a:srgbClr val="404040"/>
                </a:solidFill>
                <a:latin typeface="Calibri" panose="020F0502020204030204" pitchFamily="34" charset="0"/>
                <a:ea typeface="ヒラギノ角ゴ ProN W3"/>
              </a:rPr>
              <a:t> </a:t>
            </a:r>
          </a:p>
        </p:txBody>
      </p:sp>
    </p:spTree>
    <p:extLst>
      <p:ext uri="{BB962C8B-B14F-4D97-AF65-F5344CB8AC3E}">
        <p14:creationId xmlns:p14="http://schemas.microsoft.com/office/powerpoint/2010/main" val="273113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áfico 3">
            <a:extLst>
              <a:ext uri="{FF2B5EF4-FFF2-40B4-BE49-F238E27FC236}">
                <a16:creationId xmlns:a16="http://schemas.microsoft.com/office/drawing/2014/main" id="{7865CD4B-E6A3-914F-A445-A4B30304E457}"/>
              </a:ext>
            </a:extLst>
          </p:cNvPr>
          <p:cNvPicPr>
            <a:picLocks noChangeAspect="1"/>
          </p:cNvPicPr>
          <p:nvPr userDrawn="1"/>
        </p:nvPicPr>
        <p:blipFill>
          <a:blip r:embed="rId17">
            <a:extLst>
              <a:ext uri="{96DAC541-7B7A-43D3-8B79-37D633B846F1}">
                <asvg:svgBlip xmlns:asvg="http://schemas.microsoft.com/office/drawing/2016/SVG/main" r:embed="rId18"/>
              </a:ext>
            </a:extLst>
          </a:blip>
          <a:stretch>
            <a:fillRect/>
          </a:stretch>
        </p:blipFill>
        <p:spPr>
          <a:xfrm>
            <a:off x="8064388" y="248598"/>
            <a:ext cx="734026" cy="311513"/>
          </a:xfrm>
          <a:prstGeom prst="rect">
            <a:avLst/>
          </a:prstGeom>
        </p:spPr>
      </p:pic>
    </p:spTree>
    <p:extLst>
      <p:ext uri="{BB962C8B-B14F-4D97-AF65-F5344CB8AC3E}">
        <p14:creationId xmlns:p14="http://schemas.microsoft.com/office/powerpoint/2010/main" val="2598505324"/>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7" r:id="rId5"/>
    <p:sldLayoutId id="2147483886" r:id="rId6"/>
    <p:sldLayoutId id="2147483888" r:id="rId7"/>
    <p:sldLayoutId id="2147483889" r:id="rId8"/>
    <p:sldLayoutId id="2147483890" r:id="rId9"/>
    <p:sldLayoutId id="2147483892" r:id="rId10"/>
    <p:sldLayoutId id="2147483894" r:id="rId11"/>
    <p:sldLayoutId id="2147483893" r:id="rId12"/>
    <p:sldLayoutId id="2147483895" r:id="rId13"/>
    <p:sldLayoutId id="2147483896" r:id="rId14"/>
    <p:sldLayoutId id="2147483897" r:id="rId15"/>
  </p:sldLayoutIdLst>
  <p:txStyles>
    <p:title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A8DB2782-F6DB-B846-A95A-CC1BC3DE62E5}"/>
              </a:ext>
            </a:extLst>
          </p:cNvPr>
          <p:cNvSpPr/>
          <p:nvPr userDrawn="1"/>
        </p:nvSpPr>
        <p:spPr>
          <a:xfrm>
            <a:off x="540" y="304"/>
            <a:ext cx="9142921" cy="5142893"/>
          </a:xfrm>
          <a:prstGeom prst="rect">
            <a:avLst/>
          </a:prstGeom>
          <a:solidFill>
            <a:srgbClr val="E30D18"/>
          </a:solidFill>
          <a:ln w="9525" cap="flat">
            <a:noFill/>
            <a:prstDash val="solid"/>
            <a:miter/>
          </a:ln>
        </p:spPr>
        <p:txBody>
          <a:bodyPr rtlCol="0" anchor="ctr"/>
          <a:lstStyle/>
          <a:p>
            <a:pPr defTabSz="914127"/>
            <a:endParaRPr lang="es-ES" sz="1224">
              <a:solidFill>
                <a:srgbClr val="57565A"/>
              </a:solidFill>
              <a:latin typeface="Open Sans Light"/>
            </a:endParaRPr>
          </a:p>
        </p:txBody>
      </p:sp>
    </p:spTree>
    <p:extLst>
      <p:ext uri="{BB962C8B-B14F-4D97-AF65-F5344CB8AC3E}">
        <p14:creationId xmlns:p14="http://schemas.microsoft.com/office/powerpoint/2010/main" val="3972380701"/>
      </p:ext>
    </p:extLst>
  </p:cSld>
  <p:clrMap bg1="lt1" tx1="dk1" bg2="lt2" tx2="dk2" accent1="accent1" accent2="accent2" accent3="accent3" accent4="accent4" accent5="accent5" accent6="accent6" hlink="hlink" folHlink="folHlink"/>
  <p:sldLayoutIdLst>
    <p:sldLayoutId id="2147483819" r:id="rId1"/>
    <p:sldLayoutId id="2147483839" r:id="rId2"/>
    <p:sldLayoutId id="21474838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2.sv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sv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6FB8D8C-6050-9E4D-BB63-0AE1AF62F27B}"/>
              </a:ext>
            </a:extLst>
          </p:cNvPr>
          <p:cNvSpPr/>
          <p:nvPr/>
        </p:nvSpPr>
        <p:spPr>
          <a:xfrm>
            <a:off x="1079" y="607"/>
            <a:ext cx="9142921" cy="5142893"/>
          </a:xfrm>
          <a:prstGeom prst="rect">
            <a:avLst/>
          </a:prstGeom>
          <a:solidFill>
            <a:srgbClr val="E30D18"/>
          </a:solidFill>
          <a:ln w="9525" cap="flat">
            <a:noFill/>
            <a:prstDash val="solid"/>
            <a:miter/>
          </a:ln>
        </p:spPr>
        <p:txBody>
          <a:bodyPr rtlCol="0" anchor="ctr"/>
          <a:lstStyle/>
          <a:p>
            <a:pPr defTabSz="914127"/>
            <a:endParaRPr lang="es-ES" sz="1224">
              <a:solidFill>
                <a:srgbClr val="57565A"/>
              </a:solidFill>
              <a:latin typeface="Open Sans Light"/>
            </a:endParaRPr>
          </a:p>
        </p:txBody>
      </p:sp>
      <p:sp>
        <p:nvSpPr>
          <p:cNvPr id="6" name="Rectángulo 5">
            <a:extLst>
              <a:ext uri="{FF2B5EF4-FFF2-40B4-BE49-F238E27FC236}">
                <a16:creationId xmlns:a16="http://schemas.microsoft.com/office/drawing/2014/main" id="{EB016AB7-ABBA-084B-A4D8-EE0381366711}"/>
              </a:ext>
            </a:extLst>
          </p:cNvPr>
          <p:cNvSpPr/>
          <p:nvPr/>
        </p:nvSpPr>
        <p:spPr>
          <a:xfrm>
            <a:off x="515318" y="2294815"/>
            <a:ext cx="4463969" cy="553870"/>
          </a:xfrm>
          <a:prstGeom prst="rect">
            <a:avLst/>
          </a:prstGeom>
        </p:spPr>
        <p:txBody>
          <a:bodyPr wrap="square" lIns="0" tIns="0" rIns="0" bIns="0" anchor="ctr">
            <a:spAutoFit/>
          </a:bodyPr>
          <a:lstStyle/>
          <a:p>
            <a:r>
              <a:rPr lang="en-US" sz="3599">
                <a:solidFill>
                  <a:prstClr val="white"/>
                </a:solidFill>
                <a:latin typeface="Calibri Light" panose="020F0302020204030204" pitchFamily="34" charset="0"/>
                <a:cs typeface="Calibri Light" panose="020F0302020204030204" pitchFamily="34" charset="0"/>
              </a:rPr>
              <a:t>HRL in aggregated units</a:t>
            </a:r>
            <a:endParaRPr lang="es-ES" sz="3599">
              <a:solidFill>
                <a:prstClr val="white"/>
              </a:solidFill>
              <a:latin typeface="Calibri Light" panose="020F0302020204030204" pitchFamily="34" charset="0"/>
              <a:cs typeface="Calibri Light" panose="020F0302020204030204" pitchFamily="34" charset="0"/>
            </a:endParaRPr>
          </a:p>
        </p:txBody>
      </p:sp>
      <p:sp>
        <p:nvSpPr>
          <p:cNvPr id="7" name="Rectángulo 6">
            <a:extLst>
              <a:ext uri="{FF2B5EF4-FFF2-40B4-BE49-F238E27FC236}">
                <a16:creationId xmlns:a16="http://schemas.microsoft.com/office/drawing/2014/main" id="{976D57AF-80C7-1449-A36E-0625576A4193}"/>
              </a:ext>
            </a:extLst>
          </p:cNvPr>
          <p:cNvSpPr/>
          <p:nvPr/>
        </p:nvSpPr>
        <p:spPr>
          <a:xfrm>
            <a:off x="515318" y="3291746"/>
            <a:ext cx="2184474" cy="565155"/>
          </a:xfrm>
          <a:prstGeom prst="rect">
            <a:avLst/>
          </a:prstGeom>
        </p:spPr>
        <p:txBody>
          <a:bodyPr wrap="square" lIns="0" tIns="0" rIns="0" bIns="0">
            <a:spAutoFit/>
          </a:bodyPr>
          <a:lstStyle/>
          <a:p>
            <a:pPr defTabSz="914156"/>
            <a:r>
              <a:rPr lang="es-ES" altLang="es-ES" sz="1224">
                <a:solidFill>
                  <a:prstClr val="white"/>
                </a:solidFill>
                <a:latin typeface="Calibri" panose="020F0502020204030204" pitchFamily="34" charset="0"/>
                <a:cs typeface="Calibri" panose="020F0502020204030204" pitchFamily="34" charset="0"/>
              </a:rPr>
              <a:t>IBRWG 02.21.2025</a:t>
            </a:r>
          </a:p>
          <a:p>
            <a:pPr defTabSz="914156"/>
            <a:r>
              <a:rPr lang="es-ES" altLang="es-ES" sz="1224">
                <a:solidFill>
                  <a:prstClr val="white"/>
                </a:solidFill>
                <a:latin typeface="Calibri" panose="020F0502020204030204" pitchFamily="34" charset="0"/>
                <a:cs typeface="Calibri" panose="020F0502020204030204" pitchFamily="34" charset="0"/>
              </a:rPr>
              <a:t>Ismael Moral Diaz</a:t>
            </a:r>
          </a:p>
          <a:p>
            <a:pPr defTabSz="914156"/>
            <a:r>
              <a:rPr lang="es-ES" altLang="es-ES" sz="1224">
                <a:solidFill>
                  <a:prstClr val="white"/>
                </a:solidFill>
                <a:latin typeface="Calibri" panose="020F0502020204030204" pitchFamily="34" charset="0"/>
                <a:cs typeface="Calibri" panose="020F0502020204030204" pitchFamily="34" charset="0"/>
              </a:rPr>
              <a:t>Antonio Richmond</a:t>
            </a:r>
          </a:p>
        </p:txBody>
      </p:sp>
      <p:pic>
        <p:nvPicPr>
          <p:cNvPr id="9" name="Imagen 8" descr="Gráfico&#10;&#10;Descripción generada automáticamente">
            <a:extLst>
              <a:ext uri="{FF2B5EF4-FFF2-40B4-BE49-F238E27FC236}">
                <a16:creationId xmlns:a16="http://schemas.microsoft.com/office/drawing/2014/main" id="{0D8C304E-D3CA-4644-89B6-A0EF32D49286}"/>
              </a:ext>
            </a:extLst>
          </p:cNvPr>
          <p:cNvPicPr>
            <a:picLocks noChangeAspect="1"/>
          </p:cNvPicPr>
          <p:nvPr/>
        </p:nvPicPr>
        <p:blipFill>
          <a:blip r:embed="rId2"/>
          <a:stretch>
            <a:fillRect/>
          </a:stretch>
        </p:blipFill>
        <p:spPr>
          <a:xfrm>
            <a:off x="5579993" y="1491758"/>
            <a:ext cx="2474987" cy="2474987"/>
          </a:xfrm>
          <a:prstGeom prst="rect">
            <a:avLst/>
          </a:prstGeom>
        </p:spPr>
      </p:pic>
      <p:pic>
        <p:nvPicPr>
          <p:cNvPr id="8" name="Gráfico 7">
            <a:extLst>
              <a:ext uri="{FF2B5EF4-FFF2-40B4-BE49-F238E27FC236}">
                <a16:creationId xmlns:a16="http://schemas.microsoft.com/office/drawing/2014/main" id="{087372AB-C3B2-7548-AEA9-8E3DF5857E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00173" y="422146"/>
            <a:ext cx="1527069" cy="648072"/>
          </a:xfrm>
          <a:prstGeom prst="rect">
            <a:avLst/>
          </a:prstGeom>
        </p:spPr>
      </p:pic>
    </p:spTree>
    <p:extLst>
      <p:ext uri="{BB962C8B-B14F-4D97-AF65-F5344CB8AC3E}">
        <p14:creationId xmlns:p14="http://schemas.microsoft.com/office/powerpoint/2010/main" val="367138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51">
            <a:extLst>
              <a:ext uri="{FF2B5EF4-FFF2-40B4-BE49-F238E27FC236}">
                <a16:creationId xmlns:a16="http://schemas.microsoft.com/office/drawing/2014/main" id="{68D75474-CA86-D64F-A554-5CB30E7AC59F}"/>
              </a:ext>
            </a:extLst>
          </p:cNvPr>
          <p:cNvSpPr txBox="1"/>
          <p:nvPr/>
        </p:nvSpPr>
        <p:spPr>
          <a:xfrm>
            <a:off x="7235866" y="2202747"/>
            <a:ext cx="1007252" cy="492443"/>
          </a:xfrm>
          <a:prstGeom prst="rect">
            <a:avLst/>
          </a:prstGeom>
          <a:noFill/>
        </p:spPr>
        <p:txBody>
          <a:bodyPr wrap="square" lIns="0" tIns="0" rIns="0" bIns="0" rtlCol="0" anchor="ctr">
            <a:spAutoFit/>
          </a:bodyPr>
          <a:lstStyle/>
          <a:p>
            <a:pPr algn="ctr">
              <a:defRPr/>
            </a:pPr>
            <a:r>
              <a:rPr lang="es-ES" sz="3200">
                <a:solidFill>
                  <a:schemeClr val="bg1"/>
                </a:solidFill>
                <a:latin typeface="+mj-lt"/>
              </a:rPr>
              <a:t>00 M</a:t>
            </a:r>
          </a:p>
        </p:txBody>
      </p:sp>
      <p:sp>
        <p:nvSpPr>
          <p:cNvPr id="10" name="CuadroTexto 9">
            <a:extLst>
              <a:ext uri="{FF2B5EF4-FFF2-40B4-BE49-F238E27FC236}">
                <a16:creationId xmlns:a16="http://schemas.microsoft.com/office/drawing/2014/main" id="{32D3CBAB-1585-0047-9EE6-80DAB6A1D621}"/>
              </a:ext>
            </a:extLst>
          </p:cNvPr>
          <p:cNvSpPr txBox="1"/>
          <p:nvPr/>
        </p:nvSpPr>
        <p:spPr>
          <a:xfrm>
            <a:off x="403942" y="578762"/>
            <a:ext cx="5544617" cy="307777"/>
          </a:xfrm>
          <a:prstGeom prst="rect">
            <a:avLst/>
          </a:prstGeom>
          <a:noFill/>
        </p:spPr>
        <p:txBody>
          <a:bodyPr wrap="square" lIns="0" tIns="0" rIns="0" bIns="0" rtlCol="0">
            <a:spAutoFit/>
          </a:bodyPr>
          <a:lstStyle/>
          <a:p>
            <a:r>
              <a:rPr lang="es-ES" sz="2000" b="1">
                <a:latin typeface="Calibri Light" panose="020F0302020204030204" pitchFamily="34" charset="0"/>
                <a:ea typeface="Calibri Light" panose="020F0302020204030204" pitchFamily="34" charset="0"/>
                <a:cs typeface="Calibri Light" panose="020F0302020204030204" pitchFamily="34" charset="0"/>
              </a:rPr>
              <a:t>2 </a:t>
            </a:r>
            <a:r>
              <a:rPr lang="es-ES" sz="2000" b="1" err="1">
                <a:latin typeface="Calibri Light" panose="020F0302020204030204" pitchFamily="34" charset="0"/>
                <a:ea typeface="Calibri Light" panose="020F0302020204030204" pitchFamily="34" charset="0"/>
                <a:cs typeface="Calibri Light" panose="020F0302020204030204" pitchFamily="34" charset="0"/>
              </a:rPr>
              <a:t>key</a:t>
            </a:r>
            <a:r>
              <a:rPr lang="es-ES" sz="2000" b="1">
                <a:latin typeface="Calibri Light" panose="020F0302020204030204" pitchFamily="34" charset="0"/>
                <a:ea typeface="Calibri Light" panose="020F0302020204030204" pitchFamily="34" charset="0"/>
                <a:cs typeface="Calibri Light" panose="020F0302020204030204" pitchFamily="34" charset="0"/>
              </a:rPr>
              <a:t> </a:t>
            </a:r>
            <a:r>
              <a:rPr lang="es-ES" sz="2000" b="1" err="1">
                <a:latin typeface="Calibri Light" panose="020F0302020204030204" pitchFamily="34" charset="0"/>
                <a:ea typeface="Calibri Light" panose="020F0302020204030204" pitchFamily="34" charset="0"/>
                <a:cs typeface="Calibri Light" panose="020F0302020204030204" pitchFamily="34" charset="0"/>
              </a:rPr>
              <a:t>aspects</a:t>
            </a:r>
            <a:r>
              <a:rPr lang="es-ES" sz="2000" b="1">
                <a:latin typeface="Calibri Light" panose="020F0302020204030204" pitchFamily="34" charset="0"/>
                <a:ea typeface="Calibri Light" panose="020F0302020204030204" pitchFamily="34" charset="0"/>
                <a:cs typeface="Calibri Light" panose="020F0302020204030204" pitchFamily="34" charset="0"/>
              </a:rPr>
              <a:t> </a:t>
            </a:r>
            <a:r>
              <a:rPr lang="es-ES" sz="2000" b="1" err="1">
                <a:latin typeface="Calibri Light" panose="020F0302020204030204" pitchFamily="34" charset="0"/>
                <a:ea typeface="Calibri Light" panose="020F0302020204030204" pitchFamily="34" charset="0"/>
                <a:cs typeface="Calibri Light" panose="020F0302020204030204" pitchFamily="34" charset="0"/>
              </a:rPr>
              <a:t>to</a:t>
            </a:r>
            <a:r>
              <a:rPr lang="es-ES" sz="2000" b="1">
                <a:latin typeface="Calibri Light" panose="020F0302020204030204" pitchFamily="34" charset="0"/>
                <a:ea typeface="Calibri Light" panose="020F0302020204030204" pitchFamily="34" charset="0"/>
                <a:cs typeface="Calibri Light" panose="020F0302020204030204" pitchFamily="34" charset="0"/>
              </a:rPr>
              <a:t> </a:t>
            </a:r>
            <a:r>
              <a:rPr lang="es-ES" sz="2000" b="1" err="1">
                <a:latin typeface="Calibri Light" panose="020F0302020204030204" pitchFamily="34" charset="0"/>
                <a:ea typeface="Calibri Light" panose="020F0302020204030204" pitchFamily="34" charset="0"/>
                <a:cs typeface="Calibri Light" panose="020F0302020204030204" pitchFamily="34" charset="0"/>
              </a:rPr>
              <a:t>consider</a:t>
            </a:r>
            <a:endParaRPr lang="es-ES" sz="2000" b="1">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1" name="Imagen 10" descr="Imagen que contiene exterior, hombre, persona, competencia de atletismo&#10;&#10;Descripción generada automáticamente">
            <a:extLst>
              <a:ext uri="{FF2B5EF4-FFF2-40B4-BE49-F238E27FC236}">
                <a16:creationId xmlns:a16="http://schemas.microsoft.com/office/drawing/2014/main" id="{07BACA40-C68E-EB45-8471-5E4F874E0757}"/>
              </a:ext>
            </a:extLst>
          </p:cNvPr>
          <p:cNvPicPr>
            <a:picLocks noChangeAspect="1"/>
          </p:cNvPicPr>
          <p:nvPr/>
        </p:nvPicPr>
        <p:blipFill>
          <a:blip r:embed="rId3"/>
          <a:stretch>
            <a:fillRect/>
          </a:stretch>
        </p:blipFill>
        <p:spPr>
          <a:xfrm>
            <a:off x="4903985" y="1244199"/>
            <a:ext cx="2655101" cy="2655101"/>
          </a:xfrm>
          <a:prstGeom prst="rect">
            <a:avLst/>
          </a:prstGeom>
        </p:spPr>
      </p:pic>
      <p:sp>
        <p:nvSpPr>
          <p:cNvPr id="2" name="Text Placeholder 24">
            <a:extLst>
              <a:ext uri="{FF2B5EF4-FFF2-40B4-BE49-F238E27FC236}">
                <a16:creationId xmlns:a16="http://schemas.microsoft.com/office/drawing/2014/main" id="{3062F6BB-1C18-8351-2A71-84BB87BAB7BE}"/>
              </a:ext>
            </a:extLst>
          </p:cNvPr>
          <p:cNvSpPr txBox="1">
            <a:spLocks/>
          </p:cNvSpPr>
          <p:nvPr/>
        </p:nvSpPr>
        <p:spPr>
          <a:xfrm>
            <a:off x="1009376" y="4031351"/>
            <a:ext cx="2655098" cy="856520"/>
          </a:xfrm>
          <a:prstGeom prst="rect">
            <a:avLst/>
          </a:prstGeom>
        </p:spPr>
        <p:txBody>
          <a:bodyPr lIns="0" tIns="0" rIns="0" bIns="0"/>
          <a:lstStyle>
            <a:lvl1pPr marL="0" indent="0" algn="l" rtl="0" eaLnBrk="0" fontAlgn="base" hangingPunct="0">
              <a:spcBef>
                <a:spcPts val="0"/>
              </a:spcBef>
              <a:spcAft>
                <a:spcPct val="0"/>
              </a:spcAft>
              <a:buSzPct val="171000"/>
              <a:buFont typeface="Gill Sans" charset="0"/>
              <a:buNone/>
              <a:defRPr sz="2000">
                <a:solidFill>
                  <a:schemeClr val="bg1"/>
                </a:solidFill>
                <a:latin typeface="Montserrat" panose="00000500000000000000" pitchFamily="2" charset="0"/>
                <a:ea typeface="+mn-ea"/>
                <a:cs typeface="+mn-cs"/>
                <a:sym typeface="Gill Sans" charset="0"/>
              </a:defRPr>
            </a:lvl1pPr>
            <a:lvl2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2pPr>
            <a:lvl3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3pPr>
            <a:lvl4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4pPr>
            <a:lvl5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5pPr>
            <a:lvl6pPr marL="2505296"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6pPr>
            <a:lvl7pPr marL="2871925"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7pPr>
            <a:lvl8pPr marL="3238553"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8pPr>
            <a:lvl9pPr marL="3605182"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9pPr>
          </a:lstStyle>
          <a:p>
            <a:pPr algn="ctr"/>
            <a:r>
              <a:rPr lang="da-DK" altLang="es-ES" sz="1600" b="1">
                <a:solidFill>
                  <a:schemeClr val="tx1"/>
                </a:solidFill>
                <a:latin typeface="Calibri" panose="020F0502020204030204" pitchFamily="34" charset="0"/>
                <a:ea typeface="ヒラギノ角ゴ ProN W3" charset="-128"/>
                <a:cs typeface="Calibri" panose="020F0502020204030204" pitchFamily="34" charset="0"/>
              </a:rPr>
              <a:t>ERCOT Reactive Requirements</a:t>
            </a:r>
          </a:p>
        </p:txBody>
      </p:sp>
      <p:sp>
        <p:nvSpPr>
          <p:cNvPr id="4" name="Text Placeholder 24">
            <a:extLst>
              <a:ext uri="{FF2B5EF4-FFF2-40B4-BE49-F238E27FC236}">
                <a16:creationId xmlns:a16="http://schemas.microsoft.com/office/drawing/2014/main" id="{EEC3609C-122A-BCD7-1E1D-7D67D6B1660E}"/>
              </a:ext>
            </a:extLst>
          </p:cNvPr>
          <p:cNvSpPr txBox="1">
            <a:spLocks/>
          </p:cNvSpPr>
          <p:nvPr/>
        </p:nvSpPr>
        <p:spPr>
          <a:xfrm>
            <a:off x="5223535" y="4031351"/>
            <a:ext cx="2016000" cy="856520"/>
          </a:xfrm>
          <a:prstGeom prst="rect">
            <a:avLst/>
          </a:prstGeom>
        </p:spPr>
        <p:txBody>
          <a:bodyPr lIns="0" tIns="0" rIns="0" bIns="0" anchor="t"/>
          <a:lstStyle>
            <a:lvl1pPr marL="0" indent="0" algn="l" rtl="0" eaLnBrk="0" fontAlgn="base" hangingPunct="0">
              <a:spcBef>
                <a:spcPts val="0"/>
              </a:spcBef>
              <a:spcAft>
                <a:spcPct val="0"/>
              </a:spcAft>
              <a:buSzPct val="171000"/>
              <a:buFont typeface="Gill Sans" charset="0"/>
              <a:buNone/>
              <a:defRPr sz="2000">
                <a:solidFill>
                  <a:schemeClr val="bg1"/>
                </a:solidFill>
                <a:latin typeface="Montserrat" panose="00000500000000000000" pitchFamily="2" charset="0"/>
                <a:ea typeface="+mn-ea"/>
                <a:cs typeface="+mn-cs"/>
                <a:sym typeface="Gill Sans" charset="0"/>
              </a:defRPr>
            </a:lvl1pPr>
            <a:lvl2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2pPr>
            <a:lvl3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3pPr>
            <a:lvl4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4pPr>
            <a:lvl5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5pPr>
            <a:lvl6pPr marL="2505296"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6pPr>
            <a:lvl7pPr marL="2871925"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7pPr>
            <a:lvl8pPr marL="3238553"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8pPr>
            <a:lvl9pPr marL="3605182"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9pPr>
          </a:lstStyle>
          <a:p>
            <a:pPr algn="ctr"/>
            <a:r>
              <a:rPr lang="da-DK" altLang="es-ES" sz="1600" b="1">
                <a:solidFill>
                  <a:srgbClr val="000000"/>
                </a:solidFill>
                <a:latin typeface="Calibri"/>
                <a:ea typeface="ヒラギノ角ゴ ProN W3"/>
                <a:cs typeface="Calibri"/>
              </a:rPr>
              <a:t>PPC functionality</a:t>
            </a:r>
            <a:endParaRPr lang="da-DK" altLang="es-ES" sz="1600" b="1">
              <a:solidFill>
                <a:srgbClr val="000000"/>
              </a:solidFill>
              <a:latin typeface="Calibri" panose="020F0502020204030204" pitchFamily="34" charset="0"/>
              <a:ea typeface="ヒラギノ角ゴ ProN W3" charset="-128"/>
              <a:cs typeface="Calibri" panose="020F0502020204030204" pitchFamily="34" charset="0"/>
            </a:endParaRPr>
          </a:p>
        </p:txBody>
      </p:sp>
      <p:pic>
        <p:nvPicPr>
          <p:cNvPr id="5" name="Picture 4">
            <a:extLst>
              <a:ext uri="{FF2B5EF4-FFF2-40B4-BE49-F238E27FC236}">
                <a16:creationId xmlns:a16="http://schemas.microsoft.com/office/drawing/2014/main" id="{41FD4166-1210-42A5-2C4C-27B1F93E0D99}"/>
              </a:ext>
            </a:extLst>
          </p:cNvPr>
          <p:cNvPicPr>
            <a:picLocks noChangeAspect="1"/>
          </p:cNvPicPr>
          <p:nvPr/>
        </p:nvPicPr>
        <p:blipFill>
          <a:blip r:embed="rId4"/>
          <a:stretch>
            <a:fillRect/>
          </a:stretch>
        </p:blipFill>
        <p:spPr>
          <a:xfrm>
            <a:off x="1009376" y="1244199"/>
            <a:ext cx="2655099" cy="2655101"/>
          </a:xfrm>
          <a:prstGeom prst="ellipse">
            <a:avLst/>
          </a:prstGeom>
          <a:ln w="3175" cap="rnd">
            <a:solidFill>
              <a:srgbClr val="FF0000"/>
            </a:solidFill>
          </a:ln>
          <a:effectLst/>
        </p:spPr>
      </p:pic>
    </p:spTree>
    <p:extLst>
      <p:ext uri="{BB962C8B-B14F-4D97-AF65-F5344CB8AC3E}">
        <p14:creationId xmlns:p14="http://schemas.microsoft.com/office/powerpoint/2010/main" val="361725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3">
            <a:extLst>
              <a:ext uri="{FF2B5EF4-FFF2-40B4-BE49-F238E27FC236}">
                <a16:creationId xmlns:a16="http://schemas.microsoft.com/office/drawing/2014/main" id="{742A15B0-AE9C-E642-AF91-6743CF867A97}"/>
              </a:ext>
            </a:extLst>
          </p:cNvPr>
          <p:cNvSpPr txBox="1">
            <a:spLocks/>
          </p:cNvSpPr>
          <p:nvPr/>
        </p:nvSpPr>
        <p:spPr>
          <a:xfrm>
            <a:off x="345806" y="602086"/>
            <a:ext cx="7557800" cy="489634"/>
          </a:xfrm>
          <a:prstGeom prst="rect">
            <a:avLst/>
          </a:prstGeom>
        </p:spPr>
        <p:txBody>
          <a:bodyPr vert="horz" lIns="0" tIns="0" rIns="0" bIns="0" rtlCol="0" anchor="t">
            <a:noAutofit/>
          </a:bodyPr>
          <a:lstStyle>
            <a:lvl1pPr algn="l" rtl="0" eaLnBrk="0" fontAlgn="base" hangingPunct="0">
              <a:spcBef>
                <a:spcPct val="0"/>
              </a:spcBef>
              <a:spcAft>
                <a:spcPct val="0"/>
              </a:spcAft>
              <a:defRPr sz="4000">
                <a:solidFill>
                  <a:schemeClr val="bg1"/>
                </a:solidFill>
                <a:latin typeface="+mj-lt"/>
                <a:ea typeface="+mj-ea"/>
                <a:cs typeface="+mj-cs"/>
                <a:sym typeface="Gill Sans" charset="0"/>
              </a:defRPr>
            </a:lvl1pPr>
            <a:lvl2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5pPr>
            <a:lvl6pPr marL="366629"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6pPr>
            <a:lvl7pPr marL="733257"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7pPr>
            <a:lvl8pPr marL="1099886"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8pPr>
            <a:lvl9pPr marL="1466515"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9pPr>
          </a:lstStyle>
          <a:p>
            <a:r>
              <a:rPr lang="es-ES" sz="2000" b="1" kern="0">
                <a:solidFill>
                  <a:srgbClr val="000000"/>
                </a:solidFill>
                <a:latin typeface="Calibri Light" panose="020F0302020204030204" pitchFamily="34" charset="0"/>
                <a:cs typeface="Calibri Light" panose="020F0302020204030204" pitchFamily="34" charset="0"/>
              </a:rPr>
              <a:t>ERCOT reactive </a:t>
            </a:r>
            <a:r>
              <a:rPr lang="es-ES" sz="2000" b="1" kern="0" err="1">
                <a:solidFill>
                  <a:srgbClr val="000000"/>
                </a:solidFill>
                <a:latin typeface="Calibri Light" panose="020F0302020204030204" pitchFamily="34" charset="0"/>
                <a:cs typeface="Calibri Light" panose="020F0302020204030204" pitchFamily="34" charset="0"/>
              </a:rPr>
              <a:t>requirements</a:t>
            </a:r>
            <a:endParaRPr lang="es-ES" sz="2000" b="1" kern="0">
              <a:solidFill>
                <a:srgbClr val="000000"/>
              </a:solidFill>
              <a:latin typeface="Calibri Light" panose="020F0302020204030204" pitchFamily="34" charset="0"/>
              <a:cs typeface="Calibri Light" panose="020F0302020204030204" pitchFamily="34" charset="0"/>
            </a:endParaRPr>
          </a:p>
        </p:txBody>
      </p:sp>
      <p:sp>
        <p:nvSpPr>
          <p:cNvPr id="48" name="Marcador de texto 5">
            <a:extLst>
              <a:ext uri="{FF2B5EF4-FFF2-40B4-BE49-F238E27FC236}">
                <a16:creationId xmlns:a16="http://schemas.microsoft.com/office/drawing/2014/main" id="{A666AA1E-2598-414E-8008-9CFCFBBFA4D9}"/>
              </a:ext>
            </a:extLst>
          </p:cNvPr>
          <p:cNvSpPr txBox="1">
            <a:spLocks/>
          </p:cNvSpPr>
          <p:nvPr/>
        </p:nvSpPr>
        <p:spPr>
          <a:xfrm>
            <a:off x="5078799" y="3075588"/>
            <a:ext cx="2800741" cy="185063"/>
          </a:xfrm>
          <a:prstGeom prst="rect">
            <a:avLst/>
          </a:prstGeom>
        </p:spPr>
        <p:txBody>
          <a:bodyPr lIns="0" tIns="0" rIns="0" bIns="0"/>
          <a:lstStyle>
            <a:lvl1pPr marL="0" indent="0" algn="l" defTabSz="914400" rtl="0" eaLnBrk="1" latinLnBrk="0" hangingPunct="1">
              <a:lnSpc>
                <a:spcPct val="90000"/>
              </a:lnSpc>
              <a:spcBef>
                <a:spcPts val="1000"/>
              </a:spcBef>
              <a:buFontTx/>
              <a:buNone/>
              <a:defRPr sz="1000" kern="1200">
                <a:solidFill>
                  <a:srgbClr val="FF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err="1"/>
              <a:t>Inverter</a:t>
            </a:r>
            <a:r>
              <a:rPr lang="es-ES" b="1"/>
              <a:t> Reactive Power </a:t>
            </a:r>
            <a:r>
              <a:rPr lang="es-ES" b="1" err="1"/>
              <a:t>Capability</a:t>
            </a:r>
            <a:r>
              <a:rPr lang="es-ES" b="1"/>
              <a:t> </a:t>
            </a:r>
          </a:p>
        </p:txBody>
      </p:sp>
      <p:sp>
        <p:nvSpPr>
          <p:cNvPr id="49" name="Marcador de texto 7">
            <a:extLst>
              <a:ext uri="{FF2B5EF4-FFF2-40B4-BE49-F238E27FC236}">
                <a16:creationId xmlns:a16="http://schemas.microsoft.com/office/drawing/2014/main" id="{5E03E8E2-7235-8642-A1F4-57C07AF2EFBA}"/>
              </a:ext>
            </a:extLst>
          </p:cNvPr>
          <p:cNvSpPr txBox="1">
            <a:spLocks/>
          </p:cNvSpPr>
          <p:nvPr/>
        </p:nvSpPr>
        <p:spPr>
          <a:xfrm>
            <a:off x="5102863" y="3337325"/>
            <a:ext cx="2420154" cy="1456832"/>
          </a:xfrm>
          <a:prstGeom prst="rect">
            <a:avLst/>
          </a:prstGeom>
        </p:spPr>
        <p:txBody>
          <a:bodyPr lIns="0" tIns="0" rIns="0" bIns="0"/>
          <a:lstStyle>
            <a:lvl1pPr marL="6350" indent="0" algn="l" defTabSz="914400" rtl="0" eaLnBrk="1" latinLnBrk="0" hangingPunct="1">
              <a:lnSpc>
                <a:spcPct val="90000"/>
              </a:lnSpc>
              <a:spcBef>
                <a:spcPts val="1000"/>
              </a:spcBef>
              <a:buFontTx/>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dirty="0" err="1">
                <a:ea typeface="ヒラギノ角ゴ ProN W3"/>
                <a:cs typeface="Calibri Light" panose="020F0302020204030204" pitchFamily="34" charset="0"/>
              </a:rPr>
              <a:t>Voltage</a:t>
            </a:r>
            <a:r>
              <a:rPr lang="es-ES" b="1" dirty="0">
                <a:ea typeface="ヒラギノ角ゴ ProN W3"/>
                <a:cs typeface="Calibri Light" panose="020F0302020204030204" pitchFamily="34" charset="0"/>
              </a:rPr>
              <a:t> &amp; </a:t>
            </a:r>
            <a:r>
              <a:rPr lang="es-ES" b="1" dirty="0" err="1">
                <a:ea typeface="ヒラギノ角ゴ ProN W3"/>
                <a:cs typeface="Calibri Light" panose="020F0302020204030204" pitchFamily="34" charset="0"/>
              </a:rPr>
              <a:t>Current</a:t>
            </a:r>
            <a:r>
              <a:rPr lang="es-ES" b="1"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Adjustment</a:t>
            </a:r>
            <a:r>
              <a:rPr lang="es-ES" b="1" dirty="0">
                <a:ea typeface="ヒラギノ角ゴ ProN W3"/>
                <a:cs typeface="Calibri Light" panose="020F0302020204030204" pitchFamily="34" charset="0"/>
              </a:rPr>
              <a:t>: </a:t>
            </a:r>
            <a:r>
              <a:rPr lang="es-ES" dirty="0" err="1">
                <a:ea typeface="ヒラギノ角ゴ ProN W3"/>
                <a:cs typeface="Calibri Light" panose="020F0302020204030204" pitchFamily="34" charset="0"/>
              </a:rPr>
              <a:t>Inverter</a:t>
            </a:r>
            <a:r>
              <a:rPr lang="es-ES" dirty="0">
                <a:ea typeface="ヒラギノ角ゴ ProN W3"/>
                <a:cs typeface="Calibri Light" panose="020F0302020204030204" pitchFamily="34" charset="0"/>
              </a:rPr>
              <a:t> can shift </a:t>
            </a:r>
            <a:r>
              <a:rPr lang="es-ES" dirty="0" err="1">
                <a:ea typeface="ヒラギノ角ゴ ProN W3"/>
                <a:cs typeface="Calibri Light" panose="020F0302020204030204" pitchFamily="34" charset="0"/>
              </a:rPr>
              <a:t>voltage</a:t>
            </a:r>
            <a:r>
              <a:rPr lang="es-ES" dirty="0">
                <a:ea typeface="ヒラギノ角ゴ ProN W3"/>
                <a:cs typeface="Calibri Light" panose="020F0302020204030204" pitchFamily="34" charset="0"/>
              </a:rPr>
              <a:t> and </a:t>
            </a:r>
            <a:r>
              <a:rPr lang="es-ES" dirty="0" err="1">
                <a:ea typeface="ヒラギノ角ゴ ProN W3"/>
                <a:cs typeface="Calibri Light" panose="020F0302020204030204" pitchFamily="34" charset="0"/>
              </a:rPr>
              <a:t>current</a:t>
            </a:r>
            <a:r>
              <a:rPr lang="es-ES" dirty="0">
                <a:ea typeface="ヒラギノ角ゴ ProN W3"/>
                <a:cs typeface="Calibri Light" panose="020F0302020204030204" pitchFamily="34" charset="0"/>
              </a:rPr>
              <a:t> up </a:t>
            </a:r>
            <a:r>
              <a:rPr lang="es-ES" dirty="0" err="1">
                <a:ea typeface="ヒラギノ角ゴ ProN W3"/>
                <a:cs typeface="Calibri Light" panose="020F0302020204030204" pitchFamily="34" charset="0"/>
              </a:rPr>
              <a:t>to</a:t>
            </a:r>
            <a:r>
              <a:rPr lang="es-ES" dirty="0">
                <a:ea typeface="ヒラギノ角ゴ ProN W3"/>
                <a:cs typeface="Calibri Light" panose="020F0302020204030204" pitchFamily="34" charset="0"/>
              </a:rPr>
              <a:t> </a:t>
            </a:r>
            <a:r>
              <a:rPr lang="en-US" b="1" dirty="0"/>
              <a:t>±90°</a:t>
            </a:r>
            <a:r>
              <a:rPr lang="es-ES" b="1" dirty="0">
                <a:ea typeface="ヒラギノ角ゴ ProN W3"/>
                <a:cs typeface="Calibri Light" panose="020F0302020204030204" pitchFamily="34" charset="0"/>
              </a:rPr>
              <a:t>. </a:t>
            </a:r>
          </a:p>
          <a:p>
            <a:r>
              <a:rPr lang="es-ES" b="1" dirty="0" err="1">
                <a:ea typeface="ヒラギノ角ゴ ProN W3"/>
                <a:cs typeface="Calibri Light" panose="020F0302020204030204" pitchFamily="34" charset="0"/>
              </a:rPr>
              <a:t>Operation</a:t>
            </a:r>
            <a:r>
              <a:rPr lang="es-ES" b="1"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under</a:t>
            </a:r>
            <a:r>
              <a:rPr lang="es-ES" b="1"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low</a:t>
            </a:r>
            <a:r>
              <a:rPr lang="es-ES" b="1" dirty="0">
                <a:ea typeface="ヒラギノ角ゴ ProN W3"/>
                <a:cs typeface="Calibri Light" panose="020F0302020204030204" pitchFamily="34" charset="0"/>
              </a:rPr>
              <a:t> solar </a:t>
            </a:r>
            <a:r>
              <a:rPr lang="es-ES" b="1" dirty="0" err="1">
                <a:ea typeface="ヒラギノ角ゴ ProN W3"/>
                <a:cs typeface="Calibri Light" panose="020F0302020204030204" pitchFamily="34" charset="0"/>
              </a:rPr>
              <a:t>generation</a:t>
            </a:r>
            <a:r>
              <a:rPr lang="es-ES" b="1" dirty="0">
                <a:ea typeface="ヒラギノ角ゴ ProN W3"/>
                <a:cs typeface="Calibri Light" panose="020F0302020204030204" pitchFamily="34" charset="0"/>
              </a:rPr>
              <a:t>: </a:t>
            </a:r>
            <a:r>
              <a:rPr lang="es-ES" dirty="0" err="1">
                <a:ea typeface="ヒラギノ角ゴ ProN W3"/>
                <a:cs typeface="Calibri Light" panose="020F0302020204030204" pitchFamily="34" charset="0"/>
              </a:rPr>
              <a:t>Even</a:t>
            </a:r>
            <a:r>
              <a:rPr lang="es-ES" dirty="0">
                <a:ea typeface="ヒラギノ角ゴ ProN W3"/>
                <a:cs typeface="Calibri Light" panose="020F0302020204030204" pitchFamily="34" charset="0"/>
              </a:rPr>
              <a:t> </a:t>
            </a:r>
            <a:r>
              <a:rPr lang="es-ES" dirty="0" err="1">
                <a:ea typeface="ヒラギノ角ゴ ProN W3"/>
                <a:cs typeface="Calibri Light" panose="020F0302020204030204" pitchFamily="34" charset="0"/>
              </a:rPr>
              <a:t>with</a:t>
            </a:r>
            <a:r>
              <a:rPr lang="es-ES"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reduced</a:t>
            </a:r>
            <a:r>
              <a:rPr lang="es-ES" b="1" dirty="0">
                <a:ea typeface="ヒラギノ角ゴ ProN W3"/>
                <a:cs typeface="Calibri Light" panose="020F0302020204030204" pitchFamily="34" charset="0"/>
              </a:rPr>
              <a:t> real </a:t>
            </a:r>
            <a:r>
              <a:rPr lang="es-ES" b="1" dirty="0" err="1">
                <a:ea typeface="ヒラギノ角ゴ ProN W3"/>
                <a:cs typeface="Calibri Light" panose="020F0302020204030204" pitchFamily="34" charset="0"/>
              </a:rPr>
              <a:t>power</a:t>
            </a:r>
            <a:r>
              <a:rPr lang="es-ES" b="1"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generation</a:t>
            </a:r>
            <a:r>
              <a:rPr lang="es-ES" b="1"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from</a:t>
            </a:r>
            <a:r>
              <a:rPr lang="es-ES" b="1" dirty="0">
                <a:ea typeface="ヒラギノ角ゴ ProN W3"/>
                <a:cs typeface="Calibri Light" panose="020F0302020204030204" pitchFamily="34" charset="0"/>
              </a:rPr>
              <a:t> </a:t>
            </a:r>
            <a:r>
              <a:rPr lang="es-ES" b="1" dirty="0" err="1">
                <a:ea typeface="ヒラギノ角ゴ ProN W3"/>
                <a:cs typeface="Calibri Light" panose="020F0302020204030204" pitchFamily="34" charset="0"/>
              </a:rPr>
              <a:t>the</a:t>
            </a:r>
            <a:r>
              <a:rPr lang="es-ES" b="1" dirty="0">
                <a:ea typeface="ヒラギノ角ゴ ProN W3"/>
                <a:cs typeface="Calibri Light" panose="020F0302020204030204" pitchFamily="34" charset="0"/>
              </a:rPr>
              <a:t> PV array </a:t>
            </a:r>
            <a:r>
              <a:rPr lang="es-ES" dirty="0">
                <a:ea typeface="ヒラギノ角ゴ ProN W3"/>
                <a:cs typeface="Calibri Light" panose="020F0302020204030204" pitchFamily="34" charset="0"/>
              </a:rPr>
              <a:t>(</a:t>
            </a:r>
            <a:r>
              <a:rPr lang="es-ES" dirty="0" err="1">
                <a:ea typeface="ヒラギノ角ゴ ProN W3"/>
                <a:cs typeface="Calibri Light" panose="020F0302020204030204" pitchFamily="34" charset="0"/>
              </a:rPr>
              <a:t>e.g</a:t>
            </a:r>
            <a:r>
              <a:rPr lang="es-ES" dirty="0">
                <a:ea typeface="ヒラギノ角ゴ ProN W3"/>
                <a:cs typeface="Calibri Light" panose="020F0302020204030204" pitchFamily="34" charset="0"/>
              </a:rPr>
              <a:t>., </a:t>
            </a:r>
            <a:r>
              <a:rPr lang="es-ES" dirty="0" err="1">
                <a:ea typeface="ヒラギノ角ゴ ProN W3"/>
                <a:cs typeface="Calibri Light" panose="020F0302020204030204" pitchFamily="34" charset="0"/>
              </a:rPr>
              <a:t>cloud</a:t>
            </a:r>
            <a:r>
              <a:rPr lang="es-ES" dirty="0">
                <a:ea typeface="ヒラギノ角ゴ ProN W3"/>
                <a:cs typeface="Calibri Light" panose="020F0302020204030204" pitchFamily="34" charset="0"/>
              </a:rPr>
              <a:t> </a:t>
            </a:r>
            <a:r>
              <a:rPr lang="es-ES" dirty="0" err="1">
                <a:ea typeface="ヒラギノ角ゴ ProN W3"/>
                <a:cs typeface="Calibri Light" panose="020F0302020204030204" pitchFamily="34" charset="0"/>
              </a:rPr>
              <a:t>coverage</a:t>
            </a:r>
            <a:r>
              <a:rPr lang="es-ES" dirty="0">
                <a:ea typeface="ヒラギノ角ゴ ProN W3"/>
                <a:cs typeface="Calibri Light" panose="020F0302020204030204" pitchFamily="34" charset="0"/>
              </a:rPr>
              <a:t> </a:t>
            </a:r>
            <a:r>
              <a:rPr lang="en-US" dirty="0"/>
              <a:t>🌥️), inverters </a:t>
            </a:r>
            <a:r>
              <a:rPr lang="en-US" b="1" dirty="0"/>
              <a:t>can still produce reactive power</a:t>
            </a:r>
            <a:r>
              <a:rPr lang="en-US" dirty="0"/>
              <a:t>, ensuring grid support</a:t>
            </a:r>
            <a:endParaRPr lang="es-ES" dirty="0">
              <a:ea typeface="ヒラギノ角ゴ ProN W3"/>
              <a:cs typeface="Calibri Light" panose="020F0302020204030204" pitchFamily="34" charset="0"/>
            </a:endParaRPr>
          </a:p>
        </p:txBody>
      </p:sp>
      <p:sp>
        <p:nvSpPr>
          <p:cNvPr id="50" name="Marcador de texto 7">
            <a:extLst>
              <a:ext uri="{FF2B5EF4-FFF2-40B4-BE49-F238E27FC236}">
                <a16:creationId xmlns:a16="http://schemas.microsoft.com/office/drawing/2014/main" id="{6016CA11-E531-A546-BFD5-005BB50C7F04}"/>
              </a:ext>
            </a:extLst>
          </p:cNvPr>
          <p:cNvSpPr txBox="1">
            <a:spLocks/>
          </p:cNvSpPr>
          <p:nvPr/>
        </p:nvSpPr>
        <p:spPr>
          <a:xfrm>
            <a:off x="793897" y="3260651"/>
            <a:ext cx="3321986" cy="1533506"/>
          </a:xfrm>
          <a:prstGeom prst="rect">
            <a:avLst/>
          </a:prstGeom>
        </p:spPr>
        <p:txBody>
          <a:bodyPr lIns="0" tIns="0" rIns="0" bIns="0"/>
          <a:lstStyle>
            <a:lvl1pPr marL="6350" indent="0" algn="l" defTabSz="914400" rtl="0" eaLnBrk="1" latinLnBrk="0" hangingPunct="1">
              <a:lnSpc>
                <a:spcPct val="90000"/>
              </a:lnSpc>
              <a:spcBef>
                <a:spcPts val="1000"/>
              </a:spcBef>
              <a:buFontTx/>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r>
              <a:rPr lang="en-US" b="1"/>
              <a:t>MVA Rating (Apparent Power):</a:t>
            </a:r>
            <a:r>
              <a:rPr lang="en-US"/>
              <a:t> Defines the inverter’s total power capacity (</a:t>
            </a:r>
            <a:r>
              <a:rPr lang="en-US" b="1"/>
              <a:t>S</a:t>
            </a:r>
            <a:r>
              <a:rPr lang="en-US"/>
              <a:t> = √P² + Q²) Combination of </a:t>
            </a:r>
            <a:r>
              <a:rPr lang="en-US" b="1"/>
              <a:t>Active Power (P, kW)</a:t>
            </a:r>
            <a:r>
              <a:rPr lang="en-US"/>
              <a:t> &amp; </a:t>
            </a:r>
            <a:r>
              <a:rPr lang="en-US" b="1"/>
              <a:t>Reactive Power (Q, </a:t>
            </a:r>
            <a:r>
              <a:rPr lang="en-US" b="1" err="1"/>
              <a:t>kVAR</a:t>
            </a:r>
            <a:r>
              <a:rPr lang="en-US" b="1"/>
              <a:t>)</a:t>
            </a:r>
            <a:endParaRPr lang="en-US"/>
          </a:p>
          <a:p>
            <a:r>
              <a:rPr lang="en-US"/>
              <a:t>🔹 </a:t>
            </a:r>
            <a:r>
              <a:rPr lang="en-US" b="1"/>
              <a:t>Active Power (P, kW): </a:t>
            </a:r>
            <a:r>
              <a:rPr lang="en-US"/>
              <a:t>Real power delivered to the grid. Limited by DC generation from solar panels</a:t>
            </a:r>
          </a:p>
          <a:p>
            <a:r>
              <a:rPr lang="en-US"/>
              <a:t>🔹 </a:t>
            </a:r>
            <a:r>
              <a:rPr lang="en-US" b="1"/>
              <a:t>Reactive Power (Q, </a:t>
            </a:r>
            <a:r>
              <a:rPr lang="en-US" b="1" err="1"/>
              <a:t>kVAR</a:t>
            </a:r>
            <a:r>
              <a:rPr lang="en-US" b="1"/>
              <a:t>): </a:t>
            </a:r>
            <a:r>
              <a:rPr lang="en-US"/>
              <a:t>Supports voltage stability &amp; grid requirements. Can be generated even with low solar power input</a:t>
            </a:r>
          </a:p>
        </p:txBody>
      </p:sp>
      <p:sp>
        <p:nvSpPr>
          <p:cNvPr id="51" name="Marcador de texto 5">
            <a:extLst>
              <a:ext uri="{FF2B5EF4-FFF2-40B4-BE49-F238E27FC236}">
                <a16:creationId xmlns:a16="http://schemas.microsoft.com/office/drawing/2014/main" id="{1C74FE4D-F04C-A74C-859F-0198D0089FDC}"/>
              </a:ext>
            </a:extLst>
          </p:cNvPr>
          <p:cNvSpPr txBox="1">
            <a:spLocks/>
          </p:cNvSpPr>
          <p:nvPr/>
        </p:nvSpPr>
        <p:spPr>
          <a:xfrm>
            <a:off x="1117086" y="3050716"/>
            <a:ext cx="2675609" cy="209935"/>
          </a:xfrm>
          <a:prstGeom prst="rect">
            <a:avLst/>
          </a:prstGeom>
        </p:spPr>
        <p:txBody>
          <a:bodyPr lIns="0" tIns="0" rIns="0" bIns="0"/>
          <a:lstStyle>
            <a:lvl1pPr marL="0" indent="0" algn="l" defTabSz="914400" rtl="0" eaLnBrk="1" latinLnBrk="0" hangingPunct="1">
              <a:lnSpc>
                <a:spcPct val="90000"/>
              </a:lnSpc>
              <a:spcBef>
                <a:spcPts val="1000"/>
              </a:spcBef>
              <a:buFontTx/>
              <a:buNone/>
              <a:defRPr sz="1000" kern="1200">
                <a:solidFill>
                  <a:srgbClr val="FF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s-ES" b="1"/>
              <a:t>MVA Rating &amp; Power </a:t>
            </a:r>
            <a:r>
              <a:rPr lang="es-ES" b="1" err="1"/>
              <a:t>Capacity</a:t>
            </a:r>
            <a:r>
              <a:rPr lang="es-ES" b="1"/>
              <a:t> in Solar </a:t>
            </a:r>
            <a:r>
              <a:rPr lang="es-ES" b="1" err="1"/>
              <a:t>Inverters</a:t>
            </a:r>
            <a:r>
              <a:rPr lang="es-ES"/>
              <a:t>	</a:t>
            </a:r>
          </a:p>
        </p:txBody>
      </p:sp>
      <p:pic>
        <p:nvPicPr>
          <p:cNvPr id="6" name="Picture 5">
            <a:extLst>
              <a:ext uri="{FF2B5EF4-FFF2-40B4-BE49-F238E27FC236}">
                <a16:creationId xmlns:a16="http://schemas.microsoft.com/office/drawing/2014/main" id="{D535A4B6-2C4B-AE5E-AC85-7D9D6B3E2B8B}"/>
              </a:ext>
            </a:extLst>
          </p:cNvPr>
          <p:cNvPicPr>
            <a:picLocks noChangeAspect="1"/>
          </p:cNvPicPr>
          <p:nvPr/>
        </p:nvPicPr>
        <p:blipFill>
          <a:blip r:embed="rId3"/>
          <a:stretch>
            <a:fillRect/>
          </a:stretch>
        </p:blipFill>
        <p:spPr>
          <a:xfrm>
            <a:off x="1040682" y="1266024"/>
            <a:ext cx="3531318" cy="1653519"/>
          </a:xfrm>
          <a:prstGeom prst="rect">
            <a:avLst/>
          </a:prstGeom>
        </p:spPr>
      </p:pic>
      <p:pic>
        <p:nvPicPr>
          <p:cNvPr id="8" name="Picture 7">
            <a:extLst>
              <a:ext uri="{FF2B5EF4-FFF2-40B4-BE49-F238E27FC236}">
                <a16:creationId xmlns:a16="http://schemas.microsoft.com/office/drawing/2014/main" id="{EFAE7234-9AAE-2FEF-833F-27946F987C76}"/>
              </a:ext>
            </a:extLst>
          </p:cNvPr>
          <p:cNvPicPr>
            <a:picLocks noChangeAspect="1"/>
          </p:cNvPicPr>
          <p:nvPr/>
        </p:nvPicPr>
        <p:blipFill>
          <a:blip r:embed="rId4"/>
          <a:stretch>
            <a:fillRect/>
          </a:stretch>
        </p:blipFill>
        <p:spPr>
          <a:xfrm>
            <a:off x="4912570" y="1138119"/>
            <a:ext cx="2800741" cy="1781424"/>
          </a:xfrm>
          <a:prstGeom prst="rect">
            <a:avLst/>
          </a:prstGeom>
        </p:spPr>
      </p:pic>
    </p:spTree>
    <p:extLst>
      <p:ext uri="{BB962C8B-B14F-4D97-AF65-F5344CB8AC3E}">
        <p14:creationId xmlns:p14="http://schemas.microsoft.com/office/powerpoint/2010/main" val="208191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23">
            <a:extLst>
              <a:ext uri="{FF2B5EF4-FFF2-40B4-BE49-F238E27FC236}">
                <a16:creationId xmlns:a16="http://schemas.microsoft.com/office/drawing/2014/main" id="{742A15B0-AE9C-E642-AF91-6743CF867A97}"/>
              </a:ext>
            </a:extLst>
          </p:cNvPr>
          <p:cNvSpPr txBox="1">
            <a:spLocks/>
          </p:cNvSpPr>
          <p:nvPr/>
        </p:nvSpPr>
        <p:spPr>
          <a:xfrm>
            <a:off x="345806" y="602086"/>
            <a:ext cx="7557800" cy="489634"/>
          </a:xfrm>
          <a:prstGeom prst="rect">
            <a:avLst/>
          </a:prstGeom>
        </p:spPr>
        <p:txBody>
          <a:bodyPr vert="horz" lIns="0" tIns="0" rIns="0" bIns="0" rtlCol="0" anchor="t">
            <a:noAutofit/>
          </a:bodyPr>
          <a:lstStyle>
            <a:lvl1pPr algn="l" rtl="0" eaLnBrk="0" fontAlgn="base" hangingPunct="0">
              <a:spcBef>
                <a:spcPct val="0"/>
              </a:spcBef>
              <a:spcAft>
                <a:spcPct val="0"/>
              </a:spcAft>
              <a:defRPr sz="4000">
                <a:solidFill>
                  <a:schemeClr val="bg1"/>
                </a:solidFill>
                <a:latin typeface="+mj-lt"/>
                <a:ea typeface="+mj-ea"/>
                <a:cs typeface="+mj-cs"/>
                <a:sym typeface="Gill Sans" charset="0"/>
              </a:defRPr>
            </a:lvl1pPr>
            <a:lvl2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5pPr>
            <a:lvl6pPr marL="366629"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6pPr>
            <a:lvl7pPr marL="733257"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7pPr>
            <a:lvl8pPr marL="1099886"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8pPr>
            <a:lvl9pPr marL="1466515"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9pPr>
          </a:lstStyle>
          <a:p>
            <a:r>
              <a:rPr lang="es-ES" sz="2000" b="1" kern="0">
                <a:solidFill>
                  <a:srgbClr val="000000"/>
                </a:solidFill>
                <a:latin typeface="Calibri Light" panose="020F0302020204030204" pitchFamily="34" charset="0"/>
                <a:cs typeface="Calibri Light" panose="020F0302020204030204" pitchFamily="34" charset="0"/>
              </a:rPr>
              <a:t>Power </a:t>
            </a:r>
            <a:r>
              <a:rPr lang="es-ES" sz="2000" b="1" kern="0" err="1">
                <a:solidFill>
                  <a:srgbClr val="000000"/>
                </a:solidFill>
                <a:latin typeface="Calibri Light" panose="020F0302020204030204" pitchFamily="34" charset="0"/>
                <a:cs typeface="Calibri Light" panose="020F0302020204030204" pitchFamily="34" charset="0"/>
              </a:rPr>
              <a:t>Plant</a:t>
            </a:r>
            <a:r>
              <a:rPr lang="es-ES" sz="2000" b="1" kern="0">
                <a:solidFill>
                  <a:srgbClr val="000000"/>
                </a:solidFill>
                <a:latin typeface="Calibri Light" panose="020F0302020204030204" pitchFamily="34" charset="0"/>
                <a:cs typeface="Calibri Light" panose="020F0302020204030204" pitchFamily="34" charset="0"/>
              </a:rPr>
              <a:t> </a:t>
            </a:r>
            <a:r>
              <a:rPr lang="es-ES" sz="2000" b="1" kern="0" err="1">
                <a:solidFill>
                  <a:srgbClr val="000000"/>
                </a:solidFill>
                <a:latin typeface="Calibri Light" panose="020F0302020204030204" pitchFamily="34" charset="0"/>
                <a:cs typeface="Calibri Light" panose="020F0302020204030204" pitchFamily="34" charset="0"/>
              </a:rPr>
              <a:t>Controller</a:t>
            </a:r>
            <a:r>
              <a:rPr lang="es-ES" sz="2000" b="1" kern="0">
                <a:solidFill>
                  <a:srgbClr val="000000"/>
                </a:solidFill>
                <a:latin typeface="Calibri Light" panose="020F0302020204030204" pitchFamily="34" charset="0"/>
                <a:cs typeface="Calibri Light" panose="020F0302020204030204" pitchFamily="34" charset="0"/>
              </a:rPr>
              <a:t> (PPC) </a:t>
            </a:r>
            <a:r>
              <a:rPr lang="es-ES" sz="2000" b="1" kern="0" err="1">
                <a:solidFill>
                  <a:srgbClr val="000000"/>
                </a:solidFill>
                <a:latin typeface="Calibri Light" panose="020F0302020204030204" pitchFamily="34" charset="0"/>
                <a:cs typeface="Calibri Light" panose="020F0302020204030204" pitchFamily="34" charset="0"/>
              </a:rPr>
              <a:t>Functionality</a:t>
            </a:r>
            <a:r>
              <a:rPr lang="es-ES" sz="2000" b="1" kern="0">
                <a:solidFill>
                  <a:srgbClr val="000000"/>
                </a:solidFill>
                <a:latin typeface="Calibri Light" panose="020F0302020204030204" pitchFamily="34" charset="0"/>
                <a:cs typeface="Calibri Light" panose="020F0302020204030204" pitchFamily="34" charset="0"/>
              </a:rPr>
              <a:t>.</a:t>
            </a:r>
          </a:p>
        </p:txBody>
      </p:sp>
      <p:sp>
        <p:nvSpPr>
          <p:cNvPr id="48" name="Marcador de texto 5">
            <a:extLst>
              <a:ext uri="{FF2B5EF4-FFF2-40B4-BE49-F238E27FC236}">
                <a16:creationId xmlns:a16="http://schemas.microsoft.com/office/drawing/2014/main" id="{A666AA1E-2598-414E-8008-9CFCFBBFA4D9}"/>
              </a:ext>
            </a:extLst>
          </p:cNvPr>
          <p:cNvSpPr txBox="1">
            <a:spLocks/>
          </p:cNvSpPr>
          <p:nvPr/>
        </p:nvSpPr>
        <p:spPr>
          <a:xfrm>
            <a:off x="863808" y="2971627"/>
            <a:ext cx="2467227" cy="172118"/>
          </a:xfrm>
          <a:prstGeom prst="rect">
            <a:avLst/>
          </a:prstGeom>
        </p:spPr>
        <p:txBody>
          <a:bodyPr lIns="0" tIns="0" rIns="0" bIns="0"/>
          <a:lstStyle>
            <a:lvl1pPr marL="0" indent="0" algn="l" defTabSz="914400" rtl="0" eaLnBrk="1" latinLnBrk="0" hangingPunct="1">
              <a:lnSpc>
                <a:spcPct val="90000"/>
              </a:lnSpc>
              <a:spcBef>
                <a:spcPts val="1000"/>
              </a:spcBef>
              <a:buFontTx/>
              <a:buNone/>
              <a:defRPr sz="1000" kern="1200">
                <a:solidFill>
                  <a:srgbClr val="FF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err="1"/>
              <a:t>Setpoint</a:t>
            </a:r>
            <a:r>
              <a:rPr lang="es-ES" b="1"/>
              <a:t> </a:t>
            </a:r>
            <a:r>
              <a:rPr lang="es-ES" b="1" err="1"/>
              <a:t>Distribution</a:t>
            </a:r>
            <a:endParaRPr lang="es-ES" b="1"/>
          </a:p>
        </p:txBody>
      </p:sp>
      <p:sp>
        <p:nvSpPr>
          <p:cNvPr id="49" name="Marcador de texto 7">
            <a:extLst>
              <a:ext uri="{FF2B5EF4-FFF2-40B4-BE49-F238E27FC236}">
                <a16:creationId xmlns:a16="http://schemas.microsoft.com/office/drawing/2014/main" id="{5E03E8E2-7235-8642-A1F4-57C07AF2EFBA}"/>
              </a:ext>
            </a:extLst>
          </p:cNvPr>
          <p:cNvSpPr txBox="1">
            <a:spLocks/>
          </p:cNvSpPr>
          <p:nvPr/>
        </p:nvSpPr>
        <p:spPr>
          <a:xfrm>
            <a:off x="863808" y="3146486"/>
            <a:ext cx="1980000" cy="1486103"/>
          </a:xfrm>
          <a:prstGeom prst="rect">
            <a:avLst/>
          </a:prstGeom>
        </p:spPr>
        <p:txBody>
          <a:bodyPr lIns="0" tIns="0" rIns="0" bIns="0"/>
          <a:lstStyle>
            <a:lvl1pPr marL="6350" indent="0" algn="l" defTabSz="914400" rtl="0" eaLnBrk="1" latinLnBrk="0" hangingPunct="1">
              <a:lnSpc>
                <a:spcPct val="90000"/>
              </a:lnSpc>
              <a:spcBef>
                <a:spcPts val="1000"/>
              </a:spcBef>
              <a:buFontTx/>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1450" algn="just" defTabSz="914189" eaLnBrk="0" fontAlgn="base" hangingPunct="0">
              <a:spcBef>
                <a:spcPts val="0"/>
              </a:spcBef>
              <a:spcAft>
                <a:spcPct val="0"/>
              </a:spcAft>
              <a:buFontTx/>
              <a:buChar char="-"/>
            </a:pPr>
            <a:r>
              <a:rPr lang="es-ES">
                <a:solidFill>
                  <a:srgbClr val="242424"/>
                </a:solidFill>
                <a:latin typeface="Calibri" panose="020F0502020204030204" pitchFamily="34" charset="0"/>
                <a:sym typeface="Gill Sans"/>
              </a:rPr>
              <a:t>PPC </a:t>
            </a:r>
            <a:r>
              <a:rPr lang="es-ES" err="1">
                <a:solidFill>
                  <a:srgbClr val="242424"/>
                </a:solidFill>
                <a:latin typeface="Calibri" panose="020F0502020204030204" pitchFamily="34" charset="0"/>
                <a:sym typeface="Gill Sans"/>
              </a:rPr>
              <a:t>sends</a:t>
            </a:r>
            <a:r>
              <a:rPr lang="es-ES">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power</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setpoints</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to</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all</a:t>
            </a:r>
            <a:r>
              <a:rPr lang="es-ES" b="1">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inverters</a:t>
            </a:r>
            <a:r>
              <a:rPr lang="es-ES">
                <a:solidFill>
                  <a:srgbClr val="242424"/>
                </a:solidFill>
                <a:latin typeface="Calibri" panose="020F0502020204030204" pitchFamily="34" charset="0"/>
                <a:sym typeface="Gill Sans"/>
              </a:rPr>
              <a:t>.</a:t>
            </a:r>
          </a:p>
          <a:p>
            <a:pPr marL="177800" indent="-171450" algn="just" defTabSz="914189" eaLnBrk="0" fontAlgn="base" hangingPunct="0">
              <a:spcBef>
                <a:spcPts val="0"/>
              </a:spcBef>
              <a:spcAft>
                <a:spcPct val="0"/>
              </a:spcAft>
              <a:buFontTx/>
              <a:buChar char="-"/>
            </a:pPr>
            <a:r>
              <a:rPr lang="es-ES" err="1">
                <a:solidFill>
                  <a:srgbClr val="242424"/>
                </a:solidFill>
                <a:latin typeface="Calibri" panose="020F0502020204030204" pitchFamily="34" charset="0"/>
                <a:sym typeface="Gill Sans"/>
              </a:rPr>
              <a:t>Under</a:t>
            </a:r>
            <a:r>
              <a:rPr lang="es-ES">
                <a:solidFill>
                  <a:srgbClr val="242424"/>
                </a:solidFill>
                <a:latin typeface="Calibri" panose="020F0502020204030204" pitchFamily="34" charset="0"/>
                <a:sym typeface="Gill Sans"/>
              </a:rPr>
              <a:t> </a:t>
            </a:r>
            <a:r>
              <a:rPr lang="es-ES" b="1">
                <a:solidFill>
                  <a:srgbClr val="242424"/>
                </a:solidFill>
                <a:latin typeface="Calibri" panose="020F0502020204030204" pitchFamily="34" charset="0"/>
                <a:sym typeface="Gill Sans"/>
              </a:rPr>
              <a:t>ideal</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conditions</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each</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inverter</a:t>
            </a:r>
            <a:r>
              <a:rPr lang="es-ES">
                <a:solidFill>
                  <a:srgbClr val="242424"/>
                </a:solidFill>
                <a:latin typeface="Calibri" panose="020F0502020204030204" pitchFamily="34" charset="0"/>
                <a:sym typeface="Gill Sans"/>
              </a:rPr>
              <a:t> produces </a:t>
            </a:r>
            <a:r>
              <a:rPr lang="es-ES" b="1" err="1">
                <a:solidFill>
                  <a:srgbClr val="242424"/>
                </a:solidFill>
                <a:latin typeface="Calibri" panose="020F0502020204030204" pitchFamily="34" charset="0"/>
                <a:sym typeface="Gill Sans"/>
              </a:rPr>
              <a:t>the</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requested</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power</a:t>
            </a:r>
            <a:r>
              <a:rPr lang="es-ES" b="1">
                <a:solidFill>
                  <a:srgbClr val="242424"/>
                </a:solidFill>
                <a:latin typeface="Calibri" panose="020F0502020204030204" pitchFamily="34" charset="0"/>
                <a:sym typeface="Gill Sans"/>
              </a:rPr>
              <a:t>.</a:t>
            </a:r>
          </a:p>
          <a:p>
            <a:pPr marL="177800" indent="-171450" algn="just" defTabSz="914189" eaLnBrk="0" fontAlgn="base" hangingPunct="0">
              <a:spcBef>
                <a:spcPts val="0"/>
              </a:spcBef>
              <a:spcAft>
                <a:spcPct val="0"/>
              </a:spcAft>
              <a:buFontTx/>
              <a:buChar char="-"/>
            </a:pPr>
            <a:r>
              <a:rPr lang="es-ES" err="1">
                <a:solidFill>
                  <a:srgbClr val="242424"/>
                </a:solidFill>
                <a:latin typeface="Calibri" panose="020F0502020204030204" pitchFamily="34" charset="0"/>
                <a:sym typeface="Gill Sans"/>
              </a:rPr>
              <a:t>If</a:t>
            </a:r>
            <a:r>
              <a:rPr lang="es-ES">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resources</a:t>
            </a:r>
            <a:r>
              <a:rPr lang="es-ES" b="1">
                <a:solidFill>
                  <a:srgbClr val="242424"/>
                </a:solidFill>
                <a:latin typeface="Calibri" panose="020F0502020204030204" pitchFamily="34" charset="0"/>
                <a:sym typeface="Gill Sans"/>
              </a:rPr>
              <a:t> are </a:t>
            </a:r>
            <a:r>
              <a:rPr lang="es-ES" b="1" err="1">
                <a:solidFill>
                  <a:srgbClr val="242424"/>
                </a:solidFill>
                <a:latin typeface="Calibri" panose="020F0502020204030204" pitchFamily="34" charset="0"/>
                <a:sym typeface="Gill Sans"/>
              </a:rPr>
              <a:t>limited</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some</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inverters</a:t>
            </a:r>
            <a:r>
              <a:rPr lang="es-ES">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may</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generate</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less</a:t>
            </a:r>
            <a:r>
              <a:rPr lang="es-ES" b="1">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than</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required</a:t>
            </a:r>
            <a:r>
              <a:rPr lang="es-ES">
                <a:solidFill>
                  <a:srgbClr val="242424"/>
                </a:solidFill>
                <a:latin typeface="Calibri" panose="020F0502020204030204" pitchFamily="34" charset="0"/>
                <a:sym typeface="Gill Sans"/>
              </a:rPr>
              <a:t>.</a:t>
            </a:r>
          </a:p>
        </p:txBody>
      </p:sp>
      <p:sp>
        <p:nvSpPr>
          <p:cNvPr id="50" name="Marcador de texto 7">
            <a:extLst>
              <a:ext uri="{FF2B5EF4-FFF2-40B4-BE49-F238E27FC236}">
                <a16:creationId xmlns:a16="http://schemas.microsoft.com/office/drawing/2014/main" id="{6016CA11-E531-A546-BFD5-005BB50C7F04}"/>
              </a:ext>
            </a:extLst>
          </p:cNvPr>
          <p:cNvSpPr txBox="1">
            <a:spLocks/>
          </p:cNvSpPr>
          <p:nvPr/>
        </p:nvSpPr>
        <p:spPr>
          <a:xfrm>
            <a:off x="6210432" y="3219266"/>
            <a:ext cx="1980000" cy="1354023"/>
          </a:xfrm>
          <a:prstGeom prst="rect">
            <a:avLst/>
          </a:prstGeom>
        </p:spPr>
        <p:txBody>
          <a:bodyPr lIns="0" tIns="0" rIns="0" bIns="0"/>
          <a:lstStyle>
            <a:lvl1pPr marL="6350" indent="0" algn="l" defTabSz="914400" rtl="0" eaLnBrk="1" latinLnBrk="0" hangingPunct="1">
              <a:lnSpc>
                <a:spcPct val="90000"/>
              </a:lnSpc>
              <a:spcBef>
                <a:spcPts val="1000"/>
              </a:spcBef>
              <a:buFontTx/>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171450" algn="just" defTabSz="914189" eaLnBrk="0" fontAlgn="base" hangingPunct="0">
              <a:spcBef>
                <a:spcPts val="0"/>
              </a:spcBef>
              <a:spcAft>
                <a:spcPct val="0"/>
              </a:spcAft>
              <a:buFontTx/>
              <a:buChar char="-"/>
            </a:pPr>
            <a:r>
              <a:rPr lang="es-ES">
                <a:solidFill>
                  <a:srgbClr val="242424"/>
                </a:solidFill>
                <a:latin typeface="Calibri" panose="020F0502020204030204" pitchFamily="34" charset="0"/>
                <a:sym typeface="Gill Sans"/>
              </a:rPr>
              <a:t>PPC can </a:t>
            </a:r>
            <a:r>
              <a:rPr lang="es-ES" b="1" err="1">
                <a:solidFill>
                  <a:srgbClr val="242424"/>
                </a:solidFill>
                <a:latin typeface="Calibri" panose="020F0502020204030204" pitchFamily="34" charset="0"/>
                <a:sym typeface="Gill Sans"/>
              </a:rPr>
              <a:t>prioritize</a:t>
            </a:r>
            <a:r>
              <a:rPr lang="es-ES" b="1">
                <a:solidFill>
                  <a:srgbClr val="242424"/>
                </a:solidFill>
                <a:latin typeface="Calibri" panose="020F0502020204030204" pitchFamily="34" charset="0"/>
                <a:sym typeface="Gill Sans"/>
              </a:rPr>
              <a:t> reactive </a:t>
            </a:r>
            <a:r>
              <a:rPr lang="es-ES" b="1" err="1">
                <a:solidFill>
                  <a:srgbClr val="242424"/>
                </a:solidFill>
                <a:latin typeface="Calibri" panose="020F0502020204030204" pitchFamily="34" charset="0"/>
                <a:sym typeface="Gill Sans"/>
              </a:rPr>
              <a:t>power</a:t>
            </a:r>
            <a:r>
              <a:rPr lang="es-ES" b="1">
                <a:solidFill>
                  <a:srgbClr val="242424"/>
                </a:solidFill>
                <a:latin typeface="Calibri" panose="020F0502020204030204" pitchFamily="34" charset="0"/>
                <a:sym typeface="Gill Sans"/>
              </a:rPr>
              <a:t> </a:t>
            </a:r>
            <a:r>
              <a:rPr lang="es-ES">
                <a:solidFill>
                  <a:srgbClr val="242424"/>
                </a:solidFill>
                <a:latin typeface="Calibri" panose="020F0502020204030204" pitchFamily="34" charset="0"/>
                <a:sym typeface="Gill Sans"/>
              </a:rPr>
              <a:t>output</a:t>
            </a:r>
          </a:p>
          <a:p>
            <a:pPr indent="-171450" algn="just" defTabSz="914189" eaLnBrk="0" fontAlgn="base" hangingPunct="0">
              <a:spcBef>
                <a:spcPts val="0"/>
              </a:spcBef>
              <a:spcAft>
                <a:spcPct val="0"/>
              </a:spcAft>
              <a:buFontTx/>
              <a:buChar char="-"/>
            </a:pPr>
            <a:r>
              <a:rPr lang="es-ES" err="1">
                <a:solidFill>
                  <a:srgbClr val="242424"/>
                </a:solidFill>
                <a:latin typeface="Calibri" panose="020F0502020204030204" pitchFamily="34" charset="0"/>
                <a:sym typeface="Gill Sans"/>
              </a:rPr>
              <a:t>Always</a:t>
            </a:r>
            <a:r>
              <a:rPr lang="es-ES">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ensure</a:t>
            </a:r>
            <a:r>
              <a:rPr lang="es-ES" b="1">
                <a:solidFill>
                  <a:srgbClr val="242424"/>
                </a:solidFill>
                <a:latin typeface="Calibri" panose="020F0502020204030204" pitchFamily="34" charset="0"/>
                <a:sym typeface="Gill Sans"/>
              </a:rPr>
              <a:t> </a:t>
            </a:r>
            <a:r>
              <a:rPr lang="es-ES" b="1" err="1">
                <a:solidFill>
                  <a:srgbClr val="242424"/>
                </a:solidFill>
                <a:latin typeface="Calibri" panose="020F0502020204030204" pitchFamily="34" charset="0"/>
                <a:sym typeface="Gill Sans"/>
              </a:rPr>
              <a:t>ERCOT’s</a:t>
            </a:r>
            <a:r>
              <a:rPr lang="es-ES" b="1">
                <a:solidFill>
                  <a:srgbClr val="242424"/>
                </a:solidFill>
                <a:latin typeface="Calibri" panose="020F0502020204030204" pitchFamily="34" charset="0"/>
                <a:sym typeface="Gill Sans"/>
              </a:rPr>
              <a:t> Q </a:t>
            </a:r>
            <a:r>
              <a:rPr lang="es-ES" b="1" err="1">
                <a:solidFill>
                  <a:srgbClr val="242424"/>
                </a:solidFill>
                <a:latin typeface="Calibri" panose="020F0502020204030204" pitchFamily="34" charset="0"/>
                <a:sym typeface="Gill Sans"/>
              </a:rPr>
              <a:t>requirement</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is</a:t>
            </a:r>
            <a:r>
              <a:rPr lang="es-ES">
                <a:solidFill>
                  <a:srgbClr val="242424"/>
                </a:solidFill>
                <a:latin typeface="Calibri" panose="020F0502020204030204" pitchFamily="34" charset="0"/>
                <a:sym typeface="Gill Sans"/>
              </a:rPr>
              <a:t> </a:t>
            </a:r>
            <a:r>
              <a:rPr lang="es-ES" err="1">
                <a:solidFill>
                  <a:srgbClr val="242424"/>
                </a:solidFill>
                <a:latin typeface="Calibri" panose="020F0502020204030204" pitchFamily="34" charset="0"/>
                <a:sym typeface="Gill Sans"/>
              </a:rPr>
              <a:t>met</a:t>
            </a:r>
            <a:endParaRPr lang="es-ES">
              <a:solidFill>
                <a:srgbClr val="242424"/>
              </a:solidFill>
              <a:latin typeface="Calibri" panose="020F0502020204030204" pitchFamily="34" charset="0"/>
              <a:sym typeface="Gill Sans"/>
            </a:endParaRPr>
          </a:p>
        </p:txBody>
      </p:sp>
      <p:sp>
        <p:nvSpPr>
          <p:cNvPr id="51" name="Marcador de texto 5">
            <a:extLst>
              <a:ext uri="{FF2B5EF4-FFF2-40B4-BE49-F238E27FC236}">
                <a16:creationId xmlns:a16="http://schemas.microsoft.com/office/drawing/2014/main" id="{1C74FE4D-F04C-A74C-859F-0198D0089FDC}"/>
              </a:ext>
            </a:extLst>
          </p:cNvPr>
          <p:cNvSpPr txBox="1">
            <a:spLocks/>
          </p:cNvSpPr>
          <p:nvPr/>
        </p:nvSpPr>
        <p:spPr>
          <a:xfrm>
            <a:off x="6210432" y="3009951"/>
            <a:ext cx="1980000" cy="163121"/>
          </a:xfrm>
          <a:prstGeom prst="rect">
            <a:avLst/>
          </a:prstGeom>
        </p:spPr>
        <p:txBody>
          <a:bodyPr lIns="0" tIns="0" rIns="0" bIns="0"/>
          <a:lstStyle>
            <a:lvl1pPr marL="0" indent="0" algn="l" defTabSz="914400" rtl="0" eaLnBrk="1" latinLnBrk="0" hangingPunct="1">
              <a:lnSpc>
                <a:spcPct val="90000"/>
              </a:lnSpc>
              <a:spcBef>
                <a:spcPts val="1000"/>
              </a:spcBef>
              <a:buFontTx/>
              <a:buNone/>
              <a:defRPr sz="1000" kern="1200">
                <a:solidFill>
                  <a:srgbClr val="FF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t>Reactive Power </a:t>
            </a:r>
            <a:r>
              <a:rPr lang="es-ES" b="1" err="1"/>
              <a:t>Priority</a:t>
            </a:r>
            <a:r>
              <a:rPr lang="es-ES"/>
              <a:t>	</a:t>
            </a:r>
          </a:p>
        </p:txBody>
      </p:sp>
      <p:sp>
        <p:nvSpPr>
          <p:cNvPr id="52" name="Marcador de texto 5">
            <a:extLst>
              <a:ext uri="{FF2B5EF4-FFF2-40B4-BE49-F238E27FC236}">
                <a16:creationId xmlns:a16="http://schemas.microsoft.com/office/drawing/2014/main" id="{E21DD601-FF58-734B-86F3-40490B511DD9}"/>
              </a:ext>
            </a:extLst>
          </p:cNvPr>
          <p:cNvSpPr txBox="1">
            <a:spLocks/>
          </p:cNvSpPr>
          <p:nvPr/>
        </p:nvSpPr>
        <p:spPr>
          <a:xfrm>
            <a:off x="3572919" y="3009951"/>
            <a:ext cx="2395629" cy="145767"/>
          </a:xfrm>
          <a:prstGeom prst="rect">
            <a:avLst/>
          </a:prstGeom>
        </p:spPr>
        <p:txBody>
          <a:bodyPr lIns="0" tIns="0" rIns="0" bIns="0"/>
          <a:lstStyle>
            <a:lvl1pPr marL="0" indent="0" algn="l" defTabSz="914400" rtl="0" eaLnBrk="1" latinLnBrk="0" hangingPunct="1">
              <a:lnSpc>
                <a:spcPct val="90000"/>
              </a:lnSpc>
              <a:spcBef>
                <a:spcPts val="1000"/>
              </a:spcBef>
              <a:buFontTx/>
              <a:buNone/>
              <a:defRPr sz="1000" kern="1200">
                <a:solidFill>
                  <a:srgbClr val="FF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t>Dynamic </a:t>
            </a:r>
            <a:r>
              <a:rPr lang="es-ES" b="1" err="1"/>
              <a:t>Adjustment</a:t>
            </a:r>
            <a:endParaRPr lang="es-ES" b="1"/>
          </a:p>
        </p:txBody>
      </p:sp>
      <p:sp>
        <p:nvSpPr>
          <p:cNvPr id="53" name="Marcador de texto 7">
            <a:extLst>
              <a:ext uri="{FF2B5EF4-FFF2-40B4-BE49-F238E27FC236}">
                <a16:creationId xmlns:a16="http://schemas.microsoft.com/office/drawing/2014/main" id="{F41B14E7-D69D-CF40-BD2B-703474F47392}"/>
              </a:ext>
            </a:extLst>
          </p:cNvPr>
          <p:cNvSpPr txBox="1">
            <a:spLocks/>
          </p:cNvSpPr>
          <p:nvPr/>
        </p:nvSpPr>
        <p:spPr>
          <a:xfrm>
            <a:off x="3537120" y="3146486"/>
            <a:ext cx="1980000" cy="1486103"/>
          </a:xfrm>
          <a:prstGeom prst="rect">
            <a:avLst/>
          </a:prstGeom>
        </p:spPr>
        <p:txBody>
          <a:bodyPr lIns="0" tIns="0" rIns="0" bIns="0"/>
          <a:lstStyle>
            <a:lvl1pPr marL="6350" indent="0" algn="l" defTabSz="914400" rtl="0" eaLnBrk="1" latinLnBrk="0" hangingPunct="1">
              <a:lnSpc>
                <a:spcPct val="90000"/>
              </a:lnSpc>
              <a:spcBef>
                <a:spcPts val="1000"/>
              </a:spcBef>
              <a:buFontTx/>
              <a:buNone/>
              <a:defRPr sz="105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1450" algn="just" defTabSz="914189" eaLnBrk="0" fontAlgn="base" hangingPunct="0">
              <a:spcBef>
                <a:spcPts val="0"/>
              </a:spcBef>
              <a:spcAft>
                <a:spcPct val="0"/>
              </a:spcAft>
              <a:buFontTx/>
              <a:buChar char="-"/>
            </a:pPr>
            <a:r>
              <a:rPr lang="es-ES" b="1">
                <a:solidFill>
                  <a:srgbClr val="242424"/>
                </a:solidFill>
                <a:latin typeface="Calibri" panose="020F0502020204030204" pitchFamily="34" charset="0"/>
              </a:rPr>
              <a:t>PPC </a:t>
            </a:r>
            <a:r>
              <a:rPr lang="es-ES" b="1" err="1">
                <a:solidFill>
                  <a:srgbClr val="242424"/>
                </a:solidFill>
                <a:latin typeface="Calibri" panose="020F0502020204030204" pitchFamily="34" charset="0"/>
              </a:rPr>
              <a:t>detects</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power</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shortfalls</a:t>
            </a:r>
            <a:r>
              <a:rPr lang="es-ES" b="1">
                <a:solidFill>
                  <a:srgbClr val="242424"/>
                </a:solidFill>
                <a:latin typeface="Calibri" panose="020F0502020204030204" pitchFamily="34" charset="0"/>
              </a:rPr>
              <a:t> </a:t>
            </a:r>
            <a:r>
              <a:rPr lang="es-ES">
                <a:solidFill>
                  <a:srgbClr val="242424"/>
                </a:solidFill>
                <a:latin typeface="Calibri" panose="020F0502020204030204" pitchFamily="34" charset="0"/>
              </a:rPr>
              <a:t>and </a:t>
            </a:r>
            <a:r>
              <a:rPr lang="es-ES" err="1">
                <a:solidFill>
                  <a:srgbClr val="242424"/>
                </a:solidFill>
                <a:latin typeface="Calibri" panose="020F0502020204030204" pitchFamily="34" charset="0"/>
              </a:rPr>
              <a:t>increase</a:t>
            </a:r>
            <a:r>
              <a:rPr lang="es-ES">
                <a:solidFill>
                  <a:srgbClr val="242424"/>
                </a:solidFill>
                <a:latin typeface="Calibri" panose="020F0502020204030204" pitchFamily="34" charset="0"/>
              </a:rPr>
              <a:t> </a:t>
            </a:r>
            <a:r>
              <a:rPr lang="es-ES" err="1">
                <a:solidFill>
                  <a:srgbClr val="242424"/>
                </a:solidFill>
                <a:latin typeface="Calibri" panose="020F0502020204030204" pitchFamily="34" charset="0"/>
              </a:rPr>
              <a:t>the</a:t>
            </a:r>
            <a:r>
              <a:rPr lang="es-ES">
                <a:solidFill>
                  <a:srgbClr val="242424"/>
                </a:solidFill>
                <a:latin typeface="Calibri" panose="020F0502020204030204" pitchFamily="34" charset="0"/>
              </a:rPr>
              <a:t> </a:t>
            </a:r>
            <a:r>
              <a:rPr lang="es-ES" err="1">
                <a:solidFill>
                  <a:srgbClr val="242424"/>
                </a:solidFill>
                <a:latin typeface="Calibri" panose="020F0502020204030204" pitchFamily="34" charset="0"/>
              </a:rPr>
              <a:t>setpoint</a:t>
            </a:r>
            <a:r>
              <a:rPr lang="es-ES">
                <a:solidFill>
                  <a:srgbClr val="242424"/>
                </a:solidFill>
                <a:latin typeface="Calibri" panose="020F0502020204030204" pitchFamily="34" charset="0"/>
              </a:rPr>
              <a:t>. </a:t>
            </a:r>
          </a:p>
          <a:p>
            <a:pPr marL="177800" indent="-171450" algn="just" defTabSz="914189" eaLnBrk="0" fontAlgn="base" hangingPunct="0">
              <a:spcBef>
                <a:spcPts val="0"/>
              </a:spcBef>
              <a:spcAft>
                <a:spcPct val="0"/>
              </a:spcAft>
              <a:buFontTx/>
              <a:buChar char="-"/>
            </a:pPr>
            <a:r>
              <a:rPr lang="es-ES" err="1">
                <a:solidFill>
                  <a:srgbClr val="242424"/>
                </a:solidFill>
                <a:latin typeface="Calibri" panose="020F0502020204030204" pitchFamily="34" charset="0"/>
              </a:rPr>
              <a:t>Inverters</a:t>
            </a:r>
            <a:r>
              <a:rPr lang="es-ES">
                <a:solidFill>
                  <a:srgbClr val="242424"/>
                </a:solidFill>
                <a:latin typeface="Calibri" panose="020F0502020204030204" pitchFamily="34" charset="0"/>
              </a:rPr>
              <a:t> </a:t>
            </a:r>
            <a:r>
              <a:rPr lang="es-ES" b="1" err="1">
                <a:solidFill>
                  <a:srgbClr val="242424"/>
                </a:solidFill>
                <a:latin typeface="Calibri" panose="020F0502020204030204" pitchFamily="34" charset="0"/>
              </a:rPr>
              <a:t>with</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available</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capacity</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adjust</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to</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meet</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the</a:t>
            </a:r>
            <a:r>
              <a:rPr lang="es-ES" b="1">
                <a:solidFill>
                  <a:srgbClr val="242424"/>
                </a:solidFill>
                <a:latin typeface="Calibri" panose="020F0502020204030204" pitchFamily="34" charset="0"/>
              </a:rPr>
              <a:t> new </a:t>
            </a:r>
            <a:r>
              <a:rPr lang="es-ES" b="1" err="1">
                <a:solidFill>
                  <a:srgbClr val="242424"/>
                </a:solidFill>
                <a:latin typeface="Calibri" panose="020F0502020204030204" pitchFamily="34" charset="0"/>
              </a:rPr>
              <a:t>setpoint</a:t>
            </a:r>
            <a:endParaRPr lang="es-ES" b="1">
              <a:solidFill>
                <a:srgbClr val="242424"/>
              </a:solidFill>
              <a:latin typeface="Calibri" panose="020F0502020204030204" pitchFamily="34" charset="0"/>
            </a:endParaRPr>
          </a:p>
          <a:p>
            <a:pPr marL="177800" indent="-171450" algn="just" defTabSz="914189" eaLnBrk="0" fontAlgn="base" hangingPunct="0">
              <a:spcBef>
                <a:spcPts val="0"/>
              </a:spcBef>
              <a:spcAft>
                <a:spcPct val="0"/>
              </a:spcAft>
              <a:buFontTx/>
              <a:buChar char="-"/>
            </a:pPr>
            <a:r>
              <a:rPr lang="es-ES" err="1">
                <a:solidFill>
                  <a:srgbClr val="242424"/>
                </a:solidFill>
                <a:latin typeface="Calibri" panose="020F0502020204030204" pitchFamily="34" charset="0"/>
              </a:rPr>
              <a:t>When</a:t>
            </a:r>
            <a:r>
              <a:rPr lang="es-ES">
                <a:solidFill>
                  <a:srgbClr val="242424"/>
                </a:solidFill>
                <a:latin typeface="Calibri" panose="020F0502020204030204" pitchFamily="34" charset="0"/>
              </a:rPr>
              <a:t> </a:t>
            </a:r>
            <a:r>
              <a:rPr lang="es-ES" err="1">
                <a:solidFill>
                  <a:srgbClr val="242424"/>
                </a:solidFill>
                <a:latin typeface="Calibri" panose="020F0502020204030204" pitchFamily="34" charset="0"/>
              </a:rPr>
              <a:t>system</a:t>
            </a:r>
            <a:r>
              <a:rPr lang="es-ES">
                <a:solidFill>
                  <a:srgbClr val="242424"/>
                </a:solidFill>
                <a:latin typeface="Calibri" panose="020F0502020204030204" pitchFamily="34" charset="0"/>
              </a:rPr>
              <a:t> </a:t>
            </a:r>
            <a:r>
              <a:rPr lang="es-ES" err="1">
                <a:solidFill>
                  <a:srgbClr val="242424"/>
                </a:solidFill>
                <a:latin typeface="Calibri" panose="020F0502020204030204" pitchFamily="34" charset="0"/>
              </a:rPr>
              <a:t>limits</a:t>
            </a:r>
            <a:r>
              <a:rPr lang="es-ES">
                <a:solidFill>
                  <a:srgbClr val="242424"/>
                </a:solidFill>
                <a:latin typeface="Calibri" panose="020F0502020204030204" pitchFamily="34" charset="0"/>
              </a:rPr>
              <a:t> are </a:t>
            </a:r>
            <a:r>
              <a:rPr lang="es-ES" err="1">
                <a:solidFill>
                  <a:srgbClr val="242424"/>
                </a:solidFill>
                <a:latin typeface="Calibri" panose="020F0502020204030204" pitchFamily="34" charset="0"/>
              </a:rPr>
              <a:t>reached</a:t>
            </a:r>
            <a:r>
              <a:rPr lang="es-ES">
                <a:solidFill>
                  <a:srgbClr val="242424"/>
                </a:solidFill>
                <a:latin typeface="Calibri" panose="020F0502020204030204" pitchFamily="34" charset="0"/>
              </a:rPr>
              <a:t>, </a:t>
            </a:r>
            <a:r>
              <a:rPr lang="es-ES" b="1" err="1">
                <a:solidFill>
                  <a:srgbClr val="242424"/>
                </a:solidFill>
                <a:latin typeface="Calibri" panose="020F0502020204030204" pitchFamily="34" charset="0"/>
              </a:rPr>
              <a:t>inverters</a:t>
            </a:r>
            <a:r>
              <a:rPr lang="es-ES" b="1">
                <a:solidFill>
                  <a:srgbClr val="242424"/>
                </a:solidFill>
                <a:latin typeface="Calibri" panose="020F0502020204030204" pitchFamily="34" charset="0"/>
              </a:rPr>
              <a:t> </a:t>
            </a:r>
            <a:r>
              <a:rPr lang="es-ES" b="1" err="1">
                <a:solidFill>
                  <a:srgbClr val="242424"/>
                </a:solidFill>
                <a:latin typeface="Calibri" panose="020F0502020204030204" pitchFamily="34" charset="0"/>
              </a:rPr>
              <a:t>must</a:t>
            </a:r>
            <a:r>
              <a:rPr lang="es-ES" b="1">
                <a:solidFill>
                  <a:srgbClr val="242424"/>
                </a:solidFill>
                <a:latin typeface="Calibri" panose="020F0502020204030204" pitchFamily="34" charset="0"/>
              </a:rPr>
              <a:t> decide: </a:t>
            </a:r>
          </a:p>
          <a:p>
            <a:pPr marL="635000" lvl="2" indent="-171450" algn="just" defTabSz="914189" eaLnBrk="0" fontAlgn="base" hangingPunct="0">
              <a:spcBef>
                <a:spcPts val="0"/>
              </a:spcBef>
              <a:spcAft>
                <a:spcPct val="0"/>
              </a:spcAft>
              <a:buFontTx/>
              <a:buChar char="-"/>
            </a:pPr>
            <a:r>
              <a:rPr lang="es-ES" sz="1000" err="1">
                <a:solidFill>
                  <a:srgbClr val="242424"/>
                </a:solidFill>
                <a:latin typeface="Calibri" panose="020F0502020204030204" pitchFamily="34" charset="0"/>
              </a:rPr>
              <a:t>Increase</a:t>
            </a:r>
            <a:r>
              <a:rPr lang="es-ES" sz="1000">
                <a:solidFill>
                  <a:srgbClr val="242424"/>
                </a:solidFill>
                <a:latin typeface="Calibri" panose="020F0502020204030204" pitchFamily="34" charset="0"/>
              </a:rPr>
              <a:t> active </a:t>
            </a:r>
            <a:r>
              <a:rPr lang="es-ES" sz="1000" err="1">
                <a:solidFill>
                  <a:srgbClr val="242424"/>
                </a:solidFill>
                <a:latin typeface="Calibri" panose="020F0502020204030204" pitchFamily="34" charset="0"/>
              </a:rPr>
              <a:t>power</a:t>
            </a:r>
            <a:r>
              <a:rPr lang="es-ES" sz="1000">
                <a:solidFill>
                  <a:srgbClr val="242424"/>
                </a:solidFill>
                <a:latin typeface="Calibri" panose="020F0502020204030204" pitchFamily="34" charset="0"/>
              </a:rPr>
              <a:t> </a:t>
            </a:r>
            <a:r>
              <a:rPr lang="es-ES" sz="1000" err="1">
                <a:solidFill>
                  <a:srgbClr val="242424"/>
                </a:solidFill>
                <a:latin typeface="Calibri" panose="020F0502020204030204" pitchFamily="34" charset="0"/>
              </a:rPr>
              <a:t>or</a:t>
            </a:r>
            <a:endParaRPr lang="es-ES" sz="1000">
              <a:solidFill>
                <a:srgbClr val="242424"/>
              </a:solidFill>
              <a:latin typeface="Calibri" panose="020F0502020204030204" pitchFamily="34" charset="0"/>
            </a:endParaRPr>
          </a:p>
          <a:p>
            <a:pPr marL="635000" lvl="2" indent="-171450" algn="just" defTabSz="914189" eaLnBrk="0" fontAlgn="base" hangingPunct="0">
              <a:spcBef>
                <a:spcPts val="0"/>
              </a:spcBef>
              <a:spcAft>
                <a:spcPct val="0"/>
              </a:spcAft>
              <a:buFontTx/>
              <a:buChar char="-"/>
            </a:pPr>
            <a:r>
              <a:rPr lang="es-ES" sz="1000" err="1">
                <a:solidFill>
                  <a:srgbClr val="242424"/>
                </a:solidFill>
                <a:latin typeface="Calibri" panose="020F0502020204030204" pitchFamily="34" charset="0"/>
              </a:rPr>
              <a:t>Maintain</a:t>
            </a:r>
            <a:r>
              <a:rPr lang="es-ES" sz="1000">
                <a:solidFill>
                  <a:srgbClr val="242424"/>
                </a:solidFill>
                <a:latin typeface="Calibri" panose="020F0502020204030204" pitchFamily="34" charset="0"/>
              </a:rPr>
              <a:t> </a:t>
            </a:r>
            <a:r>
              <a:rPr lang="es-ES" sz="1000" err="1">
                <a:solidFill>
                  <a:srgbClr val="242424"/>
                </a:solidFill>
                <a:latin typeface="Calibri" panose="020F0502020204030204" pitchFamily="34" charset="0"/>
              </a:rPr>
              <a:t>limits</a:t>
            </a:r>
            <a:r>
              <a:rPr lang="es-ES" sz="1000">
                <a:solidFill>
                  <a:srgbClr val="242424"/>
                </a:solidFill>
                <a:latin typeface="Calibri" panose="020F0502020204030204" pitchFamily="34" charset="0"/>
              </a:rPr>
              <a:t> </a:t>
            </a:r>
            <a:r>
              <a:rPr lang="es-ES" sz="1000" err="1">
                <a:solidFill>
                  <a:srgbClr val="242424"/>
                </a:solidFill>
                <a:latin typeface="Calibri" panose="020F0502020204030204" pitchFamily="34" charset="0"/>
              </a:rPr>
              <a:t>to</a:t>
            </a:r>
            <a:r>
              <a:rPr lang="es-ES" sz="1000">
                <a:solidFill>
                  <a:srgbClr val="242424"/>
                </a:solidFill>
                <a:latin typeface="Calibri" panose="020F0502020204030204" pitchFamily="34" charset="0"/>
              </a:rPr>
              <a:t> </a:t>
            </a:r>
            <a:r>
              <a:rPr lang="es-ES" sz="1000" err="1">
                <a:solidFill>
                  <a:srgbClr val="242424"/>
                </a:solidFill>
                <a:latin typeface="Calibri" panose="020F0502020204030204" pitchFamily="34" charset="0"/>
              </a:rPr>
              <a:t>ensure</a:t>
            </a:r>
            <a:r>
              <a:rPr lang="es-ES" sz="1000">
                <a:solidFill>
                  <a:srgbClr val="242424"/>
                </a:solidFill>
                <a:latin typeface="Calibri" panose="020F0502020204030204" pitchFamily="34" charset="0"/>
              </a:rPr>
              <a:t> ERCOT reactive </a:t>
            </a:r>
            <a:r>
              <a:rPr lang="es-ES" sz="1000" err="1">
                <a:solidFill>
                  <a:srgbClr val="242424"/>
                </a:solidFill>
                <a:latin typeface="Calibri" panose="020F0502020204030204" pitchFamily="34" charset="0"/>
              </a:rPr>
              <a:t>power</a:t>
            </a:r>
            <a:r>
              <a:rPr lang="es-ES" sz="1000">
                <a:solidFill>
                  <a:srgbClr val="242424"/>
                </a:solidFill>
                <a:latin typeface="Calibri" panose="020F0502020204030204" pitchFamily="34" charset="0"/>
              </a:rPr>
              <a:t> </a:t>
            </a:r>
            <a:r>
              <a:rPr lang="es-ES" sz="1000" err="1">
                <a:solidFill>
                  <a:srgbClr val="242424"/>
                </a:solidFill>
                <a:latin typeface="Calibri" panose="020F0502020204030204" pitchFamily="34" charset="0"/>
              </a:rPr>
              <a:t>compliance</a:t>
            </a:r>
            <a:endParaRPr lang="es-ES" sz="1000">
              <a:solidFill>
                <a:srgbClr val="242424"/>
              </a:solidFill>
              <a:latin typeface="Calibri" panose="020F0502020204030204" pitchFamily="34" charset="0"/>
            </a:endParaRPr>
          </a:p>
        </p:txBody>
      </p:sp>
      <p:pic>
        <p:nvPicPr>
          <p:cNvPr id="2" name="Imagen 33" descr="Imagen en blanco y negro de una persona con una raqueta en una cancha&#10;&#10;Descripción generada automáticamente con confianza media">
            <a:extLst>
              <a:ext uri="{FF2B5EF4-FFF2-40B4-BE49-F238E27FC236}">
                <a16:creationId xmlns:a16="http://schemas.microsoft.com/office/drawing/2014/main" id="{2EA7D0D3-E5EF-FD51-955D-A9528D4EEF7C}"/>
              </a:ext>
            </a:extLst>
          </p:cNvPr>
          <p:cNvPicPr>
            <a:picLocks noChangeAspect="1"/>
          </p:cNvPicPr>
          <p:nvPr/>
        </p:nvPicPr>
        <p:blipFill>
          <a:blip r:embed="rId3"/>
          <a:stretch>
            <a:fillRect/>
          </a:stretch>
        </p:blipFill>
        <p:spPr>
          <a:xfrm>
            <a:off x="1223055" y="1349406"/>
            <a:ext cx="1440000" cy="1440000"/>
          </a:xfrm>
          <a:prstGeom prst="rect">
            <a:avLst/>
          </a:prstGeom>
        </p:spPr>
      </p:pic>
      <p:pic>
        <p:nvPicPr>
          <p:cNvPr id="9" name="Picture 8">
            <a:extLst>
              <a:ext uri="{FF2B5EF4-FFF2-40B4-BE49-F238E27FC236}">
                <a16:creationId xmlns:a16="http://schemas.microsoft.com/office/drawing/2014/main" id="{73CB34D5-C0BE-38DC-F651-4F41C39DEE6C}"/>
              </a:ext>
            </a:extLst>
          </p:cNvPr>
          <p:cNvPicPr>
            <a:picLocks noChangeAspect="1"/>
          </p:cNvPicPr>
          <p:nvPr/>
        </p:nvPicPr>
        <p:blipFill>
          <a:blip r:embed="rId4"/>
          <a:stretch>
            <a:fillRect/>
          </a:stretch>
        </p:blipFill>
        <p:spPr>
          <a:xfrm>
            <a:off x="3572919" y="1333182"/>
            <a:ext cx="1656563" cy="1508191"/>
          </a:xfrm>
          <a:prstGeom prst="ellipse">
            <a:avLst/>
          </a:prstGeom>
          <a:ln w="63500" cap="rnd">
            <a:solidFill>
              <a:schemeClr val="bg1"/>
            </a:solidFill>
          </a:ln>
          <a:effectLst/>
        </p:spPr>
      </p:pic>
      <p:pic>
        <p:nvPicPr>
          <p:cNvPr id="11" name="Picture 10">
            <a:extLst>
              <a:ext uri="{FF2B5EF4-FFF2-40B4-BE49-F238E27FC236}">
                <a16:creationId xmlns:a16="http://schemas.microsoft.com/office/drawing/2014/main" id="{6E8F967E-EAFC-5570-2F36-7834AF6B796A}"/>
              </a:ext>
            </a:extLst>
          </p:cNvPr>
          <p:cNvPicPr>
            <a:picLocks noChangeAspect="1"/>
          </p:cNvPicPr>
          <p:nvPr/>
        </p:nvPicPr>
        <p:blipFill>
          <a:blip r:embed="rId5"/>
          <a:stretch>
            <a:fillRect/>
          </a:stretch>
        </p:blipFill>
        <p:spPr>
          <a:xfrm>
            <a:off x="6139347" y="1269455"/>
            <a:ext cx="1656563" cy="1635646"/>
          </a:xfrm>
          <a:prstGeom prst="ellipse">
            <a:avLst/>
          </a:prstGeom>
          <a:ln w="63500" cap="rnd">
            <a:solidFill>
              <a:schemeClr val="bg1"/>
            </a:solidFill>
          </a:ln>
          <a:effectLst/>
        </p:spPr>
      </p:pic>
    </p:spTree>
    <p:extLst>
      <p:ext uri="{BB962C8B-B14F-4D97-AF65-F5344CB8AC3E}">
        <p14:creationId xmlns:p14="http://schemas.microsoft.com/office/powerpoint/2010/main" val="1996092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23">
            <a:extLst>
              <a:ext uri="{FF2B5EF4-FFF2-40B4-BE49-F238E27FC236}">
                <a16:creationId xmlns:a16="http://schemas.microsoft.com/office/drawing/2014/main" id="{0182A1EB-A42C-AD4F-88F1-BDC296243462}"/>
              </a:ext>
            </a:extLst>
          </p:cNvPr>
          <p:cNvSpPr txBox="1">
            <a:spLocks/>
          </p:cNvSpPr>
          <p:nvPr/>
        </p:nvSpPr>
        <p:spPr>
          <a:xfrm>
            <a:off x="345806" y="602086"/>
            <a:ext cx="4946274" cy="381587"/>
          </a:xfrm>
          <a:prstGeom prst="rect">
            <a:avLst/>
          </a:prstGeom>
        </p:spPr>
        <p:txBody>
          <a:bodyPr vert="horz" lIns="0" tIns="0" rIns="0" bIns="0" rtlCol="0" anchor="t">
            <a:noAutofit/>
          </a:bodyPr>
          <a:lstStyle>
            <a:lvl1pPr algn="l" rtl="0" eaLnBrk="0" fontAlgn="base" hangingPunct="0">
              <a:spcBef>
                <a:spcPct val="0"/>
              </a:spcBef>
              <a:spcAft>
                <a:spcPct val="0"/>
              </a:spcAft>
              <a:defRPr sz="4000">
                <a:solidFill>
                  <a:schemeClr val="bg1"/>
                </a:solidFill>
                <a:latin typeface="+mj-lt"/>
                <a:ea typeface="+mj-ea"/>
                <a:cs typeface="+mj-cs"/>
                <a:sym typeface="Gill Sans" charset="0"/>
              </a:defRPr>
            </a:lvl1pPr>
            <a:lvl2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5pPr>
            <a:lvl6pPr marL="366629"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6pPr>
            <a:lvl7pPr marL="733257"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7pPr>
            <a:lvl8pPr marL="1099886"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8pPr>
            <a:lvl9pPr marL="1466515"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9pPr>
          </a:lstStyle>
          <a:p>
            <a:r>
              <a:rPr lang="es-ES" sz="2000" b="1" err="1"/>
              <a:t>Recap:Proposal</a:t>
            </a:r>
            <a:r>
              <a:rPr lang="es-ES" sz="2000" b="1"/>
              <a:t>, </a:t>
            </a:r>
            <a:r>
              <a:rPr lang="es-ES" sz="2000" b="1" err="1"/>
              <a:t>solution</a:t>
            </a:r>
            <a:r>
              <a:rPr lang="es-ES" sz="2000" b="1"/>
              <a:t> and </a:t>
            </a:r>
            <a:r>
              <a:rPr lang="es-ES" sz="2000" b="1" err="1"/>
              <a:t>considerations</a:t>
            </a:r>
            <a:r>
              <a:rPr lang="es-ES" sz="2000" b="1"/>
              <a:t>.</a:t>
            </a:r>
          </a:p>
        </p:txBody>
      </p:sp>
      <p:sp>
        <p:nvSpPr>
          <p:cNvPr id="2" name="TextBox 1">
            <a:extLst>
              <a:ext uri="{FF2B5EF4-FFF2-40B4-BE49-F238E27FC236}">
                <a16:creationId xmlns:a16="http://schemas.microsoft.com/office/drawing/2014/main" id="{02D28E2B-E720-34CD-7C16-5515D878C195}"/>
              </a:ext>
            </a:extLst>
          </p:cNvPr>
          <p:cNvSpPr txBox="1"/>
          <p:nvPr/>
        </p:nvSpPr>
        <p:spPr>
          <a:xfrm>
            <a:off x="384464" y="1215230"/>
            <a:ext cx="8375071" cy="3046988"/>
          </a:xfrm>
          <a:prstGeom prst="rect">
            <a:avLst/>
          </a:prstGeom>
          <a:noFill/>
        </p:spPr>
        <p:txBody>
          <a:bodyPr wrap="square" rtlCol="0">
            <a:spAutoFit/>
          </a:bodyPr>
          <a:lstStyle/>
          <a:p>
            <a:pPr algn="just"/>
            <a:r>
              <a:rPr lang="en-US" sz="1600" b="1" dirty="0">
                <a:solidFill>
                  <a:schemeClr val="bg1"/>
                </a:solidFill>
                <a:latin typeface="+mj-lt"/>
              </a:rPr>
              <a:t>Disconnection between Planning and Operation</a:t>
            </a:r>
          </a:p>
          <a:p>
            <a:pPr algn="just"/>
            <a:endParaRPr lang="en-US" sz="1600" dirty="0"/>
          </a:p>
          <a:p>
            <a:pPr algn="just"/>
            <a:r>
              <a:rPr lang="en-US" sz="1600" b="1" dirty="0">
                <a:solidFill>
                  <a:schemeClr val="bg1"/>
                </a:solidFill>
                <a:latin typeface="+mj-lt"/>
              </a:rPr>
              <a:t>HRL aggregation: </a:t>
            </a:r>
            <a:r>
              <a:rPr lang="en-US" sz="1600" dirty="0">
                <a:solidFill>
                  <a:schemeClr val="bg1"/>
                </a:solidFill>
                <a:latin typeface="+mj-lt"/>
              </a:rPr>
              <a:t>When units are grouped, a </a:t>
            </a:r>
            <a:r>
              <a:rPr lang="en-US" sz="1600" b="1" dirty="0">
                <a:solidFill>
                  <a:schemeClr val="bg1"/>
                </a:solidFill>
                <a:latin typeface="+mj-lt"/>
              </a:rPr>
              <a:t>single HRL value </a:t>
            </a:r>
            <a:r>
              <a:rPr lang="en-US" sz="1600" dirty="0">
                <a:solidFill>
                  <a:schemeClr val="bg1"/>
                </a:solidFill>
                <a:latin typeface="+mj-lt"/>
              </a:rPr>
              <a:t>is assigned per plant instead of separate HRLs for each unit.</a:t>
            </a:r>
          </a:p>
          <a:p>
            <a:pPr algn="just"/>
            <a:endParaRPr lang="en-US" sz="1600" dirty="0">
              <a:solidFill>
                <a:schemeClr val="bg1"/>
              </a:solidFill>
              <a:latin typeface="+mj-lt"/>
            </a:endParaRPr>
          </a:p>
          <a:p>
            <a:pPr algn="just"/>
            <a:r>
              <a:rPr lang="en-US" sz="1600" b="1" dirty="0">
                <a:solidFill>
                  <a:schemeClr val="bg1"/>
                </a:solidFill>
                <a:latin typeface="+mj-lt"/>
              </a:rPr>
              <a:t>Operational Benefits: </a:t>
            </a:r>
          </a:p>
          <a:p>
            <a:pPr marL="742845" lvl="1" indent="-285750" algn="just">
              <a:buFont typeface="Arial" panose="020B0604020202020204" pitchFamily="34" charset="0"/>
              <a:buChar char="•"/>
            </a:pPr>
            <a:r>
              <a:rPr lang="en-US" sz="1600" dirty="0">
                <a:solidFill>
                  <a:schemeClr val="bg1"/>
                </a:solidFill>
                <a:latin typeface="+mj-lt"/>
              </a:rPr>
              <a:t>Maintains compliance with </a:t>
            </a:r>
            <a:r>
              <a:rPr lang="en-US" sz="1600" b="1" dirty="0">
                <a:solidFill>
                  <a:schemeClr val="bg1"/>
                </a:solidFill>
                <a:latin typeface="+mj-lt"/>
              </a:rPr>
              <a:t>ERCOT requirements, including reactive power.</a:t>
            </a:r>
          </a:p>
          <a:p>
            <a:pPr marL="742845" lvl="1" indent="-285750" algn="just">
              <a:buFont typeface="Arial" panose="020B0604020202020204" pitchFamily="34" charset="0"/>
              <a:buChar char="•"/>
            </a:pPr>
            <a:r>
              <a:rPr lang="en-US" sz="1600" dirty="0">
                <a:solidFill>
                  <a:schemeClr val="bg1"/>
                </a:solidFill>
                <a:latin typeface="+mj-lt"/>
              </a:rPr>
              <a:t>Allows for </a:t>
            </a:r>
            <a:r>
              <a:rPr lang="en-US" sz="1600" b="1" dirty="0">
                <a:solidFill>
                  <a:schemeClr val="bg1"/>
                </a:solidFill>
                <a:latin typeface="+mj-lt"/>
              </a:rPr>
              <a:t>increased stabilization of generation injection</a:t>
            </a:r>
            <a:r>
              <a:rPr lang="en-US" sz="1600" dirty="0">
                <a:solidFill>
                  <a:schemeClr val="bg1"/>
                </a:solidFill>
                <a:latin typeface="+mj-lt"/>
              </a:rPr>
              <a:t> in the ERCOT area helping to maintain a stable grid, for instance during Energy Emergency Level (EEA).</a:t>
            </a:r>
          </a:p>
          <a:p>
            <a:pPr algn="just"/>
            <a:r>
              <a:rPr lang="en-US" sz="1600" b="1" dirty="0">
                <a:solidFill>
                  <a:schemeClr val="bg1"/>
                </a:solidFill>
                <a:latin typeface="+mj-lt"/>
              </a:rPr>
              <a:t>Flexibility: </a:t>
            </a:r>
          </a:p>
          <a:p>
            <a:pPr marL="742845" lvl="1" indent="-285750" algn="just">
              <a:buFont typeface="Arial" panose="020B0604020202020204" pitchFamily="34" charset="0"/>
              <a:buChar char="•"/>
            </a:pPr>
            <a:r>
              <a:rPr lang="en-US" sz="1600" dirty="0">
                <a:solidFill>
                  <a:schemeClr val="bg1"/>
                </a:solidFill>
                <a:latin typeface="+mj-lt"/>
              </a:rPr>
              <a:t>This approach is </a:t>
            </a:r>
            <a:r>
              <a:rPr lang="en-US" sz="1600" b="1" dirty="0">
                <a:solidFill>
                  <a:schemeClr val="bg1"/>
                </a:solidFill>
                <a:latin typeface="+mj-lt"/>
              </a:rPr>
              <a:t>optional </a:t>
            </a:r>
            <a:r>
              <a:rPr lang="en-US" sz="1600" dirty="0">
                <a:solidFill>
                  <a:schemeClr val="bg1"/>
                </a:solidFill>
                <a:latin typeface="+mj-lt"/>
              </a:rPr>
              <a:t>- if units prefer to have </a:t>
            </a:r>
            <a:r>
              <a:rPr lang="en-US" sz="1600" b="1" dirty="0">
                <a:solidFill>
                  <a:schemeClr val="bg1"/>
                </a:solidFill>
                <a:latin typeface="+mj-lt"/>
              </a:rPr>
              <a:t>different setpoints </a:t>
            </a:r>
            <a:r>
              <a:rPr lang="en-US" sz="1600" dirty="0">
                <a:solidFill>
                  <a:schemeClr val="bg1"/>
                </a:solidFill>
                <a:latin typeface="+mj-lt"/>
              </a:rPr>
              <a:t>and participate with separate bids at different prices, they can retain individual HRLs.</a:t>
            </a:r>
          </a:p>
        </p:txBody>
      </p:sp>
    </p:spTree>
    <p:extLst>
      <p:ext uri="{BB962C8B-B14F-4D97-AF65-F5344CB8AC3E}">
        <p14:creationId xmlns:p14="http://schemas.microsoft.com/office/powerpoint/2010/main" val="229139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a persona con una raqueta en una cancha&#10;&#10;Descripción generada automáticamente">
            <a:extLst>
              <a:ext uri="{FF2B5EF4-FFF2-40B4-BE49-F238E27FC236}">
                <a16:creationId xmlns:a16="http://schemas.microsoft.com/office/drawing/2014/main" id="{BB08B1C3-FE54-4040-23EE-C34C0A6A868F}"/>
              </a:ext>
            </a:extLst>
          </p:cNvPr>
          <p:cNvPicPr>
            <a:picLocks noChangeAspect="1"/>
          </p:cNvPicPr>
          <p:nvPr/>
        </p:nvPicPr>
        <p:blipFill>
          <a:blip r:embed="rId3"/>
          <a:stretch>
            <a:fillRect/>
          </a:stretch>
        </p:blipFill>
        <p:spPr>
          <a:xfrm>
            <a:off x="1079" y="2226"/>
            <a:ext cx="9142921" cy="5141274"/>
          </a:xfrm>
          <a:prstGeom prst="rect">
            <a:avLst/>
          </a:prstGeom>
        </p:spPr>
      </p:pic>
      <p:sp>
        <p:nvSpPr>
          <p:cNvPr id="9" name="CuadroTexto 8">
            <a:extLst>
              <a:ext uri="{FF2B5EF4-FFF2-40B4-BE49-F238E27FC236}">
                <a16:creationId xmlns:a16="http://schemas.microsoft.com/office/drawing/2014/main" id="{37538363-1576-0A43-BE98-C8357B5E38E3}"/>
              </a:ext>
            </a:extLst>
          </p:cNvPr>
          <p:cNvSpPr txBox="1"/>
          <p:nvPr/>
        </p:nvSpPr>
        <p:spPr>
          <a:xfrm>
            <a:off x="881023" y="1214117"/>
            <a:ext cx="1676890" cy="156005"/>
          </a:xfrm>
          <a:prstGeom prst="rect">
            <a:avLst/>
          </a:prstGeom>
          <a:noFill/>
        </p:spPr>
        <p:txBody>
          <a:bodyPr wrap="none" lIns="0" tIns="0" rIns="0" bIns="0" rtlCol="0" anchor="ctr">
            <a:noAutofit/>
          </a:bodyPr>
          <a:lstStyle/>
          <a:p>
            <a:pPr algn="ctr">
              <a:lnSpc>
                <a:spcPts val="1224"/>
              </a:lnSpc>
            </a:pPr>
            <a:endParaRPr lang="es-ES" sz="1200">
              <a:solidFill>
                <a:schemeClr val="bg1"/>
              </a:solidFill>
              <a:cs typeface="Calibri" panose="020F0502020204030204" pitchFamily="34" charset="0"/>
            </a:endParaRPr>
          </a:p>
        </p:txBody>
      </p:sp>
      <p:sp>
        <p:nvSpPr>
          <p:cNvPr id="6" name="Elipse 5">
            <a:extLst>
              <a:ext uri="{FF2B5EF4-FFF2-40B4-BE49-F238E27FC236}">
                <a16:creationId xmlns:a16="http://schemas.microsoft.com/office/drawing/2014/main" id="{1D0B74A4-0850-274A-B1B3-65CF6D47D72D}"/>
              </a:ext>
            </a:extLst>
          </p:cNvPr>
          <p:cNvSpPr/>
          <p:nvPr/>
        </p:nvSpPr>
        <p:spPr>
          <a:xfrm>
            <a:off x="8702604" y="4731990"/>
            <a:ext cx="307744" cy="307745"/>
          </a:xfrm>
          <a:prstGeom prst="ellipse">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2647"/>
          </a:p>
        </p:txBody>
      </p:sp>
      <p:sp>
        <p:nvSpPr>
          <p:cNvPr id="7" name="CuadroTexto 14">
            <a:extLst>
              <a:ext uri="{FF2B5EF4-FFF2-40B4-BE49-F238E27FC236}">
                <a16:creationId xmlns:a16="http://schemas.microsoft.com/office/drawing/2014/main" id="{721F6FD2-041E-1E48-9DD5-D07E25FD1F5B}"/>
              </a:ext>
            </a:extLst>
          </p:cNvPr>
          <p:cNvSpPr txBox="1">
            <a:spLocks noChangeArrowheads="1"/>
          </p:cNvSpPr>
          <p:nvPr/>
        </p:nvSpPr>
        <p:spPr bwMode="auto">
          <a:xfrm>
            <a:off x="8702604" y="4791803"/>
            <a:ext cx="30774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sz="3400">
                <a:solidFill>
                  <a:srgbClr val="000000"/>
                </a:solidFill>
                <a:latin typeface="Gill Sans" charset="0"/>
                <a:ea typeface="ヒラギノ角ゴ ProN W3" charset="-128"/>
                <a:sym typeface="Gill Sans" charset="0"/>
              </a:defRPr>
            </a:lvl1pPr>
            <a:lvl2pPr marL="742950" indent="-285750">
              <a:defRPr sz="3400">
                <a:solidFill>
                  <a:srgbClr val="000000"/>
                </a:solidFill>
                <a:latin typeface="Gill Sans" charset="0"/>
                <a:ea typeface="ヒラギノ角ゴ ProN W3" charset="-128"/>
                <a:sym typeface="Gill Sans" charset="0"/>
              </a:defRPr>
            </a:lvl2pPr>
            <a:lvl3pPr marL="1143000" indent="-228600">
              <a:defRPr sz="3400">
                <a:solidFill>
                  <a:srgbClr val="000000"/>
                </a:solidFill>
                <a:latin typeface="Gill Sans" charset="0"/>
                <a:ea typeface="ヒラギノ角ゴ ProN W3" charset="-128"/>
                <a:sym typeface="Gill Sans" charset="0"/>
              </a:defRPr>
            </a:lvl3pPr>
            <a:lvl4pPr marL="1600200" indent="-228600">
              <a:defRPr sz="3400">
                <a:solidFill>
                  <a:srgbClr val="000000"/>
                </a:solidFill>
                <a:latin typeface="Gill Sans" charset="0"/>
                <a:ea typeface="ヒラギノ角ゴ ProN W3" charset="-128"/>
                <a:sym typeface="Gill Sans" charset="0"/>
              </a:defRPr>
            </a:lvl4pPr>
            <a:lvl5pPr marL="2057400" indent="-228600">
              <a:defRPr sz="3400">
                <a:solidFill>
                  <a:srgbClr val="000000"/>
                </a:solidFill>
                <a:latin typeface="Gill Sans" charset="0"/>
                <a:ea typeface="ヒラギノ角ゴ ProN W3" charset="-128"/>
                <a:sym typeface="Gill Sans" charset="0"/>
              </a:defRPr>
            </a:lvl5pPr>
            <a:lvl6pPr marL="25146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6pPr>
            <a:lvl7pPr marL="29718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7pPr>
            <a:lvl8pPr marL="34290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8pPr>
            <a:lvl9pPr marL="3886200" indent="-228600" eaLnBrk="0" fontAlgn="base" hangingPunct="0">
              <a:spcBef>
                <a:spcPct val="0"/>
              </a:spcBef>
              <a:spcAft>
                <a:spcPct val="0"/>
              </a:spcAft>
              <a:defRPr sz="3400">
                <a:solidFill>
                  <a:srgbClr val="000000"/>
                </a:solidFill>
                <a:latin typeface="Gill Sans" charset="0"/>
                <a:ea typeface="ヒラギノ角ゴ ProN W3" charset="-128"/>
                <a:sym typeface="Gill Sans" charset="0"/>
              </a:defRPr>
            </a:lvl9pPr>
          </a:lstStyle>
          <a:p>
            <a:pPr algn="ctr" defTabSz="914218"/>
            <a:fld id="{222177C6-F744-4A77-909D-59CAF84C56F8}" type="slidenum">
              <a:rPr lang="es-ES" altLang="es-ES" sz="1000" cap="all">
                <a:solidFill>
                  <a:schemeClr val="bg1"/>
                </a:solidFill>
                <a:latin typeface="Calibri" panose="020F0502020204030204" pitchFamily="34" charset="0"/>
                <a:ea typeface="ヒラギノ角ゴ ProN W3"/>
              </a:rPr>
              <a:pPr algn="ctr" defTabSz="914218"/>
              <a:t>14</a:t>
            </a:fld>
            <a:r>
              <a:rPr lang="es-ES" altLang="es-ES" sz="1200" cap="all" spc="300">
                <a:solidFill>
                  <a:schemeClr val="bg1"/>
                </a:solidFill>
                <a:latin typeface="Calibri" panose="020F0502020204030204" pitchFamily="34" charset="0"/>
                <a:ea typeface="ヒラギノ角ゴ ProN W3"/>
              </a:rPr>
              <a:t> </a:t>
            </a:r>
          </a:p>
        </p:txBody>
      </p:sp>
      <p:pic>
        <p:nvPicPr>
          <p:cNvPr id="8" name="Gráfico 7">
            <a:extLst>
              <a:ext uri="{FF2B5EF4-FFF2-40B4-BE49-F238E27FC236}">
                <a16:creationId xmlns:a16="http://schemas.microsoft.com/office/drawing/2014/main" id="{B8CB65BF-C812-8643-87A0-EB7FE83371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17797" y="248598"/>
            <a:ext cx="2080617" cy="882992"/>
          </a:xfrm>
          <a:prstGeom prst="rect">
            <a:avLst/>
          </a:prstGeom>
        </p:spPr>
      </p:pic>
      <p:pic>
        <p:nvPicPr>
          <p:cNvPr id="5" name="Graphic 4" descr="Question Mark outline">
            <a:extLst>
              <a:ext uri="{FF2B5EF4-FFF2-40B4-BE49-F238E27FC236}">
                <a16:creationId xmlns:a16="http://schemas.microsoft.com/office/drawing/2014/main" id="{BB0E436E-ECE8-8E01-91BA-A3524CCB75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075003" y="590621"/>
            <a:ext cx="2993993" cy="2993993"/>
          </a:xfrm>
          <a:prstGeom prst="rect">
            <a:avLst/>
          </a:prstGeom>
        </p:spPr>
      </p:pic>
    </p:spTree>
    <p:extLst>
      <p:ext uri="{BB962C8B-B14F-4D97-AF65-F5344CB8AC3E}">
        <p14:creationId xmlns:p14="http://schemas.microsoft.com/office/powerpoint/2010/main" val="4273604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6" name="Group 80">
            <a:extLst>
              <a:ext uri="{FF2B5EF4-FFF2-40B4-BE49-F238E27FC236}">
                <a16:creationId xmlns:a16="http://schemas.microsoft.com/office/drawing/2014/main" id="{E4587713-6869-264E-970D-CFC2A8D90C53}"/>
              </a:ext>
            </a:extLst>
          </p:cNvPr>
          <p:cNvGraphicFramePr>
            <a:graphicFrameLocks noGrp="1"/>
          </p:cNvGraphicFramePr>
          <p:nvPr>
            <p:extLst>
              <p:ext uri="{D42A27DB-BD31-4B8C-83A1-F6EECF244321}">
                <p14:modId xmlns:p14="http://schemas.microsoft.com/office/powerpoint/2010/main" val="2335167493"/>
              </p:ext>
            </p:extLst>
          </p:nvPr>
        </p:nvGraphicFramePr>
        <p:xfrm>
          <a:off x="6801137" y="1296113"/>
          <a:ext cx="867244" cy="610925"/>
        </p:xfrm>
        <a:graphic>
          <a:graphicData uri="http://schemas.openxmlformats.org/drawingml/2006/table">
            <a:tbl>
              <a:tblPr/>
              <a:tblGrid>
                <a:gridCol w="867244">
                  <a:extLst>
                    <a:ext uri="{9D8B030D-6E8A-4147-A177-3AD203B41FA5}">
                      <a16:colId xmlns:a16="http://schemas.microsoft.com/office/drawing/2014/main" val="20000"/>
                    </a:ext>
                  </a:extLst>
                </a:gridCol>
              </a:tblGrid>
              <a:tr h="122640">
                <a:tc>
                  <a:txBody>
                    <a:bodyPr/>
                    <a:lstStyle/>
                    <a:p>
                      <a:pPr marL="0" marR="0" lvl="0" indent="0" algn="l" defTabSz="457200" rtl="0" eaLnBrk="1" fontAlgn="base" latinLnBrk="0" hangingPunct="1">
                        <a:lnSpc>
                          <a:spcPct val="100000"/>
                        </a:lnSpc>
                        <a:spcBef>
                          <a:spcPct val="0"/>
                        </a:spcBef>
                        <a:spcAft>
                          <a:spcPct val="0"/>
                        </a:spcAft>
                        <a:buClrTx/>
                        <a:buSzPct val="171000"/>
                        <a:buFont typeface="Gill Sans" pitchFamily="-8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lang="en-US" sz="700" b="1" i="0" kern="1200">
                          <a:solidFill>
                            <a:srgbClr val="325A43"/>
                          </a:solidFill>
                          <a:latin typeface="Calibri" panose="020F0502020204030204" pitchFamily="34" charset="0"/>
                          <a:ea typeface="ヒラギノ角ゴ ProN W3" charset="-128"/>
                          <a:cs typeface="Calibri" panose="020F0502020204030204" pitchFamily="34" charset="0"/>
                          <a:sym typeface="Calibri Bold" charset="0"/>
                        </a:rPr>
                        <a:t>NORTH AMERICA</a:t>
                      </a:r>
                    </a:p>
                  </a:txBody>
                  <a:tcPr marL="28413" marR="28413" marT="26783" marB="26783" horzOverflow="overflow">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450679">
                <a:tc>
                  <a:txBody>
                    <a:bodyPr/>
                    <a:lstStyle/>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CANADA </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USA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MEXICO</a:t>
                      </a:r>
                    </a:p>
                  </a:txBody>
                  <a:tcPr marL="28413" marR="28413" marT="26783" marB="26783"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7" name="Group 12">
            <a:extLst>
              <a:ext uri="{FF2B5EF4-FFF2-40B4-BE49-F238E27FC236}">
                <a16:creationId xmlns:a16="http://schemas.microsoft.com/office/drawing/2014/main" id="{C414C4CE-E687-4B45-B506-C22941B845D7}"/>
              </a:ext>
            </a:extLst>
          </p:cNvPr>
          <p:cNvGraphicFramePr>
            <a:graphicFrameLocks noGrp="1"/>
          </p:cNvGraphicFramePr>
          <p:nvPr>
            <p:extLst>
              <p:ext uri="{D42A27DB-BD31-4B8C-83A1-F6EECF244321}">
                <p14:modId xmlns:p14="http://schemas.microsoft.com/office/powerpoint/2010/main" val="765942035"/>
              </p:ext>
            </p:extLst>
          </p:nvPr>
        </p:nvGraphicFramePr>
        <p:xfrm>
          <a:off x="7947736" y="3487973"/>
          <a:ext cx="850403" cy="853796"/>
        </p:xfrm>
        <a:graphic>
          <a:graphicData uri="http://schemas.openxmlformats.org/drawingml/2006/table">
            <a:tbl>
              <a:tblPr/>
              <a:tblGrid>
                <a:gridCol w="850403">
                  <a:extLst>
                    <a:ext uri="{9D8B030D-6E8A-4147-A177-3AD203B41FA5}">
                      <a16:colId xmlns:a16="http://schemas.microsoft.com/office/drawing/2014/main" val="20000"/>
                    </a:ext>
                  </a:extLst>
                </a:gridCol>
              </a:tblGrid>
              <a:tr h="109522">
                <a:tc>
                  <a:txBody>
                    <a:bodyPr/>
                    <a:lstStyle/>
                    <a:p>
                      <a:pPr marL="0" marR="0" lvl="0" indent="0" algn="l" defTabSz="457200" rtl="0" eaLnBrk="1" fontAlgn="base" latinLnBrk="0" hangingPunct="1">
                        <a:lnSpc>
                          <a:spcPct val="100000"/>
                        </a:lnSpc>
                        <a:spcBef>
                          <a:spcPct val="0"/>
                        </a:spcBef>
                        <a:spcAft>
                          <a:spcPct val="0"/>
                        </a:spcAft>
                        <a:buClrTx/>
                        <a:buSzPct val="171000"/>
                        <a:buFont typeface="Gill Sans" pitchFamily="-8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lang="en-US" sz="700" b="1" i="0" kern="1200">
                          <a:solidFill>
                            <a:srgbClr val="EFD894"/>
                          </a:solidFill>
                          <a:latin typeface="Calibri" panose="020F0502020204030204" pitchFamily="34" charset="0"/>
                          <a:ea typeface="ヒラギノ角ゴ ProN W3" charset="-128"/>
                          <a:cs typeface="Calibri" panose="020F0502020204030204" pitchFamily="34" charset="0"/>
                          <a:sym typeface="Calibri Bold" charset="0"/>
                        </a:rPr>
                        <a:t>ASIA &amp; OCEANIA</a:t>
                      </a:r>
                    </a:p>
                  </a:txBody>
                  <a:tcPr marL="28390" marR="28390" marT="26759" marB="26759" horzOverflow="overflow">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610558">
                <a:tc>
                  <a:txBody>
                    <a:bodyPr/>
                    <a:lstStyle/>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AUSTRALIA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INDIA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PHILIPPINES</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NEW ZEALAND</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SINGAPORE</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endParaRPr kumimoji="0" lang="en-US" sz="700" b="0" i="0" u="none" strike="noStrike" cap="none" normalizeH="0" baseline="0">
                        <a:ln>
                          <a:noFill/>
                        </a:ln>
                        <a:solidFill>
                          <a:srgbClr val="696969"/>
                        </a:solidFill>
                        <a:effectLst/>
                        <a:latin typeface="Calibri Light" panose="020F0302020204030204" pitchFamily="34" charset="0"/>
                        <a:ea typeface="ヒラギノ角ゴ ProN W3" pitchFamily="-84" charset="-128"/>
                        <a:cs typeface="Calibri Light" panose="020F0302020204030204" pitchFamily="34" charset="0"/>
                        <a:sym typeface="Calibri" pitchFamily="34" charset="0"/>
                      </a:endParaRPr>
                    </a:p>
                  </a:txBody>
                  <a:tcPr marL="28390" marR="28390" marT="26759" marB="26759"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8" name="Group 29">
            <a:extLst>
              <a:ext uri="{FF2B5EF4-FFF2-40B4-BE49-F238E27FC236}">
                <a16:creationId xmlns:a16="http://schemas.microsoft.com/office/drawing/2014/main" id="{4D4195C6-E0D1-4A48-9B8E-71EA6E3DA5C0}"/>
              </a:ext>
            </a:extLst>
          </p:cNvPr>
          <p:cNvGraphicFramePr>
            <a:graphicFrameLocks noGrp="1"/>
          </p:cNvGraphicFramePr>
          <p:nvPr>
            <p:extLst>
              <p:ext uri="{D42A27DB-BD31-4B8C-83A1-F6EECF244321}">
                <p14:modId xmlns:p14="http://schemas.microsoft.com/office/powerpoint/2010/main" val="3057760067"/>
              </p:ext>
            </p:extLst>
          </p:nvPr>
        </p:nvGraphicFramePr>
        <p:xfrm>
          <a:off x="6784398" y="3487973"/>
          <a:ext cx="1060042" cy="1387348"/>
        </p:xfrm>
        <a:graphic>
          <a:graphicData uri="http://schemas.openxmlformats.org/drawingml/2006/table">
            <a:tbl>
              <a:tblPr/>
              <a:tblGrid>
                <a:gridCol w="1060042">
                  <a:extLst>
                    <a:ext uri="{9D8B030D-6E8A-4147-A177-3AD203B41FA5}">
                      <a16:colId xmlns:a16="http://schemas.microsoft.com/office/drawing/2014/main" val="20000"/>
                    </a:ext>
                  </a:extLst>
                </a:gridCol>
              </a:tblGrid>
              <a:tr h="160101">
                <a:tc>
                  <a:txBody>
                    <a:bodyPr/>
                    <a:lstStyle/>
                    <a:p>
                      <a:pPr marL="0" marR="0" lvl="0" indent="0" algn="l" defTabSz="457200" rtl="0" eaLnBrk="1" fontAlgn="base" latinLnBrk="0" hangingPunct="1">
                        <a:lnSpc>
                          <a:spcPct val="100000"/>
                        </a:lnSpc>
                        <a:spcBef>
                          <a:spcPct val="0"/>
                        </a:spcBef>
                        <a:spcAft>
                          <a:spcPct val="0"/>
                        </a:spcAft>
                        <a:buClrTx/>
                        <a:buSzPct val="171000"/>
                        <a:buFont typeface="Gill Sans" pitchFamily="-8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lang="en-US" sz="700" b="1" i="0" kern="1200">
                          <a:solidFill>
                            <a:srgbClr val="EF7F33"/>
                          </a:solidFill>
                          <a:latin typeface="Calibri" panose="020F0502020204030204" pitchFamily="34" charset="0"/>
                          <a:ea typeface="ヒラギノ角ゴ ProN W3" charset="-128"/>
                          <a:cs typeface="Calibri" panose="020F0502020204030204" pitchFamily="34" charset="0"/>
                          <a:sym typeface="Calibri Bold" charset="0"/>
                        </a:rPr>
                        <a:t>MIDDLE EAST &amp; AFRICA</a:t>
                      </a:r>
                    </a:p>
                  </a:txBody>
                  <a:tcPr marL="28377" marR="28377" marT="26797" marB="26797" horzOverflow="overflow">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159033">
                <a:tc>
                  <a:txBody>
                    <a:bodyPr/>
                    <a:lstStyle/>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rPr>
                        <a:t>UAE</a:t>
                      </a:r>
                      <a:endPar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endParaRP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MOROCCO</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SOUTH AFRICA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SAUDI ARABIA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ALGERIA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GABON</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OMAN</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_tradnl"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CATAR</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_tradnl"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EGYPT</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KENYA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endParaRPr kumimoji="0" lang="en-US" sz="700" b="0" i="0" u="none" strike="noStrike" kern="1200" cap="none" normalizeH="0" baseline="0">
                        <a:ln>
                          <a:noFill/>
                        </a:ln>
                        <a:solidFill>
                          <a:srgbClr val="696969"/>
                        </a:solidFill>
                        <a:effectLst/>
                        <a:latin typeface="Calibri" panose="020F0502020204030204" pitchFamily="34" charset="0"/>
                        <a:ea typeface="ヒラギノ角ゴ ProN W3" pitchFamily="-84" charset="-128"/>
                        <a:cs typeface="Calibri" panose="020F0502020204030204" pitchFamily="34" charset="0"/>
                        <a:sym typeface="Calibri" pitchFamily="34" charset="0"/>
                      </a:endParaRPr>
                    </a:p>
                  </a:txBody>
                  <a:tcPr marL="28377" marR="28377" marT="26797" marB="26797"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49" name="Group 63">
            <a:extLst>
              <a:ext uri="{FF2B5EF4-FFF2-40B4-BE49-F238E27FC236}">
                <a16:creationId xmlns:a16="http://schemas.microsoft.com/office/drawing/2014/main" id="{B8543BF0-0EA5-E843-BF27-013378932FEE}"/>
              </a:ext>
            </a:extLst>
          </p:cNvPr>
          <p:cNvGraphicFramePr>
            <a:graphicFrameLocks noGrp="1"/>
          </p:cNvGraphicFramePr>
          <p:nvPr>
            <p:extLst>
              <p:ext uri="{D42A27DB-BD31-4B8C-83A1-F6EECF244321}">
                <p14:modId xmlns:p14="http://schemas.microsoft.com/office/powerpoint/2010/main" val="3972482197"/>
              </p:ext>
            </p:extLst>
          </p:nvPr>
        </p:nvGraphicFramePr>
        <p:xfrm>
          <a:off x="6801137" y="2062866"/>
          <a:ext cx="1146599" cy="1291934"/>
        </p:xfrm>
        <a:graphic>
          <a:graphicData uri="http://schemas.openxmlformats.org/drawingml/2006/table">
            <a:tbl>
              <a:tblPr/>
              <a:tblGrid>
                <a:gridCol w="1146599">
                  <a:extLst>
                    <a:ext uri="{9D8B030D-6E8A-4147-A177-3AD203B41FA5}">
                      <a16:colId xmlns:a16="http://schemas.microsoft.com/office/drawing/2014/main" val="20000"/>
                    </a:ext>
                  </a:extLst>
                </a:gridCol>
              </a:tblGrid>
              <a:tr h="141525">
                <a:tc>
                  <a:txBody>
                    <a:bodyPr/>
                    <a:lstStyle/>
                    <a:p>
                      <a:pPr marL="0" marR="0" lvl="0" indent="0" algn="l" defTabSz="914400" rtl="0" eaLnBrk="1" fontAlgn="base" latinLnBrk="0" hangingPunct="1">
                        <a:lnSpc>
                          <a:spcPct val="100000"/>
                        </a:lnSpc>
                        <a:spcBef>
                          <a:spcPct val="0"/>
                        </a:spcBef>
                        <a:spcAft>
                          <a:spcPct val="0"/>
                        </a:spcAft>
                        <a:buClrTx/>
                        <a:buSzPct val="171000"/>
                        <a:buFont typeface="Gill Sans" pitchFamily="-8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lang="en-US" sz="700" b="1" i="0" kern="1200">
                          <a:solidFill>
                            <a:srgbClr val="AC876F"/>
                          </a:solidFill>
                          <a:latin typeface="Calibri" panose="020F0502020204030204" pitchFamily="34" charset="0"/>
                          <a:ea typeface="ヒラギノ角ゴ ProN W3" charset="-128"/>
                          <a:cs typeface="Calibri" panose="020F0502020204030204" pitchFamily="34" charset="0"/>
                          <a:sym typeface="Calibri Bold" charset="0"/>
                        </a:rPr>
                        <a:t>LATIN AMERICA</a:t>
                      </a:r>
                    </a:p>
                  </a:txBody>
                  <a:tcPr marL="28409" marR="28409" marT="26750" marB="26750" horzOverflow="overflow">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131754">
                <a:tc>
                  <a:txBody>
                    <a:bodyPr/>
                    <a:lstStyle/>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BRAZIL</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CHILE</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COLOMBIA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PERU</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PANAMA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DOMINICAN REP.</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COSTA RICA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ECUADOR</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NICARAGUA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TRINIDAD AND TOBAGO</a:t>
                      </a:r>
                      <a:endParaRPr kumimoji="0" lang="en-U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Calibri" pitchFamily="34" charset="0"/>
                      </a:endParaRPr>
                    </a:p>
                  </a:txBody>
                  <a:tcPr marL="28409" marR="28409" marT="26750" marB="26750"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50" name="Group 63">
            <a:extLst>
              <a:ext uri="{FF2B5EF4-FFF2-40B4-BE49-F238E27FC236}">
                <a16:creationId xmlns:a16="http://schemas.microsoft.com/office/drawing/2014/main" id="{350A5D04-CE52-8E47-8E29-3641A913553B}"/>
              </a:ext>
            </a:extLst>
          </p:cNvPr>
          <p:cNvGraphicFramePr>
            <a:graphicFrameLocks noGrp="1"/>
          </p:cNvGraphicFramePr>
          <p:nvPr>
            <p:extLst>
              <p:ext uri="{D42A27DB-BD31-4B8C-83A1-F6EECF244321}">
                <p14:modId xmlns:p14="http://schemas.microsoft.com/office/powerpoint/2010/main" val="2064607171"/>
              </p:ext>
            </p:extLst>
          </p:nvPr>
        </p:nvGraphicFramePr>
        <p:xfrm>
          <a:off x="7956376" y="1291653"/>
          <a:ext cx="751688" cy="2154092"/>
        </p:xfrm>
        <a:graphic>
          <a:graphicData uri="http://schemas.openxmlformats.org/drawingml/2006/table">
            <a:tbl>
              <a:tblPr/>
              <a:tblGrid>
                <a:gridCol w="751688">
                  <a:extLst>
                    <a:ext uri="{9D8B030D-6E8A-4147-A177-3AD203B41FA5}">
                      <a16:colId xmlns:a16="http://schemas.microsoft.com/office/drawing/2014/main" val="20000"/>
                    </a:ext>
                  </a:extLst>
                </a:gridCol>
              </a:tblGrid>
              <a:tr h="180504">
                <a:tc>
                  <a:txBody>
                    <a:bodyPr/>
                    <a:lstStyle/>
                    <a:p>
                      <a:pPr marL="0" marR="0" lvl="0" indent="0" algn="l" defTabSz="457200" rtl="0" eaLnBrk="1" fontAlgn="base" latinLnBrk="0" hangingPunct="1">
                        <a:lnSpc>
                          <a:spcPct val="100000"/>
                        </a:lnSpc>
                        <a:spcBef>
                          <a:spcPct val="0"/>
                        </a:spcBef>
                        <a:spcAft>
                          <a:spcPct val="0"/>
                        </a:spcAft>
                        <a:buClrTx/>
                        <a:buSzPct val="171000"/>
                        <a:buFont typeface="Gill Sans" pitchFamily="-8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lang="en-US" sz="700" b="1" i="0" kern="1200">
                          <a:solidFill>
                            <a:srgbClr val="09759A"/>
                          </a:solidFill>
                          <a:latin typeface="Calibri" panose="020F0502020204030204" pitchFamily="34" charset="0"/>
                          <a:ea typeface="ヒラギノ角ゴ ProN W3" charset="-128"/>
                          <a:cs typeface="Calibri" panose="020F0502020204030204" pitchFamily="34" charset="0"/>
                          <a:sym typeface="Calibri Bold" charset="0"/>
                        </a:rPr>
                        <a:t>EUROPE</a:t>
                      </a:r>
                    </a:p>
                  </a:txBody>
                  <a:tcPr marL="28375" marR="28375" marT="26674" marB="26674" horzOverflow="overflow">
                    <a:lnL>
                      <a:noFill/>
                    </a:lnL>
                    <a:lnR>
                      <a:noFill/>
                    </a:lnR>
                    <a:lnT w="381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1180741">
                <a:tc>
                  <a:txBody>
                    <a:bodyPr/>
                    <a:lstStyle/>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SPAIN</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POLAND</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ITALY</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PORTUGAL</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SWEDEN</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GREECE</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GERMANY</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CROATIA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NORWAY</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rPr>
                        <a:t>HUNGARY</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NETHERLANDS</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ROMANIA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DENMARK</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UNITED KINGDOM</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AUSTRIA</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TURKEY</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r>
                        <a:rPr kumimoji="0" lang="en-US" alt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rPr>
                        <a:t>UKRAINE</a:t>
                      </a:r>
                    </a:p>
                    <a:p>
                      <a:pPr marL="0" marR="0" lvl="0" indent="0" algn="l" defTabSz="914400" rtl="0" eaLnBrk="1" fontAlgn="base" latinLnBrk="0" hangingPunct="1">
                        <a:lnSpc>
                          <a:spcPct val="100000"/>
                        </a:lnSpc>
                        <a:spcBef>
                          <a:spcPct val="0"/>
                        </a:spcBef>
                        <a:spcAft>
                          <a:spcPct val="0"/>
                        </a:spcAft>
                        <a:buClr>
                          <a:srgbClr val="E30006"/>
                        </a:buClr>
                        <a:buSzPct val="100000"/>
                        <a:buFont typeface="Arial" pitchFamily="34" charset="0"/>
                        <a:buNone/>
                        <a:tabLst>
                          <a:tab pos="330200" algn="l"/>
                          <a:tab pos="673100" algn="l"/>
                          <a:tab pos="990600" algn="l"/>
                          <a:tab pos="1333500" algn="l"/>
                          <a:tab pos="1663700" algn="l"/>
                          <a:tab pos="1981200" algn="l"/>
                          <a:tab pos="2324100" algn="l"/>
                          <a:tab pos="2654300" algn="l"/>
                          <a:tab pos="2997200" algn="l"/>
                          <a:tab pos="3327400" algn="l"/>
                          <a:tab pos="3670300" algn="l"/>
                          <a:tab pos="3987800" algn="l"/>
                          <a:tab pos="5207000" algn="l"/>
                        </a:tabLst>
                      </a:pPr>
                      <a:endParaRPr kumimoji="0" lang="es-ES" sz="700" b="0" i="0" u="none" strike="noStrike" kern="1200" cap="none" normalizeH="0" baseline="0">
                        <a:ln>
                          <a:noFill/>
                        </a:ln>
                        <a:solidFill>
                          <a:srgbClr val="000000"/>
                        </a:solidFill>
                        <a:effectLst/>
                        <a:latin typeface="Calibri Light" panose="020F0302020204030204" pitchFamily="34" charset="0"/>
                        <a:ea typeface="ヒラギノ角ゴ ProN W3" pitchFamily="-84" charset="-128"/>
                        <a:cs typeface="Calibri" panose="020F0502020204030204" pitchFamily="34" charset="0"/>
                        <a:sym typeface="Gill Sans" pitchFamily="-84" charset="0"/>
                      </a:endParaRPr>
                    </a:p>
                  </a:txBody>
                  <a:tcPr marL="28375" marR="28375" marT="26674" marB="2667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grpSp>
        <p:nvGrpSpPr>
          <p:cNvPr id="6" name="Grupo 5">
            <a:extLst>
              <a:ext uri="{FF2B5EF4-FFF2-40B4-BE49-F238E27FC236}">
                <a16:creationId xmlns:a16="http://schemas.microsoft.com/office/drawing/2014/main" id="{0BAE7924-D07A-0540-9193-53D24B5EAE8B}"/>
              </a:ext>
            </a:extLst>
          </p:cNvPr>
          <p:cNvGrpSpPr/>
          <p:nvPr/>
        </p:nvGrpSpPr>
        <p:grpSpPr>
          <a:xfrm>
            <a:off x="251520" y="1291977"/>
            <a:ext cx="6549617" cy="3619656"/>
            <a:chOff x="251519" y="1338887"/>
            <a:chExt cx="6549617" cy="3619656"/>
          </a:xfrm>
        </p:grpSpPr>
        <p:sp>
          <p:nvSpPr>
            <p:cNvPr id="253" name="Forma libre: forma 4">
              <a:extLst>
                <a:ext uri="{FF2B5EF4-FFF2-40B4-BE49-F238E27FC236}">
                  <a16:creationId xmlns:a16="http://schemas.microsoft.com/office/drawing/2014/main" id="{0D1AA3D6-0B33-DE4C-AFB2-BE5939CBE677}"/>
                </a:ext>
              </a:extLst>
            </p:cNvPr>
            <p:cNvSpPr/>
            <p:nvPr/>
          </p:nvSpPr>
          <p:spPr>
            <a:xfrm>
              <a:off x="6624412" y="1920518"/>
              <a:ext cx="176724" cy="150790"/>
            </a:xfrm>
            <a:custGeom>
              <a:avLst/>
              <a:gdLst>
                <a:gd name="connsiteX0" fmla="*/ 254318 w 303371"/>
                <a:gd name="connsiteY0" fmla="*/ 103594 h 258851"/>
                <a:gd name="connsiteX1" fmla="*/ 238125 w 303371"/>
                <a:gd name="connsiteY1" fmla="*/ 96927 h 258851"/>
                <a:gd name="connsiteX2" fmla="*/ 209074 w 303371"/>
                <a:gd name="connsiteY2" fmla="*/ 96927 h 258851"/>
                <a:gd name="connsiteX3" fmla="*/ 199549 w 303371"/>
                <a:gd name="connsiteY3" fmla="*/ 106452 h 258851"/>
                <a:gd name="connsiteX4" fmla="*/ 199549 w 303371"/>
                <a:gd name="connsiteY4" fmla="*/ 128835 h 258851"/>
                <a:gd name="connsiteX5" fmla="*/ 192881 w 303371"/>
                <a:gd name="connsiteY5" fmla="*/ 145028 h 258851"/>
                <a:gd name="connsiteX6" fmla="*/ 179070 w 303371"/>
                <a:gd name="connsiteY6" fmla="*/ 159315 h 258851"/>
                <a:gd name="connsiteX7" fmla="*/ 165735 w 303371"/>
                <a:gd name="connsiteY7" fmla="*/ 159315 h 258851"/>
                <a:gd name="connsiteX8" fmla="*/ 130969 w 303371"/>
                <a:gd name="connsiteY8" fmla="*/ 124549 h 258851"/>
                <a:gd name="connsiteX9" fmla="*/ 130969 w 303371"/>
                <a:gd name="connsiteY9" fmla="*/ 111214 h 258851"/>
                <a:gd name="connsiteX10" fmla="*/ 143352 w 303371"/>
                <a:gd name="connsiteY10" fmla="*/ 98355 h 258851"/>
                <a:gd name="connsiteX11" fmla="*/ 143352 w 303371"/>
                <a:gd name="connsiteY11" fmla="*/ 85020 h 258851"/>
                <a:gd name="connsiteX12" fmla="*/ 106204 w 303371"/>
                <a:gd name="connsiteY12" fmla="*/ 47873 h 258851"/>
                <a:gd name="connsiteX13" fmla="*/ 90012 w 303371"/>
                <a:gd name="connsiteY13" fmla="*/ 41205 h 258851"/>
                <a:gd name="connsiteX14" fmla="*/ 55245 w 303371"/>
                <a:gd name="connsiteY14" fmla="*/ 41205 h 258851"/>
                <a:gd name="connsiteX15" fmla="*/ 39052 w 303371"/>
                <a:gd name="connsiteY15" fmla="*/ 34537 h 258851"/>
                <a:gd name="connsiteX16" fmla="*/ 6668 w 303371"/>
                <a:gd name="connsiteY16" fmla="*/ 2153 h 258851"/>
                <a:gd name="connsiteX17" fmla="*/ 0 w 303371"/>
                <a:gd name="connsiteY17" fmla="*/ 5010 h 258851"/>
                <a:gd name="connsiteX18" fmla="*/ 0 w 303371"/>
                <a:gd name="connsiteY18" fmla="*/ 136455 h 258851"/>
                <a:gd name="connsiteX19" fmla="*/ 7144 w 303371"/>
                <a:gd name="connsiteY19" fmla="*/ 152648 h 258851"/>
                <a:gd name="connsiteX20" fmla="*/ 59056 w 303371"/>
                <a:gd name="connsiteY20" fmla="*/ 201225 h 258851"/>
                <a:gd name="connsiteX21" fmla="*/ 72866 w 303371"/>
                <a:gd name="connsiteY21" fmla="*/ 200749 h 258851"/>
                <a:gd name="connsiteX22" fmla="*/ 100965 w 303371"/>
                <a:gd name="connsiteY22" fmla="*/ 172650 h 258851"/>
                <a:gd name="connsiteX23" fmla="*/ 114300 w 303371"/>
                <a:gd name="connsiteY23" fmla="*/ 172650 h 258851"/>
                <a:gd name="connsiteX24" fmla="*/ 196691 w 303371"/>
                <a:gd name="connsiteY24" fmla="*/ 255994 h 258851"/>
                <a:gd name="connsiteX25" fmla="*/ 210027 w 303371"/>
                <a:gd name="connsiteY25" fmla="*/ 255994 h 258851"/>
                <a:gd name="connsiteX26" fmla="*/ 300514 w 303371"/>
                <a:gd name="connsiteY26" fmla="*/ 165030 h 258851"/>
                <a:gd name="connsiteX27" fmla="*/ 300514 w 303371"/>
                <a:gd name="connsiteY27" fmla="*/ 151695 h 258851"/>
                <a:gd name="connsiteX28" fmla="*/ 254318 w 303371"/>
                <a:gd name="connsiteY28" fmla="*/ 103594 h 25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3371" h="258851">
                  <a:moveTo>
                    <a:pt x="254318" y="103594"/>
                  </a:moveTo>
                  <a:cubicBezTo>
                    <a:pt x="250508" y="99784"/>
                    <a:pt x="243364" y="96927"/>
                    <a:pt x="238125" y="96927"/>
                  </a:cubicBezTo>
                  <a:lnTo>
                    <a:pt x="209074" y="96927"/>
                  </a:lnTo>
                  <a:cubicBezTo>
                    <a:pt x="203835" y="96927"/>
                    <a:pt x="199549" y="101212"/>
                    <a:pt x="199549" y="106452"/>
                  </a:cubicBezTo>
                  <a:lnTo>
                    <a:pt x="199549" y="128835"/>
                  </a:lnTo>
                  <a:cubicBezTo>
                    <a:pt x="199549" y="134074"/>
                    <a:pt x="196691" y="141217"/>
                    <a:pt x="192881" y="145028"/>
                  </a:cubicBezTo>
                  <a:lnTo>
                    <a:pt x="179070" y="159315"/>
                  </a:lnTo>
                  <a:cubicBezTo>
                    <a:pt x="175260" y="163125"/>
                    <a:pt x="169545" y="163125"/>
                    <a:pt x="165735" y="159315"/>
                  </a:cubicBezTo>
                  <a:lnTo>
                    <a:pt x="130969" y="124549"/>
                  </a:lnTo>
                  <a:cubicBezTo>
                    <a:pt x="127159" y="120739"/>
                    <a:pt x="127159" y="115024"/>
                    <a:pt x="130969" y="111214"/>
                  </a:cubicBezTo>
                  <a:lnTo>
                    <a:pt x="143352" y="98355"/>
                  </a:lnTo>
                  <a:cubicBezTo>
                    <a:pt x="147162" y="94545"/>
                    <a:pt x="147162" y="88830"/>
                    <a:pt x="143352" y="85020"/>
                  </a:cubicBezTo>
                  <a:lnTo>
                    <a:pt x="106204" y="47873"/>
                  </a:lnTo>
                  <a:cubicBezTo>
                    <a:pt x="102394" y="44062"/>
                    <a:pt x="95250" y="41205"/>
                    <a:pt x="90012" y="41205"/>
                  </a:cubicBezTo>
                  <a:lnTo>
                    <a:pt x="55245" y="41205"/>
                  </a:lnTo>
                  <a:cubicBezTo>
                    <a:pt x="50006" y="41205"/>
                    <a:pt x="42863" y="38348"/>
                    <a:pt x="39052" y="34537"/>
                  </a:cubicBezTo>
                  <a:lnTo>
                    <a:pt x="6668" y="2153"/>
                  </a:lnTo>
                  <a:cubicBezTo>
                    <a:pt x="2858" y="-1658"/>
                    <a:pt x="0" y="-229"/>
                    <a:pt x="0" y="5010"/>
                  </a:cubicBezTo>
                  <a:lnTo>
                    <a:pt x="0" y="136455"/>
                  </a:lnTo>
                  <a:cubicBezTo>
                    <a:pt x="0" y="141694"/>
                    <a:pt x="3334" y="148837"/>
                    <a:pt x="7144" y="152648"/>
                  </a:cubicBezTo>
                  <a:lnTo>
                    <a:pt x="59056" y="201225"/>
                  </a:lnTo>
                  <a:cubicBezTo>
                    <a:pt x="62865" y="204559"/>
                    <a:pt x="69056" y="204559"/>
                    <a:pt x="72866" y="200749"/>
                  </a:cubicBezTo>
                  <a:lnTo>
                    <a:pt x="100965" y="172650"/>
                  </a:lnTo>
                  <a:cubicBezTo>
                    <a:pt x="104775" y="168840"/>
                    <a:pt x="110490" y="168840"/>
                    <a:pt x="114300" y="172650"/>
                  </a:cubicBezTo>
                  <a:lnTo>
                    <a:pt x="196691" y="255994"/>
                  </a:lnTo>
                  <a:cubicBezTo>
                    <a:pt x="200502" y="259804"/>
                    <a:pt x="206216" y="259804"/>
                    <a:pt x="210027" y="255994"/>
                  </a:cubicBezTo>
                  <a:lnTo>
                    <a:pt x="300514" y="165030"/>
                  </a:lnTo>
                  <a:cubicBezTo>
                    <a:pt x="304324" y="161220"/>
                    <a:pt x="304324" y="155029"/>
                    <a:pt x="300514" y="151695"/>
                  </a:cubicBezTo>
                  <a:lnTo>
                    <a:pt x="254318" y="10359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54" name="Forma libre: forma 5">
              <a:extLst>
                <a:ext uri="{FF2B5EF4-FFF2-40B4-BE49-F238E27FC236}">
                  <a16:creationId xmlns:a16="http://schemas.microsoft.com/office/drawing/2014/main" id="{4C203C52-2889-D943-937A-B0F8BE1C4462}"/>
                </a:ext>
              </a:extLst>
            </p:cNvPr>
            <p:cNvSpPr/>
            <p:nvPr/>
          </p:nvSpPr>
          <p:spPr>
            <a:xfrm>
              <a:off x="4787257" y="3409640"/>
              <a:ext cx="48273" cy="82120"/>
            </a:xfrm>
            <a:custGeom>
              <a:avLst/>
              <a:gdLst>
                <a:gd name="connsiteX0" fmla="*/ 19050 w 82867"/>
                <a:gd name="connsiteY0" fmla="*/ 10954 h 140970"/>
                <a:gd name="connsiteX1" fmla="*/ 19050 w 82867"/>
                <a:gd name="connsiteY1" fmla="*/ 42387 h 140970"/>
                <a:gd name="connsiteX2" fmla="*/ 0 w 82867"/>
                <a:gd name="connsiteY2" fmla="*/ 61437 h 140970"/>
                <a:gd name="connsiteX3" fmla="*/ 0 w 82867"/>
                <a:gd name="connsiteY3" fmla="*/ 140970 h 140970"/>
                <a:gd name="connsiteX4" fmla="*/ 43339 w 82867"/>
                <a:gd name="connsiteY4" fmla="*/ 140970 h 140970"/>
                <a:gd name="connsiteX5" fmla="*/ 82868 w 82867"/>
                <a:gd name="connsiteY5" fmla="*/ 100965 h 140970"/>
                <a:gd name="connsiteX6" fmla="*/ 82868 w 82867"/>
                <a:gd name="connsiteY6" fmla="*/ 53340 h 140970"/>
                <a:gd name="connsiteX7" fmla="*/ 30004 w 82867"/>
                <a:gd name="connsiteY7" fmla="*/ 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 h="140970">
                  <a:moveTo>
                    <a:pt x="19050" y="10954"/>
                  </a:moveTo>
                  <a:lnTo>
                    <a:pt x="19050" y="42387"/>
                  </a:lnTo>
                  <a:lnTo>
                    <a:pt x="0" y="61437"/>
                  </a:lnTo>
                  <a:lnTo>
                    <a:pt x="0" y="140970"/>
                  </a:lnTo>
                  <a:lnTo>
                    <a:pt x="43339" y="140970"/>
                  </a:lnTo>
                  <a:lnTo>
                    <a:pt x="82868" y="100965"/>
                  </a:lnTo>
                  <a:lnTo>
                    <a:pt x="82868" y="53340"/>
                  </a:lnTo>
                  <a:lnTo>
                    <a:pt x="3000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55" name="Forma libre: forma 6">
              <a:extLst>
                <a:ext uri="{FF2B5EF4-FFF2-40B4-BE49-F238E27FC236}">
                  <a16:creationId xmlns:a16="http://schemas.microsoft.com/office/drawing/2014/main" id="{1DA75BB8-1179-5E40-8F3B-DF859F76C045}"/>
                </a:ext>
              </a:extLst>
            </p:cNvPr>
            <p:cNvSpPr/>
            <p:nvPr/>
          </p:nvSpPr>
          <p:spPr>
            <a:xfrm>
              <a:off x="5073844" y="3493424"/>
              <a:ext cx="197254" cy="258012"/>
            </a:xfrm>
            <a:custGeom>
              <a:avLst/>
              <a:gdLst>
                <a:gd name="connsiteX0" fmla="*/ 338614 w 338613"/>
                <a:gd name="connsiteY0" fmla="*/ 354806 h 442912"/>
                <a:gd name="connsiteX1" fmla="*/ 244316 w 338613"/>
                <a:gd name="connsiteY1" fmla="*/ 260033 h 442912"/>
                <a:gd name="connsiteX2" fmla="*/ 261938 w 338613"/>
                <a:gd name="connsiteY2" fmla="*/ 242888 h 442912"/>
                <a:gd name="connsiteX3" fmla="*/ 20955 w 338613"/>
                <a:gd name="connsiteY3" fmla="*/ 0 h 442912"/>
                <a:gd name="connsiteX4" fmla="*/ 0 w 338613"/>
                <a:gd name="connsiteY4" fmla="*/ 20956 h 442912"/>
                <a:gd name="connsiteX5" fmla="*/ 44291 w 338613"/>
                <a:gd name="connsiteY5" fmla="*/ 74295 h 442912"/>
                <a:gd name="connsiteX6" fmla="*/ 44291 w 338613"/>
                <a:gd name="connsiteY6" fmla="*/ 119063 h 442912"/>
                <a:gd name="connsiteX7" fmla="*/ 171926 w 338613"/>
                <a:gd name="connsiteY7" fmla="*/ 247650 h 442912"/>
                <a:gd name="connsiteX8" fmla="*/ 171926 w 338613"/>
                <a:gd name="connsiteY8" fmla="*/ 323850 h 442912"/>
                <a:gd name="connsiteX9" fmla="*/ 290036 w 338613"/>
                <a:gd name="connsiteY9" fmla="*/ 442913 h 442912"/>
                <a:gd name="connsiteX10" fmla="*/ 338614 w 338613"/>
                <a:gd name="connsiteY10" fmla="*/ 442913 h 442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8613" h="442912">
                  <a:moveTo>
                    <a:pt x="338614" y="354806"/>
                  </a:moveTo>
                  <a:lnTo>
                    <a:pt x="244316" y="260033"/>
                  </a:lnTo>
                  <a:lnTo>
                    <a:pt x="261938" y="242888"/>
                  </a:lnTo>
                  <a:lnTo>
                    <a:pt x="20955" y="0"/>
                  </a:lnTo>
                  <a:lnTo>
                    <a:pt x="0" y="20956"/>
                  </a:lnTo>
                  <a:lnTo>
                    <a:pt x="44291" y="74295"/>
                  </a:lnTo>
                  <a:lnTo>
                    <a:pt x="44291" y="119063"/>
                  </a:lnTo>
                  <a:lnTo>
                    <a:pt x="171926" y="247650"/>
                  </a:lnTo>
                  <a:lnTo>
                    <a:pt x="171926" y="323850"/>
                  </a:lnTo>
                  <a:lnTo>
                    <a:pt x="290036" y="442913"/>
                  </a:lnTo>
                  <a:lnTo>
                    <a:pt x="338614" y="44291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56" name="Forma libre: forma 7">
              <a:extLst>
                <a:ext uri="{FF2B5EF4-FFF2-40B4-BE49-F238E27FC236}">
                  <a16:creationId xmlns:a16="http://schemas.microsoft.com/office/drawing/2014/main" id="{1CC735B9-167D-6347-9335-287250484E58}"/>
                </a:ext>
              </a:extLst>
            </p:cNvPr>
            <p:cNvSpPr/>
            <p:nvPr/>
          </p:nvSpPr>
          <p:spPr>
            <a:xfrm>
              <a:off x="3674199" y="1456518"/>
              <a:ext cx="155084" cy="41060"/>
            </a:xfrm>
            <a:custGeom>
              <a:avLst/>
              <a:gdLst>
                <a:gd name="connsiteX0" fmla="*/ 229076 w 266223"/>
                <a:gd name="connsiteY0" fmla="*/ 70485 h 70485"/>
                <a:gd name="connsiteX1" fmla="*/ 266223 w 266223"/>
                <a:gd name="connsiteY1" fmla="*/ 32861 h 70485"/>
                <a:gd name="connsiteX2" fmla="*/ 233363 w 266223"/>
                <a:gd name="connsiteY2" fmla="*/ 0 h 70485"/>
                <a:gd name="connsiteX3" fmla="*/ 37147 w 266223"/>
                <a:gd name="connsiteY3" fmla="*/ 0 h 70485"/>
                <a:gd name="connsiteX4" fmla="*/ 0 w 266223"/>
                <a:gd name="connsiteY4" fmla="*/ 30480 h 70485"/>
                <a:gd name="connsiteX5" fmla="*/ 39528 w 266223"/>
                <a:gd name="connsiteY5" fmla="*/ 70485 h 7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223" h="70485">
                  <a:moveTo>
                    <a:pt x="229076" y="70485"/>
                  </a:moveTo>
                  <a:lnTo>
                    <a:pt x="266223" y="32861"/>
                  </a:lnTo>
                  <a:lnTo>
                    <a:pt x="233363" y="0"/>
                  </a:lnTo>
                  <a:lnTo>
                    <a:pt x="37147" y="0"/>
                  </a:lnTo>
                  <a:lnTo>
                    <a:pt x="0" y="30480"/>
                  </a:lnTo>
                  <a:lnTo>
                    <a:pt x="39528" y="7048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57" name="Forma libre: forma 8">
              <a:extLst>
                <a:ext uri="{FF2B5EF4-FFF2-40B4-BE49-F238E27FC236}">
                  <a16:creationId xmlns:a16="http://schemas.microsoft.com/office/drawing/2014/main" id="{48D4846A-5D8B-9149-8FF2-34573E52B5D8}"/>
                </a:ext>
              </a:extLst>
            </p:cNvPr>
            <p:cNvSpPr/>
            <p:nvPr/>
          </p:nvSpPr>
          <p:spPr>
            <a:xfrm>
              <a:off x="3523276" y="1493972"/>
              <a:ext cx="200028" cy="115966"/>
            </a:xfrm>
            <a:custGeom>
              <a:avLst/>
              <a:gdLst>
                <a:gd name="connsiteX0" fmla="*/ 202406 w 343376"/>
                <a:gd name="connsiteY0" fmla="*/ 199073 h 199072"/>
                <a:gd name="connsiteX1" fmla="*/ 257175 w 343376"/>
                <a:gd name="connsiteY1" fmla="*/ 143352 h 199072"/>
                <a:gd name="connsiteX2" fmla="*/ 257175 w 343376"/>
                <a:gd name="connsiteY2" fmla="*/ 67152 h 199072"/>
                <a:gd name="connsiteX3" fmla="*/ 343376 w 343376"/>
                <a:gd name="connsiteY3" fmla="*/ 67152 h 199072"/>
                <a:gd name="connsiteX4" fmla="*/ 343376 w 343376"/>
                <a:gd name="connsiteY4" fmla="*/ 34290 h 199072"/>
                <a:gd name="connsiteX5" fmla="*/ 236696 w 343376"/>
                <a:gd name="connsiteY5" fmla="*/ 34290 h 199072"/>
                <a:gd name="connsiteX6" fmla="*/ 236696 w 343376"/>
                <a:gd name="connsiteY6" fmla="*/ 953 h 199072"/>
                <a:gd name="connsiteX7" fmla="*/ 0 w 343376"/>
                <a:gd name="connsiteY7" fmla="*/ 0 h 199072"/>
                <a:gd name="connsiteX8" fmla="*/ 0 w 343376"/>
                <a:gd name="connsiteY8" fmla="*/ 56198 h 199072"/>
                <a:gd name="connsiteX9" fmla="*/ 141446 w 343376"/>
                <a:gd name="connsiteY9" fmla="*/ 199073 h 199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3376" h="199072">
                  <a:moveTo>
                    <a:pt x="202406" y="199073"/>
                  </a:moveTo>
                  <a:lnTo>
                    <a:pt x="257175" y="143352"/>
                  </a:lnTo>
                  <a:lnTo>
                    <a:pt x="257175" y="67152"/>
                  </a:lnTo>
                  <a:lnTo>
                    <a:pt x="343376" y="67152"/>
                  </a:lnTo>
                  <a:lnTo>
                    <a:pt x="343376" y="34290"/>
                  </a:lnTo>
                  <a:lnTo>
                    <a:pt x="236696" y="34290"/>
                  </a:lnTo>
                  <a:lnTo>
                    <a:pt x="236696" y="953"/>
                  </a:lnTo>
                  <a:lnTo>
                    <a:pt x="0" y="0"/>
                  </a:lnTo>
                  <a:lnTo>
                    <a:pt x="0" y="56198"/>
                  </a:lnTo>
                  <a:lnTo>
                    <a:pt x="141446" y="19907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58" name="Forma libre: forma 9">
              <a:extLst>
                <a:ext uri="{FF2B5EF4-FFF2-40B4-BE49-F238E27FC236}">
                  <a16:creationId xmlns:a16="http://schemas.microsoft.com/office/drawing/2014/main" id="{2B04613B-AB73-7744-A8A4-DBB1BF8A98C6}"/>
                </a:ext>
              </a:extLst>
            </p:cNvPr>
            <p:cNvSpPr/>
            <p:nvPr/>
          </p:nvSpPr>
          <p:spPr>
            <a:xfrm>
              <a:off x="3207004" y="2183668"/>
              <a:ext cx="149258" cy="220003"/>
            </a:xfrm>
            <a:custGeom>
              <a:avLst/>
              <a:gdLst>
                <a:gd name="connsiteX0" fmla="*/ 75247 w 256222"/>
                <a:gd name="connsiteY0" fmla="*/ 198596 h 377666"/>
                <a:gd name="connsiteX1" fmla="*/ 121444 w 256222"/>
                <a:gd name="connsiteY1" fmla="*/ 245269 h 377666"/>
                <a:gd name="connsiteX2" fmla="*/ 121444 w 256222"/>
                <a:gd name="connsiteY2" fmla="*/ 277177 h 377666"/>
                <a:gd name="connsiteX3" fmla="*/ 83820 w 256222"/>
                <a:gd name="connsiteY3" fmla="*/ 277177 h 377666"/>
                <a:gd name="connsiteX4" fmla="*/ 83820 w 256222"/>
                <a:gd name="connsiteY4" fmla="*/ 341471 h 377666"/>
                <a:gd name="connsiteX5" fmla="*/ 46672 w 256222"/>
                <a:gd name="connsiteY5" fmla="*/ 341471 h 377666"/>
                <a:gd name="connsiteX6" fmla="*/ 46672 w 256222"/>
                <a:gd name="connsiteY6" fmla="*/ 377666 h 377666"/>
                <a:gd name="connsiteX7" fmla="*/ 229076 w 256222"/>
                <a:gd name="connsiteY7" fmla="*/ 377666 h 377666"/>
                <a:gd name="connsiteX8" fmla="*/ 229076 w 256222"/>
                <a:gd name="connsiteY8" fmla="*/ 344329 h 377666"/>
                <a:gd name="connsiteX9" fmla="*/ 256222 w 256222"/>
                <a:gd name="connsiteY9" fmla="*/ 344329 h 377666"/>
                <a:gd name="connsiteX10" fmla="*/ 256222 w 256222"/>
                <a:gd name="connsiteY10" fmla="*/ 291941 h 377666"/>
                <a:gd name="connsiteX11" fmla="*/ 217170 w 256222"/>
                <a:gd name="connsiteY11" fmla="*/ 291941 h 377666"/>
                <a:gd name="connsiteX12" fmla="*/ 181927 w 256222"/>
                <a:gd name="connsiteY12" fmla="*/ 256698 h 377666"/>
                <a:gd name="connsiteX13" fmla="*/ 181927 w 256222"/>
                <a:gd name="connsiteY13" fmla="*/ 216217 h 377666"/>
                <a:gd name="connsiteX14" fmla="*/ 108585 w 256222"/>
                <a:gd name="connsiteY14" fmla="*/ 142398 h 377666"/>
                <a:gd name="connsiteX15" fmla="*/ 171450 w 256222"/>
                <a:gd name="connsiteY15" fmla="*/ 79534 h 377666"/>
                <a:gd name="connsiteX16" fmla="*/ 135731 w 256222"/>
                <a:gd name="connsiteY16" fmla="*/ 43339 h 377666"/>
                <a:gd name="connsiteX17" fmla="*/ 97631 w 256222"/>
                <a:gd name="connsiteY17" fmla="*/ 81915 h 377666"/>
                <a:gd name="connsiteX18" fmla="*/ 75247 w 256222"/>
                <a:gd name="connsiteY18" fmla="*/ 59531 h 377666"/>
                <a:gd name="connsiteX19" fmla="*/ 115728 w 256222"/>
                <a:gd name="connsiteY19" fmla="*/ 18573 h 377666"/>
                <a:gd name="connsiteX20" fmla="*/ 97631 w 256222"/>
                <a:gd name="connsiteY20" fmla="*/ 0 h 377666"/>
                <a:gd name="connsiteX21" fmla="*/ 75724 w 256222"/>
                <a:gd name="connsiteY21" fmla="*/ 21431 h 377666"/>
                <a:gd name="connsiteX22" fmla="*/ 60007 w 256222"/>
                <a:gd name="connsiteY22" fmla="*/ 5715 h 377666"/>
                <a:gd name="connsiteX23" fmla="*/ 0 w 256222"/>
                <a:gd name="connsiteY23" fmla="*/ 65722 h 377666"/>
                <a:gd name="connsiteX24" fmla="*/ 75247 w 256222"/>
                <a:gd name="connsiteY24" fmla="*/ 141446 h 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22" h="377666">
                  <a:moveTo>
                    <a:pt x="75247" y="198596"/>
                  </a:moveTo>
                  <a:lnTo>
                    <a:pt x="121444" y="245269"/>
                  </a:lnTo>
                  <a:lnTo>
                    <a:pt x="121444" y="277177"/>
                  </a:lnTo>
                  <a:lnTo>
                    <a:pt x="83820" y="277177"/>
                  </a:lnTo>
                  <a:lnTo>
                    <a:pt x="83820" y="341471"/>
                  </a:lnTo>
                  <a:lnTo>
                    <a:pt x="46672" y="341471"/>
                  </a:lnTo>
                  <a:lnTo>
                    <a:pt x="46672" y="377666"/>
                  </a:lnTo>
                  <a:lnTo>
                    <a:pt x="229076" y="377666"/>
                  </a:lnTo>
                  <a:lnTo>
                    <a:pt x="229076" y="344329"/>
                  </a:lnTo>
                  <a:lnTo>
                    <a:pt x="256222" y="344329"/>
                  </a:lnTo>
                  <a:lnTo>
                    <a:pt x="256222" y="291941"/>
                  </a:lnTo>
                  <a:lnTo>
                    <a:pt x="217170" y="291941"/>
                  </a:lnTo>
                  <a:lnTo>
                    <a:pt x="181927" y="256698"/>
                  </a:lnTo>
                  <a:lnTo>
                    <a:pt x="181927" y="216217"/>
                  </a:lnTo>
                  <a:lnTo>
                    <a:pt x="108585" y="142398"/>
                  </a:lnTo>
                  <a:lnTo>
                    <a:pt x="171450" y="79534"/>
                  </a:lnTo>
                  <a:lnTo>
                    <a:pt x="135731" y="43339"/>
                  </a:lnTo>
                  <a:lnTo>
                    <a:pt x="97631" y="81915"/>
                  </a:lnTo>
                  <a:lnTo>
                    <a:pt x="75247" y="59531"/>
                  </a:lnTo>
                  <a:lnTo>
                    <a:pt x="115728" y="18573"/>
                  </a:lnTo>
                  <a:lnTo>
                    <a:pt x="97631" y="0"/>
                  </a:lnTo>
                  <a:lnTo>
                    <a:pt x="75724" y="21431"/>
                  </a:lnTo>
                  <a:lnTo>
                    <a:pt x="60007" y="5715"/>
                  </a:lnTo>
                  <a:lnTo>
                    <a:pt x="0" y="65722"/>
                  </a:lnTo>
                  <a:lnTo>
                    <a:pt x="75247" y="14144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59" name="Forma libre: forma 10">
              <a:extLst>
                <a:ext uri="{FF2B5EF4-FFF2-40B4-BE49-F238E27FC236}">
                  <a16:creationId xmlns:a16="http://schemas.microsoft.com/office/drawing/2014/main" id="{B8848149-77E1-AB47-AFA6-DC94E09A41F2}"/>
                </a:ext>
              </a:extLst>
            </p:cNvPr>
            <p:cNvSpPr/>
            <p:nvPr/>
          </p:nvSpPr>
          <p:spPr>
            <a:xfrm>
              <a:off x="5834285" y="1627416"/>
              <a:ext cx="160079" cy="39672"/>
            </a:xfrm>
            <a:custGeom>
              <a:avLst/>
              <a:gdLst>
                <a:gd name="connsiteX0" fmla="*/ 274797 w 274797"/>
                <a:gd name="connsiteY0" fmla="*/ 23336 h 68103"/>
                <a:gd name="connsiteX1" fmla="*/ 252413 w 274797"/>
                <a:gd name="connsiteY1" fmla="*/ 0 h 68103"/>
                <a:gd name="connsiteX2" fmla="*/ 0 w 274797"/>
                <a:gd name="connsiteY2" fmla="*/ 1905 h 68103"/>
                <a:gd name="connsiteX3" fmla="*/ 0 w 274797"/>
                <a:gd name="connsiteY3" fmla="*/ 68103 h 68103"/>
                <a:gd name="connsiteX4" fmla="*/ 274797 w 274797"/>
                <a:gd name="connsiteY4" fmla="*/ 68103 h 6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797" h="68103">
                  <a:moveTo>
                    <a:pt x="274797" y="23336"/>
                  </a:moveTo>
                  <a:lnTo>
                    <a:pt x="252413" y="0"/>
                  </a:lnTo>
                  <a:lnTo>
                    <a:pt x="0" y="1905"/>
                  </a:lnTo>
                  <a:lnTo>
                    <a:pt x="0" y="68103"/>
                  </a:lnTo>
                  <a:lnTo>
                    <a:pt x="274797" y="6810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0" name="Forma libre: forma 11">
              <a:extLst>
                <a:ext uri="{FF2B5EF4-FFF2-40B4-BE49-F238E27FC236}">
                  <a16:creationId xmlns:a16="http://schemas.microsoft.com/office/drawing/2014/main" id="{F61E49F4-5C3C-7C47-834C-7B6992D967D9}"/>
                </a:ext>
              </a:extLst>
            </p:cNvPr>
            <p:cNvSpPr/>
            <p:nvPr/>
          </p:nvSpPr>
          <p:spPr>
            <a:xfrm>
              <a:off x="5000047" y="1431827"/>
              <a:ext cx="163407" cy="99876"/>
            </a:xfrm>
            <a:custGeom>
              <a:avLst/>
              <a:gdLst>
                <a:gd name="connsiteX0" fmla="*/ 110490 w 280511"/>
                <a:gd name="connsiteY0" fmla="*/ 117634 h 171450"/>
                <a:gd name="connsiteX1" fmla="*/ 156686 w 280511"/>
                <a:gd name="connsiteY1" fmla="*/ 164306 h 171450"/>
                <a:gd name="connsiteX2" fmla="*/ 183356 w 280511"/>
                <a:gd name="connsiteY2" fmla="*/ 137160 h 171450"/>
                <a:gd name="connsiteX3" fmla="*/ 217170 w 280511"/>
                <a:gd name="connsiteY3" fmla="*/ 171450 h 171450"/>
                <a:gd name="connsiteX4" fmla="*/ 280511 w 280511"/>
                <a:gd name="connsiteY4" fmla="*/ 107632 h 171450"/>
                <a:gd name="connsiteX5" fmla="*/ 240030 w 280511"/>
                <a:gd name="connsiteY5" fmla="*/ 67151 h 171450"/>
                <a:gd name="connsiteX6" fmla="*/ 172403 w 280511"/>
                <a:gd name="connsiteY6" fmla="*/ 67151 h 171450"/>
                <a:gd name="connsiteX7" fmla="*/ 172403 w 280511"/>
                <a:gd name="connsiteY7" fmla="*/ 0 h 171450"/>
                <a:gd name="connsiteX8" fmla="*/ 128111 w 280511"/>
                <a:gd name="connsiteY8" fmla="*/ 0 h 171450"/>
                <a:gd name="connsiteX9" fmla="*/ 102870 w 280511"/>
                <a:gd name="connsiteY9" fmla="*/ 25717 h 171450"/>
                <a:gd name="connsiteX10" fmla="*/ 45720 w 280511"/>
                <a:gd name="connsiteY10" fmla="*/ 25717 h 171450"/>
                <a:gd name="connsiteX11" fmla="*/ 0 w 280511"/>
                <a:gd name="connsiteY11" fmla="*/ 80963 h 171450"/>
                <a:gd name="connsiteX12" fmla="*/ 36672 w 280511"/>
                <a:gd name="connsiteY12" fmla="*/ 117634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511" h="171450">
                  <a:moveTo>
                    <a:pt x="110490" y="117634"/>
                  </a:moveTo>
                  <a:lnTo>
                    <a:pt x="156686" y="164306"/>
                  </a:lnTo>
                  <a:lnTo>
                    <a:pt x="183356" y="137160"/>
                  </a:lnTo>
                  <a:lnTo>
                    <a:pt x="217170" y="171450"/>
                  </a:lnTo>
                  <a:lnTo>
                    <a:pt x="280511" y="107632"/>
                  </a:lnTo>
                  <a:lnTo>
                    <a:pt x="240030" y="67151"/>
                  </a:lnTo>
                  <a:lnTo>
                    <a:pt x="172403" y="67151"/>
                  </a:lnTo>
                  <a:lnTo>
                    <a:pt x="172403" y="0"/>
                  </a:lnTo>
                  <a:lnTo>
                    <a:pt x="128111" y="0"/>
                  </a:lnTo>
                  <a:lnTo>
                    <a:pt x="102870" y="25717"/>
                  </a:lnTo>
                  <a:lnTo>
                    <a:pt x="45720" y="25717"/>
                  </a:lnTo>
                  <a:lnTo>
                    <a:pt x="0" y="80963"/>
                  </a:lnTo>
                  <a:lnTo>
                    <a:pt x="36672" y="11763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1" name="Forma libre: forma 12">
              <a:extLst>
                <a:ext uri="{FF2B5EF4-FFF2-40B4-BE49-F238E27FC236}">
                  <a16:creationId xmlns:a16="http://schemas.microsoft.com/office/drawing/2014/main" id="{03B0311F-0C0E-7147-B5A3-6C18D5CA0E0D}"/>
                </a:ext>
              </a:extLst>
            </p:cNvPr>
            <p:cNvSpPr/>
            <p:nvPr/>
          </p:nvSpPr>
          <p:spPr>
            <a:xfrm>
              <a:off x="4265407" y="1584137"/>
              <a:ext cx="332919" cy="234985"/>
            </a:xfrm>
            <a:custGeom>
              <a:avLst/>
              <a:gdLst>
                <a:gd name="connsiteX0" fmla="*/ 64770 w 571500"/>
                <a:gd name="connsiteY0" fmla="*/ 403384 h 403384"/>
                <a:gd name="connsiteX1" fmla="*/ 190024 w 571500"/>
                <a:gd name="connsiteY1" fmla="*/ 402908 h 403384"/>
                <a:gd name="connsiteX2" fmla="*/ 204311 w 571500"/>
                <a:gd name="connsiteY2" fmla="*/ 388620 h 403384"/>
                <a:gd name="connsiteX3" fmla="*/ 127159 w 571500"/>
                <a:gd name="connsiteY3" fmla="*/ 310991 h 403384"/>
                <a:gd name="connsiteX4" fmla="*/ 322897 w 571500"/>
                <a:gd name="connsiteY4" fmla="*/ 113348 h 403384"/>
                <a:gd name="connsiteX5" fmla="*/ 360997 w 571500"/>
                <a:gd name="connsiteY5" fmla="*/ 113348 h 403384"/>
                <a:gd name="connsiteX6" fmla="*/ 382428 w 571500"/>
                <a:gd name="connsiteY6" fmla="*/ 91440 h 403384"/>
                <a:gd name="connsiteX7" fmla="*/ 460057 w 571500"/>
                <a:gd name="connsiteY7" fmla="*/ 91440 h 403384"/>
                <a:gd name="connsiteX8" fmla="*/ 511493 w 571500"/>
                <a:gd name="connsiteY8" fmla="*/ 91440 h 403384"/>
                <a:gd name="connsiteX9" fmla="*/ 571500 w 571500"/>
                <a:gd name="connsiteY9" fmla="*/ 30956 h 403384"/>
                <a:gd name="connsiteX10" fmla="*/ 540544 w 571500"/>
                <a:gd name="connsiteY10" fmla="*/ 0 h 403384"/>
                <a:gd name="connsiteX11" fmla="*/ 492919 w 571500"/>
                <a:gd name="connsiteY11" fmla="*/ 48102 h 403384"/>
                <a:gd name="connsiteX12" fmla="*/ 349091 w 571500"/>
                <a:gd name="connsiteY12" fmla="*/ 48102 h 403384"/>
                <a:gd name="connsiteX13" fmla="*/ 318611 w 571500"/>
                <a:gd name="connsiteY13" fmla="*/ 78581 h 403384"/>
                <a:gd name="connsiteX14" fmla="*/ 255746 w 571500"/>
                <a:gd name="connsiteY14" fmla="*/ 78581 h 403384"/>
                <a:gd name="connsiteX15" fmla="*/ 136207 w 571500"/>
                <a:gd name="connsiteY15" fmla="*/ 199549 h 403384"/>
                <a:gd name="connsiteX16" fmla="*/ 87630 w 571500"/>
                <a:gd name="connsiteY16" fmla="*/ 199549 h 403384"/>
                <a:gd name="connsiteX17" fmla="*/ 66675 w 571500"/>
                <a:gd name="connsiteY17" fmla="*/ 220980 h 403384"/>
                <a:gd name="connsiteX18" fmla="*/ 91440 w 571500"/>
                <a:gd name="connsiteY18" fmla="*/ 245745 h 403384"/>
                <a:gd name="connsiteX19" fmla="*/ 0 w 571500"/>
                <a:gd name="connsiteY19" fmla="*/ 338138 h 403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71500" h="403384">
                  <a:moveTo>
                    <a:pt x="64770" y="403384"/>
                  </a:moveTo>
                  <a:lnTo>
                    <a:pt x="190024" y="402908"/>
                  </a:lnTo>
                  <a:lnTo>
                    <a:pt x="204311" y="388620"/>
                  </a:lnTo>
                  <a:lnTo>
                    <a:pt x="127159" y="310991"/>
                  </a:lnTo>
                  <a:lnTo>
                    <a:pt x="322897" y="113348"/>
                  </a:lnTo>
                  <a:lnTo>
                    <a:pt x="360997" y="113348"/>
                  </a:lnTo>
                  <a:lnTo>
                    <a:pt x="382428" y="91440"/>
                  </a:lnTo>
                  <a:lnTo>
                    <a:pt x="460057" y="91440"/>
                  </a:lnTo>
                  <a:lnTo>
                    <a:pt x="511493" y="91440"/>
                  </a:lnTo>
                  <a:lnTo>
                    <a:pt x="571500" y="30956"/>
                  </a:lnTo>
                  <a:lnTo>
                    <a:pt x="540544" y="0"/>
                  </a:lnTo>
                  <a:lnTo>
                    <a:pt x="492919" y="48102"/>
                  </a:lnTo>
                  <a:lnTo>
                    <a:pt x="349091" y="48102"/>
                  </a:lnTo>
                  <a:lnTo>
                    <a:pt x="318611" y="78581"/>
                  </a:lnTo>
                  <a:lnTo>
                    <a:pt x="255746" y="78581"/>
                  </a:lnTo>
                  <a:lnTo>
                    <a:pt x="136207" y="199549"/>
                  </a:lnTo>
                  <a:lnTo>
                    <a:pt x="87630" y="199549"/>
                  </a:lnTo>
                  <a:lnTo>
                    <a:pt x="66675" y="220980"/>
                  </a:lnTo>
                  <a:lnTo>
                    <a:pt x="91440" y="245745"/>
                  </a:lnTo>
                  <a:lnTo>
                    <a:pt x="0" y="33813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2" name="Forma libre: forma 13">
              <a:extLst>
                <a:ext uri="{FF2B5EF4-FFF2-40B4-BE49-F238E27FC236}">
                  <a16:creationId xmlns:a16="http://schemas.microsoft.com/office/drawing/2014/main" id="{3728E00D-3B52-2B44-82C1-16F75E1ED5C4}"/>
                </a:ext>
              </a:extLst>
            </p:cNvPr>
            <p:cNvSpPr/>
            <p:nvPr/>
          </p:nvSpPr>
          <p:spPr>
            <a:xfrm>
              <a:off x="5150693" y="1501185"/>
              <a:ext cx="109031" cy="56318"/>
            </a:xfrm>
            <a:custGeom>
              <a:avLst/>
              <a:gdLst>
                <a:gd name="connsiteX0" fmla="*/ 14288 w 187166"/>
                <a:gd name="connsiteY0" fmla="*/ 96678 h 96678"/>
                <a:gd name="connsiteX1" fmla="*/ 50482 w 187166"/>
                <a:gd name="connsiteY1" fmla="*/ 60484 h 96678"/>
                <a:gd name="connsiteX2" fmla="*/ 187166 w 187166"/>
                <a:gd name="connsiteY2" fmla="*/ 60484 h 96678"/>
                <a:gd name="connsiteX3" fmla="*/ 187166 w 187166"/>
                <a:gd name="connsiteY3" fmla="*/ 0 h 96678"/>
                <a:gd name="connsiteX4" fmla="*/ 77629 w 187166"/>
                <a:gd name="connsiteY4" fmla="*/ 0 h 96678"/>
                <a:gd name="connsiteX5" fmla="*/ 0 w 187166"/>
                <a:gd name="connsiteY5" fmla="*/ 82391 h 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166" h="96678">
                  <a:moveTo>
                    <a:pt x="14288" y="96678"/>
                  </a:moveTo>
                  <a:lnTo>
                    <a:pt x="50482" y="60484"/>
                  </a:lnTo>
                  <a:lnTo>
                    <a:pt x="187166" y="60484"/>
                  </a:lnTo>
                  <a:lnTo>
                    <a:pt x="187166" y="0"/>
                  </a:lnTo>
                  <a:lnTo>
                    <a:pt x="77629" y="0"/>
                  </a:lnTo>
                  <a:lnTo>
                    <a:pt x="0" y="8239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3" name="Forma libre: forma 14">
              <a:extLst>
                <a:ext uri="{FF2B5EF4-FFF2-40B4-BE49-F238E27FC236}">
                  <a16:creationId xmlns:a16="http://schemas.microsoft.com/office/drawing/2014/main" id="{C95D6561-A086-584B-8795-28BF01532AEB}"/>
                </a:ext>
              </a:extLst>
            </p:cNvPr>
            <p:cNvSpPr/>
            <p:nvPr/>
          </p:nvSpPr>
          <p:spPr>
            <a:xfrm>
              <a:off x="5271098" y="3766140"/>
              <a:ext cx="157304" cy="45776"/>
            </a:xfrm>
            <a:custGeom>
              <a:avLst/>
              <a:gdLst>
                <a:gd name="connsiteX0" fmla="*/ 270034 w 270033"/>
                <a:gd name="connsiteY0" fmla="*/ 44768 h 78581"/>
                <a:gd name="connsiteX1" fmla="*/ 212407 w 270033"/>
                <a:gd name="connsiteY1" fmla="*/ 44768 h 78581"/>
                <a:gd name="connsiteX2" fmla="*/ 175736 w 270033"/>
                <a:gd name="connsiteY2" fmla="*/ 7620 h 78581"/>
                <a:gd name="connsiteX3" fmla="*/ 134778 w 270033"/>
                <a:gd name="connsiteY3" fmla="*/ 7620 h 78581"/>
                <a:gd name="connsiteX4" fmla="*/ 116681 w 270033"/>
                <a:gd name="connsiteY4" fmla="*/ 26194 h 78581"/>
                <a:gd name="connsiteX5" fmla="*/ 90011 w 270033"/>
                <a:gd name="connsiteY5" fmla="*/ 26194 h 78581"/>
                <a:gd name="connsiteX6" fmla="*/ 66199 w 270033"/>
                <a:gd name="connsiteY6" fmla="*/ 2381 h 78581"/>
                <a:gd name="connsiteX7" fmla="*/ 0 w 270033"/>
                <a:gd name="connsiteY7" fmla="*/ 0 h 78581"/>
                <a:gd name="connsiteX8" fmla="*/ 0 w 270033"/>
                <a:gd name="connsiteY8" fmla="*/ 32385 h 78581"/>
                <a:gd name="connsiteX9" fmla="*/ 18097 w 270033"/>
                <a:gd name="connsiteY9" fmla="*/ 50959 h 78581"/>
                <a:gd name="connsiteX10" fmla="*/ 123825 w 270033"/>
                <a:gd name="connsiteY10" fmla="*/ 50959 h 78581"/>
                <a:gd name="connsiteX11" fmla="*/ 151447 w 270033"/>
                <a:gd name="connsiteY11" fmla="*/ 78581 h 78581"/>
                <a:gd name="connsiteX12" fmla="*/ 270034 w 270033"/>
                <a:gd name="connsiteY12" fmla="*/ 78581 h 78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0033" h="78581">
                  <a:moveTo>
                    <a:pt x="270034" y="44768"/>
                  </a:moveTo>
                  <a:lnTo>
                    <a:pt x="212407" y="44768"/>
                  </a:lnTo>
                  <a:lnTo>
                    <a:pt x="175736" y="7620"/>
                  </a:lnTo>
                  <a:lnTo>
                    <a:pt x="134778" y="7620"/>
                  </a:lnTo>
                  <a:lnTo>
                    <a:pt x="116681" y="26194"/>
                  </a:lnTo>
                  <a:lnTo>
                    <a:pt x="90011" y="26194"/>
                  </a:lnTo>
                  <a:lnTo>
                    <a:pt x="66199" y="2381"/>
                  </a:lnTo>
                  <a:lnTo>
                    <a:pt x="0" y="0"/>
                  </a:lnTo>
                  <a:lnTo>
                    <a:pt x="0" y="32385"/>
                  </a:lnTo>
                  <a:lnTo>
                    <a:pt x="18097" y="50959"/>
                  </a:lnTo>
                  <a:lnTo>
                    <a:pt x="123825" y="50959"/>
                  </a:lnTo>
                  <a:lnTo>
                    <a:pt x="151447" y="78581"/>
                  </a:lnTo>
                  <a:lnTo>
                    <a:pt x="270034" y="7858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4" name="Forma libre: forma 15">
              <a:extLst>
                <a:ext uri="{FF2B5EF4-FFF2-40B4-BE49-F238E27FC236}">
                  <a16:creationId xmlns:a16="http://schemas.microsoft.com/office/drawing/2014/main" id="{DE9BF9D5-E704-504F-8EE6-55690599AF4F}"/>
                </a:ext>
              </a:extLst>
            </p:cNvPr>
            <p:cNvSpPr/>
            <p:nvPr/>
          </p:nvSpPr>
          <p:spPr>
            <a:xfrm>
              <a:off x="6497348" y="4421158"/>
              <a:ext cx="100153" cy="167568"/>
            </a:xfrm>
            <a:custGeom>
              <a:avLst/>
              <a:gdLst>
                <a:gd name="connsiteX0" fmla="*/ 85725 w 171926"/>
                <a:gd name="connsiteY0" fmla="*/ 68104 h 287654"/>
                <a:gd name="connsiteX1" fmla="*/ 18098 w 171926"/>
                <a:gd name="connsiteY1" fmla="*/ 0 h 287654"/>
                <a:gd name="connsiteX2" fmla="*/ 0 w 171926"/>
                <a:gd name="connsiteY2" fmla="*/ 18098 h 287654"/>
                <a:gd name="connsiteX3" fmla="*/ 66199 w 171926"/>
                <a:gd name="connsiteY3" fmla="*/ 85248 h 287654"/>
                <a:gd name="connsiteX4" fmla="*/ 66199 w 171926"/>
                <a:gd name="connsiteY4" fmla="*/ 186213 h 287654"/>
                <a:gd name="connsiteX5" fmla="*/ 25241 w 171926"/>
                <a:gd name="connsiteY5" fmla="*/ 186213 h 287654"/>
                <a:gd name="connsiteX6" fmla="*/ 25241 w 171926"/>
                <a:gd name="connsiteY6" fmla="*/ 215265 h 287654"/>
                <a:gd name="connsiteX7" fmla="*/ 66199 w 171926"/>
                <a:gd name="connsiteY7" fmla="*/ 215265 h 287654"/>
                <a:gd name="connsiteX8" fmla="*/ 66199 w 171926"/>
                <a:gd name="connsiteY8" fmla="*/ 287655 h 287654"/>
                <a:gd name="connsiteX9" fmla="*/ 88583 w 171926"/>
                <a:gd name="connsiteY9" fmla="*/ 287655 h 287654"/>
                <a:gd name="connsiteX10" fmla="*/ 171927 w 171926"/>
                <a:gd name="connsiteY10" fmla="*/ 204311 h 287654"/>
                <a:gd name="connsiteX11" fmla="*/ 171927 w 171926"/>
                <a:gd name="connsiteY11" fmla="*/ 124777 h 287654"/>
                <a:gd name="connsiteX12" fmla="*/ 85725 w 171926"/>
                <a:gd name="connsiteY12" fmla="*/ 124777 h 28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1926" h="287654">
                  <a:moveTo>
                    <a:pt x="85725" y="68104"/>
                  </a:moveTo>
                  <a:lnTo>
                    <a:pt x="18098" y="0"/>
                  </a:lnTo>
                  <a:lnTo>
                    <a:pt x="0" y="18098"/>
                  </a:lnTo>
                  <a:lnTo>
                    <a:pt x="66199" y="85248"/>
                  </a:lnTo>
                  <a:lnTo>
                    <a:pt x="66199" y="186213"/>
                  </a:lnTo>
                  <a:lnTo>
                    <a:pt x="25241" y="186213"/>
                  </a:lnTo>
                  <a:lnTo>
                    <a:pt x="25241" y="215265"/>
                  </a:lnTo>
                  <a:lnTo>
                    <a:pt x="66199" y="215265"/>
                  </a:lnTo>
                  <a:lnTo>
                    <a:pt x="66199" y="287655"/>
                  </a:lnTo>
                  <a:lnTo>
                    <a:pt x="88583" y="287655"/>
                  </a:lnTo>
                  <a:lnTo>
                    <a:pt x="171927" y="204311"/>
                  </a:lnTo>
                  <a:lnTo>
                    <a:pt x="171927" y="124777"/>
                  </a:lnTo>
                  <a:lnTo>
                    <a:pt x="85725" y="124777"/>
                  </a:lnTo>
                  <a:close/>
                </a:path>
              </a:pathLst>
            </a:custGeom>
            <a:solidFill>
              <a:srgbClr val="F0E4A8"/>
            </a:solidFill>
            <a:ln w="6350" cap="flat">
              <a:solidFill>
                <a:srgbClr val="FFFFFF"/>
              </a:solidFill>
              <a:prstDash val="solid"/>
              <a:miter/>
            </a:ln>
          </p:spPr>
          <p:txBody>
            <a:bodyPr rtlCol="0" anchor="ctr"/>
            <a:lstStyle/>
            <a:p>
              <a:endParaRPr lang="es-ES"/>
            </a:p>
          </p:txBody>
        </p:sp>
        <p:sp>
          <p:nvSpPr>
            <p:cNvPr id="265" name="Forma libre: forma 16">
              <a:extLst>
                <a:ext uri="{FF2B5EF4-FFF2-40B4-BE49-F238E27FC236}">
                  <a16:creationId xmlns:a16="http://schemas.microsoft.com/office/drawing/2014/main" id="{3489627B-79D0-1A47-B589-B7A24710A3A3}"/>
                </a:ext>
              </a:extLst>
            </p:cNvPr>
            <p:cNvSpPr/>
            <p:nvPr/>
          </p:nvSpPr>
          <p:spPr>
            <a:xfrm>
              <a:off x="6604160" y="3987531"/>
              <a:ext cx="19420" cy="15536"/>
            </a:xfrm>
            <a:custGeom>
              <a:avLst/>
              <a:gdLst>
                <a:gd name="connsiteX0" fmla="*/ 0 w 33337"/>
                <a:gd name="connsiteY0" fmla="*/ 20479 h 26670"/>
                <a:gd name="connsiteX1" fmla="*/ 6191 w 33337"/>
                <a:gd name="connsiteY1" fmla="*/ 26670 h 26670"/>
                <a:gd name="connsiteX2" fmla="*/ 33338 w 33337"/>
                <a:gd name="connsiteY2" fmla="*/ 0 h 26670"/>
                <a:gd name="connsiteX3" fmla="*/ 20003 w 33337"/>
                <a:gd name="connsiteY3" fmla="*/ 0 h 26670"/>
              </a:gdLst>
              <a:ahLst/>
              <a:cxnLst>
                <a:cxn ang="0">
                  <a:pos x="connsiteX0" y="connsiteY0"/>
                </a:cxn>
                <a:cxn ang="0">
                  <a:pos x="connsiteX1" y="connsiteY1"/>
                </a:cxn>
                <a:cxn ang="0">
                  <a:pos x="connsiteX2" y="connsiteY2"/>
                </a:cxn>
                <a:cxn ang="0">
                  <a:pos x="connsiteX3" y="connsiteY3"/>
                </a:cxn>
              </a:cxnLst>
              <a:rect l="l" t="t" r="r" b="b"/>
              <a:pathLst>
                <a:path w="33337" h="26670">
                  <a:moveTo>
                    <a:pt x="0" y="20479"/>
                  </a:moveTo>
                  <a:lnTo>
                    <a:pt x="6191" y="26670"/>
                  </a:lnTo>
                  <a:lnTo>
                    <a:pt x="33338" y="0"/>
                  </a:lnTo>
                  <a:lnTo>
                    <a:pt x="2000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6" name="Forma libre: forma 17">
              <a:extLst>
                <a:ext uri="{FF2B5EF4-FFF2-40B4-BE49-F238E27FC236}">
                  <a16:creationId xmlns:a16="http://schemas.microsoft.com/office/drawing/2014/main" id="{7624485A-72A9-B44C-971A-BDE1EC159B0A}"/>
                </a:ext>
              </a:extLst>
            </p:cNvPr>
            <p:cNvSpPr/>
            <p:nvPr/>
          </p:nvSpPr>
          <p:spPr>
            <a:xfrm>
              <a:off x="6575307" y="4018049"/>
              <a:ext cx="24969" cy="16646"/>
            </a:xfrm>
            <a:custGeom>
              <a:avLst/>
              <a:gdLst>
                <a:gd name="connsiteX0" fmla="*/ 0 w 42862"/>
                <a:gd name="connsiteY0" fmla="*/ 0 h 28575"/>
                <a:gd name="connsiteX1" fmla="*/ 42863 w 42862"/>
                <a:gd name="connsiteY1" fmla="*/ 0 h 28575"/>
                <a:gd name="connsiteX2" fmla="*/ 42863 w 42862"/>
                <a:gd name="connsiteY2" fmla="*/ 28575 h 28575"/>
                <a:gd name="connsiteX3" fmla="*/ 0 w 42862"/>
                <a:gd name="connsiteY3" fmla="*/ 28575 h 28575"/>
              </a:gdLst>
              <a:ahLst/>
              <a:cxnLst>
                <a:cxn ang="0">
                  <a:pos x="connsiteX0" y="connsiteY0"/>
                </a:cxn>
                <a:cxn ang="0">
                  <a:pos x="connsiteX1" y="connsiteY1"/>
                </a:cxn>
                <a:cxn ang="0">
                  <a:pos x="connsiteX2" y="connsiteY2"/>
                </a:cxn>
                <a:cxn ang="0">
                  <a:pos x="connsiteX3" y="connsiteY3"/>
                </a:cxn>
              </a:cxnLst>
              <a:rect l="l" t="t" r="r" b="b"/>
              <a:pathLst>
                <a:path w="42862" h="28575">
                  <a:moveTo>
                    <a:pt x="0" y="0"/>
                  </a:moveTo>
                  <a:lnTo>
                    <a:pt x="42863" y="0"/>
                  </a:lnTo>
                  <a:lnTo>
                    <a:pt x="42863" y="28575"/>
                  </a:lnTo>
                  <a:lnTo>
                    <a:pt x="0" y="2857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7" name="Forma libre: forma 18">
              <a:extLst>
                <a:ext uri="{FF2B5EF4-FFF2-40B4-BE49-F238E27FC236}">
                  <a16:creationId xmlns:a16="http://schemas.microsoft.com/office/drawing/2014/main" id="{2EAAB3FF-D344-1D4C-8AE7-BB84899C2DC9}"/>
                </a:ext>
              </a:extLst>
            </p:cNvPr>
            <p:cNvSpPr/>
            <p:nvPr/>
          </p:nvSpPr>
          <p:spPr>
            <a:xfrm>
              <a:off x="6378330" y="4581791"/>
              <a:ext cx="140936" cy="145097"/>
            </a:xfrm>
            <a:custGeom>
              <a:avLst/>
              <a:gdLst>
                <a:gd name="connsiteX0" fmla="*/ 177641 w 241935"/>
                <a:gd name="connsiteY0" fmla="*/ 0 h 249078"/>
                <a:gd name="connsiteX1" fmla="*/ 177641 w 241935"/>
                <a:gd name="connsiteY1" fmla="*/ 23813 h 249078"/>
                <a:gd name="connsiteX2" fmla="*/ 177641 w 241935"/>
                <a:gd name="connsiteY2" fmla="*/ 38100 h 249078"/>
                <a:gd name="connsiteX3" fmla="*/ 0 w 241935"/>
                <a:gd name="connsiteY3" fmla="*/ 210027 h 249078"/>
                <a:gd name="connsiteX4" fmla="*/ 30004 w 241935"/>
                <a:gd name="connsiteY4" fmla="*/ 240506 h 249078"/>
                <a:gd name="connsiteX5" fmla="*/ 52864 w 241935"/>
                <a:gd name="connsiteY5" fmla="*/ 217170 h 249078"/>
                <a:gd name="connsiteX6" fmla="*/ 84773 w 241935"/>
                <a:gd name="connsiteY6" fmla="*/ 249079 h 249078"/>
                <a:gd name="connsiteX7" fmla="*/ 151923 w 241935"/>
                <a:gd name="connsiteY7" fmla="*/ 181452 h 249078"/>
                <a:gd name="connsiteX8" fmla="*/ 130969 w 241935"/>
                <a:gd name="connsiteY8" fmla="*/ 160496 h 249078"/>
                <a:gd name="connsiteX9" fmla="*/ 241935 w 241935"/>
                <a:gd name="connsiteY9" fmla="*/ 49054 h 249078"/>
                <a:gd name="connsiteX10" fmla="*/ 241935 w 241935"/>
                <a:gd name="connsiteY10" fmla="*/ 0 h 249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935" h="249078">
                  <a:moveTo>
                    <a:pt x="177641" y="0"/>
                  </a:moveTo>
                  <a:lnTo>
                    <a:pt x="177641" y="23813"/>
                  </a:lnTo>
                  <a:lnTo>
                    <a:pt x="177641" y="38100"/>
                  </a:lnTo>
                  <a:lnTo>
                    <a:pt x="0" y="210027"/>
                  </a:lnTo>
                  <a:lnTo>
                    <a:pt x="30004" y="240506"/>
                  </a:lnTo>
                  <a:lnTo>
                    <a:pt x="52864" y="217170"/>
                  </a:lnTo>
                  <a:lnTo>
                    <a:pt x="84773" y="249079"/>
                  </a:lnTo>
                  <a:lnTo>
                    <a:pt x="151923" y="181452"/>
                  </a:lnTo>
                  <a:lnTo>
                    <a:pt x="130969" y="160496"/>
                  </a:lnTo>
                  <a:lnTo>
                    <a:pt x="241935" y="49054"/>
                  </a:lnTo>
                  <a:lnTo>
                    <a:pt x="241935" y="0"/>
                  </a:lnTo>
                  <a:close/>
                </a:path>
              </a:pathLst>
            </a:custGeom>
            <a:solidFill>
              <a:srgbClr val="F0E4A8"/>
            </a:solidFill>
            <a:ln w="6350" cap="flat">
              <a:solidFill>
                <a:srgbClr val="FFFFFF"/>
              </a:solidFill>
              <a:prstDash val="solid"/>
              <a:miter/>
            </a:ln>
          </p:spPr>
          <p:txBody>
            <a:bodyPr rtlCol="0" anchor="ctr"/>
            <a:lstStyle/>
            <a:p>
              <a:endParaRPr lang="es-ES"/>
            </a:p>
          </p:txBody>
        </p:sp>
        <p:sp>
          <p:nvSpPr>
            <p:cNvPr id="268" name="Forma libre: forma 19">
              <a:extLst>
                <a:ext uri="{FF2B5EF4-FFF2-40B4-BE49-F238E27FC236}">
                  <a16:creationId xmlns:a16="http://schemas.microsoft.com/office/drawing/2014/main" id="{A6791B63-F98D-8747-8F8F-7E365AA6F5FE}"/>
                </a:ext>
              </a:extLst>
            </p:cNvPr>
            <p:cNvSpPr/>
            <p:nvPr/>
          </p:nvSpPr>
          <p:spPr>
            <a:xfrm>
              <a:off x="6384156" y="3963672"/>
              <a:ext cx="6936" cy="9432"/>
            </a:xfrm>
            <a:custGeom>
              <a:avLst/>
              <a:gdLst>
                <a:gd name="connsiteX0" fmla="*/ 0 w 11906"/>
                <a:gd name="connsiteY0" fmla="*/ 0 h 16192"/>
                <a:gd name="connsiteX1" fmla="*/ 11907 w 11906"/>
                <a:gd name="connsiteY1" fmla="*/ 0 h 16192"/>
                <a:gd name="connsiteX2" fmla="*/ 11907 w 11906"/>
                <a:gd name="connsiteY2" fmla="*/ 16192 h 16192"/>
                <a:gd name="connsiteX3" fmla="*/ 0 w 11906"/>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1906" h="16192">
                  <a:moveTo>
                    <a:pt x="0" y="0"/>
                  </a:moveTo>
                  <a:lnTo>
                    <a:pt x="11907" y="0"/>
                  </a:lnTo>
                  <a:lnTo>
                    <a:pt x="11907" y="16192"/>
                  </a:lnTo>
                  <a:lnTo>
                    <a:pt x="0" y="1619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69" name="Forma libre: forma 20">
              <a:extLst>
                <a:ext uri="{FF2B5EF4-FFF2-40B4-BE49-F238E27FC236}">
                  <a16:creationId xmlns:a16="http://schemas.microsoft.com/office/drawing/2014/main" id="{A14ADA17-AB73-5447-A122-377A02155A25}"/>
                </a:ext>
              </a:extLst>
            </p:cNvPr>
            <p:cNvSpPr/>
            <p:nvPr/>
          </p:nvSpPr>
          <p:spPr>
            <a:xfrm>
              <a:off x="6252653" y="3832724"/>
              <a:ext cx="21084" cy="10542"/>
            </a:xfrm>
            <a:custGeom>
              <a:avLst/>
              <a:gdLst>
                <a:gd name="connsiteX0" fmla="*/ 0 w 36194"/>
                <a:gd name="connsiteY0" fmla="*/ 0 h 18097"/>
                <a:gd name="connsiteX1" fmla="*/ 36195 w 36194"/>
                <a:gd name="connsiteY1" fmla="*/ 0 h 18097"/>
                <a:gd name="connsiteX2" fmla="*/ 36195 w 36194"/>
                <a:gd name="connsiteY2" fmla="*/ 18098 h 18097"/>
                <a:gd name="connsiteX3" fmla="*/ 0 w 36194"/>
                <a:gd name="connsiteY3" fmla="*/ 18098 h 18097"/>
              </a:gdLst>
              <a:ahLst/>
              <a:cxnLst>
                <a:cxn ang="0">
                  <a:pos x="connsiteX0" y="connsiteY0"/>
                </a:cxn>
                <a:cxn ang="0">
                  <a:pos x="connsiteX1" y="connsiteY1"/>
                </a:cxn>
                <a:cxn ang="0">
                  <a:pos x="connsiteX2" y="connsiteY2"/>
                </a:cxn>
                <a:cxn ang="0">
                  <a:pos x="connsiteX3" y="connsiteY3"/>
                </a:cxn>
              </a:cxnLst>
              <a:rect l="l" t="t" r="r" b="b"/>
              <a:pathLst>
                <a:path w="36194" h="18097">
                  <a:moveTo>
                    <a:pt x="0" y="0"/>
                  </a:moveTo>
                  <a:lnTo>
                    <a:pt x="36195" y="0"/>
                  </a:lnTo>
                  <a:lnTo>
                    <a:pt x="36195" y="18098"/>
                  </a:lnTo>
                  <a:lnTo>
                    <a:pt x="0" y="1809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0" name="Forma libre: forma 21">
              <a:extLst>
                <a:ext uri="{FF2B5EF4-FFF2-40B4-BE49-F238E27FC236}">
                  <a16:creationId xmlns:a16="http://schemas.microsoft.com/office/drawing/2014/main" id="{CBDCCA08-C645-504D-AEBD-35DFE1A5CF98}"/>
                </a:ext>
              </a:extLst>
            </p:cNvPr>
            <p:cNvSpPr/>
            <p:nvPr/>
          </p:nvSpPr>
          <p:spPr>
            <a:xfrm>
              <a:off x="6231013" y="3793051"/>
              <a:ext cx="23304" cy="23304"/>
            </a:xfrm>
            <a:custGeom>
              <a:avLst/>
              <a:gdLst>
                <a:gd name="connsiteX0" fmla="*/ 8573 w 40005"/>
                <a:gd name="connsiteY0" fmla="*/ 0 h 40005"/>
                <a:gd name="connsiteX1" fmla="*/ 0 w 40005"/>
                <a:gd name="connsiteY1" fmla="*/ 8573 h 40005"/>
                <a:gd name="connsiteX2" fmla="*/ 31433 w 40005"/>
                <a:gd name="connsiteY2" fmla="*/ 40006 h 40005"/>
                <a:gd name="connsiteX3" fmla="*/ 40006 w 40005"/>
                <a:gd name="connsiteY3" fmla="*/ 31433 h 40005"/>
              </a:gdLst>
              <a:ahLst/>
              <a:cxnLst>
                <a:cxn ang="0">
                  <a:pos x="connsiteX0" y="connsiteY0"/>
                </a:cxn>
                <a:cxn ang="0">
                  <a:pos x="connsiteX1" y="connsiteY1"/>
                </a:cxn>
                <a:cxn ang="0">
                  <a:pos x="connsiteX2" y="connsiteY2"/>
                </a:cxn>
                <a:cxn ang="0">
                  <a:pos x="connsiteX3" y="connsiteY3"/>
                </a:cxn>
              </a:cxnLst>
              <a:rect l="l" t="t" r="r" b="b"/>
              <a:pathLst>
                <a:path w="40005" h="40005">
                  <a:moveTo>
                    <a:pt x="8573" y="0"/>
                  </a:moveTo>
                  <a:lnTo>
                    <a:pt x="0" y="8573"/>
                  </a:lnTo>
                  <a:lnTo>
                    <a:pt x="31433" y="40006"/>
                  </a:lnTo>
                  <a:lnTo>
                    <a:pt x="40006" y="3143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1" name="Forma libre: forma 22">
              <a:extLst>
                <a:ext uri="{FF2B5EF4-FFF2-40B4-BE49-F238E27FC236}">
                  <a16:creationId xmlns:a16="http://schemas.microsoft.com/office/drawing/2014/main" id="{98D2E599-687D-A745-B850-B758500D326C}"/>
                </a:ext>
              </a:extLst>
            </p:cNvPr>
            <p:cNvSpPr/>
            <p:nvPr/>
          </p:nvSpPr>
          <p:spPr>
            <a:xfrm>
              <a:off x="6285667" y="3856306"/>
              <a:ext cx="14426" cy="6381"/>
            </a:xfrm>
            <a:custGeom>
              <a:avLst/>
              <a:gdLst>
                <a:gd name="connsiteX0" fmla="*/ 0 w 24764"/>
                <a:gd name="connsiteY0" fmla="*/ 0 h 10953"/>
                <a:gd name="connsiteX1" fmla="*/ 24765 w 24764"/>
                <a:gd name="connsiteY1" fmla="*/ 0 h 10953"/>
                <a:gd name="connsiteX2" fmla="*/ 24765 w 24764"/>
                <a:gd name="connsiteY2" fmla="*/ 10954 h 10953"/>
                <a:gd name="connsiteX3" fmla="*/ 0 w 24764"/>
                <a:gd name="connsiteY3" fmla="*/ 10954 h 10953"/>
              </a:gdLst>
              <a:ahLst/>
              <a:cxnLst>
                <a:cxn ang="0">
                  <a:pos x="connsiteX0" y="connsiteY0"/>
                </a:cxn>
                <a:cxn ang="0">
                  <a:pos x="connsiteX1" y="connsiteY1"/>
                </a:cxn>
                <a:cxn ang="0">
                  <a:pos x="connsiteX2" y="connsiteY2"/>
                </a:cxn>
                <a:cxn ang="0">
                  <a:pos x="connsiteX3" y="connsiteY3"/>
                </a:cxn>
              </a:cxnLst>
              <a:rect l="l" t="t" r="r" b="b"/>
              <a:pathLst>
                <a:path w="24764" h="10953">
                  <a:moveTo>
                    <a:pt x="0" y="0"/>
                  </a:moveTo>
                  <a:lnTo>
                    <a:pt x="24765" y="0"/>
                  </a:lnTo>
                  <a:lnTo>
                    <a:pt x="24765" y="10954"/>
                  </a:lnTo>
                  <a:lnTo>
                    <a:pt x="0" y="1095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2" name="Forma libre: forma 23">
              <a:extLst>
                <a:ext uri="{FF2B5EF4-FFF2-40B4-BE49-F238E27FC236}">
                  <a16:creationId xmlns:a16="http://schemas.microsoft.com/office/drawing/2014/main" id="{4DBDC0EE-7194-9C4F-A851-C5F5018FE98B}"/>
                </a:ext>
              </a:extLst>
            </p:cNvPr>
            <p:cNvSpPr/>
            <p:nvPr/>
          </p:nvSpPr>
          <p:spPr>
            <a:xfrm>
              <a:off x="6334218" y="4085465"/>
              <a:ext cx="47163" cy="46053"/>
            </a:xfrm>
            <a:custGeom>
              <a:avLst/>
              <a:gdLst>
                <a:gd name="connsiteX0" fmla="*/ 8096 w 80962"/>
                <a:gd name="connsiteY0" fmla="*/ 0 h 79056"/>
                <a:gd name="connsiteX1" fmla="*/ 0 w 80962"/>
                <a:gd name="connsiteY1" fmla="*/ 8096 h 79056"/>
                <a:gd name="connsiteX2" fmla="*/ 75247 w 80962"/>
                <a:gd name="connsiteY2" fmla="*/ 79057 h 79056"/>
                <a:gd name="connsiteX3" fmla="*/ 80963 w 80962"/>
                <a:gd name="connsiteY3" fmla="*/ 73342 h 79056"/>
              </a:gdLst>
              <a:ahLst/>
              <a:cxnLst>
                <a:cxn ang="0">
                  <a:pos x="connsiteX0" y="connsiteY0"/>
                </a:cxn>
                <a:cxn ang="0">
                  <a:pos x="connsiteX1" y="connsiteY1"/>
                </a:cxn>
                <a:cxn ang="0">
                  <a:pos x="connsiteX2" y="connsiteY2"/>
                </a:cxn>
                <a:cxn ang="0">
                  <a:pos x="connsiteX3" y="connsiteY3"/>
                </a:cxn>
              </a:cxnLst>
              <a:rect l="l" t="t" r="r" b="b"/>
              <a:pathLst>
                <a:path w="80962" h="79056">
                  <a:moveTo>
                    <a:pt x="8096" y="0"/>
                  </a:moveTo>
                  <a:lnTo>
                    <a:pt x="0" y="8096"/>
                  </a:lnTo>
                  <a:lnTo>
                    <a:pt x="75247" y="79057"/>
                  </a:lnTo>
                  <a:lnTo>
                    <a:pt x="80963" y="7334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3" name="Forma libre: forma 24">
              <a:extLst>
                <a:ext uri="{FF2B5EF4-FFF2-40B4-BE49-F238E27FC236}">
                  <a16:creationId xmlns:a16="http://schemas.microsoft.com/office/drawing/2014/main" id="{DB3AEDF7-F54D-F545-95D4-C1A4A065EF9B}"/>
                </a:ext>
              </a:extLst>
            </p:cNvPr>
            <p:cNvSpPr/>
            <p:nvPr/>
          </p:nvSpPr>
          <p:spPr>
            <a:xfrm>
              <a:off x="6162765" y="3748662"/>
              <a:ext cx="29130" cy="30240"/>
            </a:xfrm>
            <a:custGeom>
              <a:avLst/>
              <a:gdLst>
                <a:gd name="connsiteX0" fmla="*/ 0 w 50006"/>
                <a:gd name="connsiteY0" fmla="*/ 8573 h 51911"/>
                <a:gd name="connsiteX1" fmla="*/ 18098 w 50006"/>
                <a:gd name="connsiteY1" fmla="*/ 27623 h 51911"/>
                <a:gd name="connsiteX2" fmla="*/ 18098 w 50006"/>
                <a:gd name="connsiteY2" fmla="*/ 30956 h 51911"/>
                <a:gd name="connsiteX3" fmla="*/ 39052 w 50006"/>
                <a:gd name="connsiteY3" fmla="*/ 51912 h 51911"/>
                <a:gd name="connsiteX4" fmla="*/ 50006 w 50006"/>
                <a:gd name="connsiteY4" fmla="*/ 40958 h 51911"/>
                <a:gd name="connsiteX5" fmla="*/ 9048 w 50006"/>
                <a:gd name="connsiteY5" fmla="*/ 0 h 51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006" h="51911">
                  <a:moveTo>
                    <a:pt x="0" y="8573"/>
                  </a:moveTo>
                  <a:lnTo>
                    <a:pt x="18098" y="27623"/>
                  </a:lnTo>
                  <a:lnTo>
                    <a:pt x="18098" y="30956"/>
                  </a:lnTo>
                  <a:lnTo>
                    <a:pt x="39052" y="51912"/>
                  </a:lnTo>
                  <a:lnTo>
                    <a:pt x="50006" y="40958"/>
                  </a:lnTo>
                  <a:lnTo>
                    <a:pt x="904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4" name="Forma libre: forma 25">
              <a:extLst>
                <a:ext uri="{FF2B5EF4-FFF2-40B4-BE49-F238E27FC236}">
                  <a16:creationId xmlns:a16="http://schemas.microsoft.com/office/drawing/2014/main" id="{63FEC561-B426-3B43-BF52-12BEE24EBDA5}"/>
                </a:ext>
              </a:extLst>
            </p:cNvPr>
            <p:cNvSpPr/>
            <p:nvPr/>
          </p:nvSpPr>
          <p:spPr>
            <a:xfrm>
              <a:off x="4187726" y="2501882"/>
              <a:ext cx="135386" cy="298239"/>
            </a:xfrm>
            <a:custGeom>
              <a:avLst/>
              <a:gdLst>
                <a:gd name="connsiteX0" fmla="*/ 186690 w 232409"/>
                <a:gd name="connsiteY0" fmla="*/ 86202 h 511968"/>
                <a:gd name="connsiteX1" fmla="*/ 232410 w 232409"/>
                <a:gd name="connsiteY1" fmla="*/ 40481 h 511968"/>
                <a:gd name="connsiteX2" fmla="*/ 191928 w 232409"/>
                <a:gd name="connsiteY2" fmla="*/ 0 h 511968"/>
                <a:gd name="connsiteX3" fmla="*/ 157163 w 232409"/>
                <a:gd name="connsiteY3" fmla="*/ 35242 h 511968"/>
                <a:gd name="connsiteX4" fmla="*/ 134778 w 232409"/>
                <a:gd name="connsiteY4" fmla="*/ 12383 h 511968"/>
                <a:gd name="connsiteX5" fmla="*/ 0 w 232409"/>
                <a:gd name="connsiteY5" fmla="*/ 148590 h 511968"/>
                <a:gd name="connsiteX6" fmla="*/ 32861 w 232409"/>
                <a:gd name="connsiteY6" fmla="*/ 181927 h 511968"/>
                <a:gd name="connsiteX7" fmla="*/ 8096 w 232409"/>
                <a:gd name="connsiteY7" fmla="*/ 206216 h 511968"/>
                <a:gd name="connsiteX8" fmla="*/ 71438 w 232409"/>
                <a:gd name="connsiteY8" fmla="*/ 270510 h 511968"/>
                <a:gd name="connsiteX9" fmla="*/ 71438 w 232409"/>
                <a:gd name="connsiteY9" fmla="*/ 440531 h 511968"/>
                <a:gd name="connsiteX10" fmla="*/ 142399 w 232409"/>
                <a:gd name="connsiteY10" fmla="*/ 511969 h 511968"/>
                <a:gd name="connsiteX11" fmla="*/ 230028 w 232409"/>
                <a:gd name="connsiteY11" fmla="*/ 423863 h 511968"/>
                <a:gd name="connsiteX12" fmla="*/ 230028 w 232409"/>
                <a:gd name="connsiteY12" fmla="*/ 235267 h 511968"/>
                <a:gd name="connsiteX13" fmla="*/ 201930 w 232409"/>
                <a:gd name="connsiteY13" fmla="*/ 207169 h 511968"/>
                <a:gd name="connsiteX14" fmla="*/ 170497 w 232409"/>
                <a:gd name="connsiteY14" fmla="*/ 207169 h 511968"/>
                <a:gd name="connsiteX15" fmla="*/ 104299 w 232409"/>
                <a:gd name="connsiteY15" fmla="*/ 140970 h 511968"/>
                <a:gd name="connsiteX16" fmla="*/ 146685 w 232409"/>
                <a:gd name="connsiteY16" fmla="*/ 98584 h 511968"/>
                <a:gd name="connsiteX17" fmla="*/ 180022 w 232409"/>
                <a:gd name="connsiteY17" fmla="*/ 132398 h 511968"/>
                <a:gd name="connsiteX18" fmla="*/ 206693 w 232409"/>
                <a:gd name="connsiteY18" fmla="*/ 106204 h 511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2409" h="511968">
                  <a:moveTo>
                    <a:pt x="186690" y="86202"/>
                  </a:moveTo>
                  <a:lnTo>
                    <a:pt x="232410" y="40481"/>
                  </a:lnTo>
                  <a:lnTo>
                    <a:pt x="191928" y="0"/>
                  </a:lnTo>
                  <a:lnTo>
                    <a:pt x="157163" y="35242"/>
                  </a:lnTo>
                  <a:lnTo>
                    <a:pt x="134778" y="12383"/>
                  </a:lnTo>
                  <a:lnTo>
                    <a:pt x="0" y="148590"/>
                  </a:lnTo>
                  <a:lnTo>
                    <a:pt x="32861" y="181927"/>
                  </a:lnTo>
                  <a:lnTo>
                    <a:pt x="8096" y="206216"/>
                  </a:lnTo>
                  <a:lnTo>
                    <a:pt x="71438" y="270510"/>
                  </a:lnTo>
                  <a:lnTo>
                    <a:pt x="71438" y="440531"/>
                  </a:lnTo>
                  <a:lnTo>
                    <a:pt x="142399" y="511969"/>
                  </a:lnTo>
                  <a:lnTo>
                    <a:pt x="230028" y="423863"/>
                  </a:lnTo>
                  <a:lnTo>
                    <a:pt x="230028" y="235267"/>
                  </a:lnTo>
                  <a:lnTo>
                    <a:pt x="201930" y="207169"/>
                  </a:lnTo>
                  <a:lnTo>
                    <a:pt x="170497" y="207169"/>
                  </a:lnTo>
                  <a:lnTo>
                    <a:pt x="104299" y="140970"/>
                  </a:lnTo>
                  <a:lnTo>
                    <a:pt x="146685" y="98584"/>
                  </a:lnTo>
                  <a:lnTo>
                    <a:pt x="180022" y="132398"/>
                  </a:lnTo>
                  <a:lnTo>
                    <a:pt x="206693" y="10620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5" name="Forma libre: forma 26">
              <a:extLst>
                <a:ext uri="{FF2B5EF4-FFF2-40B4-BE49-F238E27FC236}">
                  <a16:creationId xmlns:a16="http://schemas.microsoft.com/office/drawing/2014/main" id="{862ADF1D-997B-0C42-BB6A-9F0CE7F6B8A6}"/>
                </a:ext>
              </a:extLst>
            </p:cNvPr>
            <p:cNvSpPr/>
            <p:nvPr/>
          </p:nvSpPr>
          <p:spPr>
            <a:xfrm>
              <a:off x="4399684" y="2511593"/>
              <a:ext cx="74351" cy="96823"/>
            </a:xfrm>
            <a:custGeom>
              <a:avLst/>
              <a:gdLst>
                <a:gd name="connsiteX0" fmla="*/ 127635 w 127634"/>
                <a:gd name="connsiteY0" fmla="*/ 68104 h 166210"/>
                <a:gd name="connsiteX1" fmla="*/ 90011 w 127634"/>
                <a:gd name="connsiteY1" fmla="*/ 68104 h 166210"/>
                <a:gd name="connsiteX2" fmla="*/ 90011 w 127634"/>
                <a:gd name="connsiteY2" fmla="*/ 41910 h 166210"/>
                <a:gd name="connsiteX3" fmla="*/ 90011 w 127634"/>
                <a:gd name="connsiteY3" fmla="*/ 0 h 166210"/>
                <a:gd name="connsiteX4" fmla="*/ 44291 w 127634"/>
                <a:gd name="connsiteY4" fmla="*/ 0 h 166210"/>
                <a:gd name="connsiteX5" fmla="*/ 0 w 127634"/>
                <a:gd name="connsiteY5" fmla="*/ 41434 h 166210"/>
                <a:gd name="connsiteX6" fmla="*/ 0 w 127634"/>
                <a:gd name="connsiteY6" fmla="*/ 166211 h 166210"/>
                <a:gd name="connsiteX7" fmla="*/ 77152 w 127634"/>
                <a:gd name="connsiteY7" fmla="*/ 166211 h 166210"/>
                <a:gd name="connsiteX8" fmla="*/ 127635 w 127634"/>
                <a:gd name="connsiteY8" fmla="*/ 115252 h 16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634" h="166210">
                  <a:moveTo>
                    <a:pt x="127635" y="68104"/>
                  </a:moveTo>
                  <a:lnTo>
                    <a:pt x="90011" y="68104"/>
                  </a:lnTo>
                  <a:lnTo>
                    <a:pt x="90011" y="41910"/>
                  </a:lnTo>
                  <a:lnTo>
                    <a:pt x="90011" y="0"/>
                  </a:lnTo>
                  <a:lnTo>
                    <a:pt x="44291" y="0"/>
                  </a:lnTo>
                  <a:lnTo>
                    <a:pt x="0" y="41434"/>
                  </a:lnTo>
                  <a:lnTo>
                    <a:pt x="0" y="166211"/>
                  </a:lnTo>
                  <a:lnTo>
                    <a:pt x="77152" y="166211"/>
                  </a:lnTo>
                  <a:lnTo>
                    <a:pt x="127635" y="11525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6" name="Forma libre: forma 27">
              <a:extLst>
                <a:ext uri="{FF2B5EF4-FFF2-40B4-BE49-F238E27FC236}">
                  <a16:creationId xmlns:a16="http://schemas.microsoft.com/office/drawing/2014/main" id="{06EC8F9A-1D6E-E14F-9483-79B736D06954}"/>
                </a:ext>
              </a:extLst>
            </p:cNvPr>
            <p:cNvSpPr/>
            <p:nvPr/>
          </p:nvSpPr>
          <p:spPr>
            <a:xfrm>
              <a:off x="3764365" y="2808722"/>
              <a:ext cx="42724" cy="8600"/>
            </a:xfrm>
            <a:custGeom>
              <a:avLst/>
              <a:gdLst>
                <a:gd name="connsiteX0" fmla="*/ 0 w 73342"/>
                <a:gd name="connsiteY0" fmla="*/ 0 h 14763"/>
                <a:gd name="connsiteX1" fmla="*/ 73343 w 73342"/>
                <a:gd name="connsiteY1" fmla="*/ 0 h 14763"/>
                <a:gd name="connsiteX2" fmla="*/ 73343 w 73342"/>
                <a:gd name="connsiteY2" fmla="*/ 14765 h 14763"/>
                <a:gd name="connsiteX3" fmla="*/ 0 w 73342"/>
                <a:gd name="connsiteY3" fmla="*/ 14765 h 14763"/>
              </a:gdLst>
              <a:ahLst/>
              <a:cxnLst>
                <a:cxn ang="0">
                  <a:pos x="connsiteX0" y="connsiteY0"/>
                </a:cxn>
                <a:cxn ang="0">
                  <a:pos x="connsiteX1" y="connsiteY1"/>
                </a:cxn>
                <a:cxn ang="0">
                  <a:pos x="connsiteX2" y="connsiteY2"/>
                </a:cxn>
                <a:cxn ang="0">
                  <a:pos x="connsiteX3" y="connsiteY3"/>
                </a:cxn>
              </a:cxnLst>
              <a:rect l="l" t="t" r="r" b="b"/>
              <a:pathLst>
                <a:path w="73342" h="14763">
                  <a:moveTo>
                    <a:pt x="0" y="0"/>
                  </a:moveTo>
                  <a:lnTo>
                    <a:pt x="73343" y="0"/>
                  </a:lnTo>
                  <a:lnTo>
                    <a:pt x="73343" y="14765"/>
                  </a:lnTo>
                  <a:lnTo>
                    <a:pt x="0" y="1476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7" name="Forma libre: forma 28">
              <a:extLst>
                <a:ext uri="{FF2B5EF4-FFF2-40B4-BE49-F238E27FC236}">
                  <a16:creationId xmlns:a16="http://schemas.microsoft.com/office/drawing/2014/main" id="{A6B0FE0B-7BDE-6147-8D0C-867042C4987A}"/>
                </a:ext>
              </a:extLst>
            </p:cNvPr>
            <p:cNvSpPr/>
            <p:nvPr/>
          </p:nvSpPr>
          <p:spPr>
            <a:xfrm>
              <a:off x="3720808" y="2744636"/>
              <a:ext cx="30240" cy="39950"/>
            </a:xfrm>
            <a:custGeom>
              <a:avLst/>
              <a:gdLst>
                <a:gd name="connsiteX0" fmla="*/ 38100 w 51911"/>
                <a:gd name="connsiteY0" fmla="*/ 68580 h 68579"/>
                <a:gd name="connsiteX1" fmla="*/ 51911 w 51911"/>
                <a:gd name="connsiteY1" fmla="*/ 68580 h 68579"/>
                <a:gd name="connsiteX2" fmla="*/ 51911 w 51911"/>
                <a:gd name="connsiteY2" fmla="*/ 0 h 68579"/>
                <a:gd name="connsiteX3" fmla="*/ 19050 w 51911"/>
                <a:gd name="connsiteY3" fmla="*/ 0 h 68579"/>
                <a:gd name="connsiteX4" fmla="*/ 0 w 51911"/>
                <a:gd name="connsiteY4" fmla="*/ 20002 h 68579"/>
                <a:gd name="connsiteX5" fmla="*/ 17622 w 51911"/>
                <a:gd name="connsiteY5" fmla="*/ 37623 h 68579"/>
                <a:gd name="connsiteX6" fmla="*/ 12382 w 51911"/>
                <a:gd name="connsiteY6" fmla="*/ 42863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1" h="68579">
                  <a:moveTo>
                    <a:pt x="38100" y="68580"/>
                  </a:moveTo>
                  <a:lnTo>
                    <a:pt x="51911" y="68580"/>
                  </a:lnTo>
                  <a:lnTo>
                    <a:pt x="51911" y="0"/>
                  </a:lnTo>
                  <a:lnTo>
                    <a:pt x="19050" y="0"/>
                  </a:lnTo>
                  <a:lnTo>
                    <a:pt x="0" y="20002"/>
                  </a:lnTo>
                  <a:lnTo>
                    <a:pt x="17622" y="37623"/>
                  </a:lnTo>
                  <a:lnTo>
                    <a:pt x="12382" y="4286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8" name="Forma libre: forma 29">
              <a:extLst>
                <a:ext uri="{FF2B5EF4-FFF2-40B4-BE49-F238E27FC236}">
                  <a16:creationId xmlns:a16="http://schemas.microsoft.com/office/drawing/2014/main" id="{6E5C6C6A-5338-354A-A54D-6FB9EDB281D5}"/>
                </a:ext>
              </a:extLst>
            </p:cNvPr>
            <p:cNvSpPr/>
            <p:nvPr/>
          </p:nvSpPr>
          <p:spPr>
            <a:xfrm>
              <a:off x="3920282" y="2809832"/>
              <a:ext cx="30795" cy="15536"/>
            </a:xfrm>
            <a:custGeom>
              <a:avLst/>
              <a:gdLst>
                <a:gd name="connsiteX0" fmla="*/ 43815 w 52863"/>
                <a:gd name="connsiteY0" fmla="*/ 0 h 26670"/>
                <a:gd name="connsiteX1" fmla="*/ 30956 w 52863"/>
                <a:gd name="connsiteY1" fmla="*/ 12859 h 26670"/>
                <a:gd name="connsiteX2" fmla="*/ 0 w 52863"/>
                <a:gd name="connsiteY2" fmla="*/ 13335 h 26670"/>
                <a:gd name="connsiteX3" fmla="*/ 0 w 52863"/>
                <a:gd name="connsiteY3" fmla="*/ 26670 h 26670"/>
                <a:gd name="connsiteX4" fmla="*/ 35719 w 52863"/>
                <a:gd name="connsiteY4" fmla="*/ 26670 h 26670"/>
                <a:gd name="connsiteX5" fmla="*/ 52864 w 52863"/>
                <a:gd name="connsiteY5" fmla="*/ 9048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 h="26670">
                  <a:moveTo>
                    <a:pt x="43815" y="0"/>
                  </a:moveTo>
                  <a:lnTo>
                    <a:pt x="30956" y="12859"/>
                  </a:lnTo>
                  <a:lnTo>
                    <a:pt x="0" y="13335"/>
                  </a:lnTo>
                  <a:lnTo>
                    <a:pt x="0" y="26670"/>
                  </a:lnTo>
                  <a:lnTo>
                    <a:pt x="35719" y="26670"/>
                  </a:lnTo>
                  <a:lnTo>
                    <a:pt x="52864" y="904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79" name="Forma libre: forma 30">
              <a:extLst>
                <a:ext uri="{FF2B5EF4-FFF2-40B4-BE49-F238E27FC236}">
                  <a16:creationId xmlns:a16="http://schemas.microsoft.com/office/drawing/2014/main" id="{A24DBFF1-4368-0341-8062-865BA67121D7}"/>
                </a:ext>
              </a:extLst>
            </p:cNvPr>
            <p:cNvSpPr/>
            <p:nvPr/>
          </p:nvSpPr>
          <p:spPr>
            <a:xfrm>
              <a:off x="3564336" y="2741584"/>
              <a:ext cx="42170" cy="33847"/>
            </a:xfrm>
            <a:custGeom>
              <a:avLst/>
              <a:gdLst>
                <a:gd name="connsiteX0" fmla="*/ 57150 w 72390"/>
                <a:gd name="connsiteY0" fmla="*/ 58103 h 58103"/>
                <a:gd name="connsiteX1" fmla="*/ 72390 w 72390"/>
                <a:gd name="connsiteY1" fmla="*/ 58103 h 58103"/>
                <a:gd name="connsiteX2" fmla="*/ 72390 w 72390"/>
                <a:gd name="connsiteY2" fmla="*/ 0 h 58103"/>
                <a:gd name="connsiteX3" fmla="*/ 0 w 72390"/>
                <a:gd name="connsiteY3" fmla="*/ 0 h 58103"/>
                <a:gd name="connsiteX4" fmla="*/ 0 w 72390"/>
                <a:gd name="connsiteY4" fmla="*/ 26194 h 58103"/>
                <a:gd name="connsiteX5" fmla="*/ 25718 w 72390"/>
                <a:gd name="connsiteY5" fmla="*/ 26194 h 58103"/>
                <a:gd name="connsiteX6" fmla="*/ 38100 w 72390"/>
                <a:gd name="connsiteY6" fmla="*/ 38577 h 5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390" h="58103">
                  <a:moveTo>
                    <a:pt x="57150" y="58103"/>
                  </a:moveTo>
                  <a:lnTo>
                    <a:pt x="72390" y="58103"/>
                  </a:lnTo>
                  <a:lnTo>
                    <a:pt x="72390" y="0"/>
                  </a:lnTo>
                  <a:lnTo>
                    <a:pt x="0" y="0"/>
                  </a:lnTo>
                  <a:lnTo>
                    <a:pt x="0" y="26194"/>
                  </a:lnTo>
                  <a:lnTo>
                    <a:pt x="25718" y="26194"/>
                  </a:lnTo>
                  <a:lnTo>
                    <a:pt x="38100" y="3857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0" name="Forma libre: forma 31">
              <a:extLst>
                <a:ext uri="{FF2B5EF4-FFF2-40B4-BE49-F238E27FC236}">
                  <a16:creationId xmlns:a16="http://schemas.microsoft.com/office/drawing/2014/main" id="{87479565-5069-6D46-A3F1-38B7614270BD}"/>
                </a:ext>
              </a:extLst>
            </p:cNvPr>
            <p:cNvSpPr/>
            <p:nvPr/>
          </p:nvSpPr>
          <p:spPr>
            <a:xfrm>
              <a:off x="3490262" y="2626449"/>
              <a:ext cx="13317" cy="33847"/>
            </a:xfrm>
            <a:custGeom>
              <a:avLst/>
              <a:gdLst>
                <a:gd name="connsiteX0" fmla="*/ 22860 w 22860"/>
                <a:gd name="connsiteY0" fmla="*/ 58103 h 58103"/>
                <a:gd name="connsiteX1" fmla="*/ 22860 w 22860"/>
                <a:gd name="connsiteY1" fmla="*/ 0 h 58103"/>
                <a:gd name="connsiteX2" fmla="*/ 0 w 22860"/>
                <a:gd name="connsiteY2" fmla="*/ 0 h 58103"/>
                <a:gd name="connsiteX3" fmla="*/ 0 w 22860"/>
                <a:gd name="connsiteY3" fmla="*/ 47625 h 58103"/>
                <a:gd name="connsiteX4" fmla="*/ 10001 w 22860"/>
                <a:gd name="connsiteY4" fmla="*/ 58103 h 5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58103">
                  <a:moveTo>
                    <a:pt x="22860" y="58103"/>
                  </a:moveTo>
                  <a:lnTo>
                    <a:pt x="22860" y="0"/>
                  </a:lnTo>
                  <a:lnTo>
                    <a:pt x="0" y="0"/>
                  </a:lnTo>
                  <a:lnTo>
                    <a:pt x="0" y="47625"/>
                  </a:lnTo>
                  <a:lnTo>
                    <a:pt x="10001" y="5810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1" name="Forma libre: forma 32">
              <a:extLst>
                <a:ext uri="{FF2B5EF4-FFF2-40B4-BE49-F238E27FC236}">
                  <a16:creationId xmlns:a16="http://schemas.microsoft.com/office/drawing/2014/main" id="{17A2E986-D7A7-0A47-B765-767D015D6767}"/>
                </a:ext>
              </a:extLst>
            </p:cNvPr>
            <p:cNvSpPr/>
            <p:nvPr/>
          </p:nvSpPr>
          <p:spPr>
            <a:xfrm>
              <a:off x="3375682" y="2694143"/>
              <a:ext cx="18588" cy="18865"/>
            </a:xfrm>
            <a:custGeom>
              <a:avLst/>
              <a:gdLst>
                <a:gd name="connsiteX0" fmla="*/ 18574 w 31909"/>
                <a:gd name="connsiteY0" fmla="*/ 0 h 32385"/>
                <a:gd name="connsiteX1" fmla="*/ 0 w 31909"/>
                <a:gd name="connsiteY1" fmla="*/ 18573 h 32385"/>
                <a:gd name="connsiteX2" fmla="*/ 13335 w 31909"/>
                <a:gd name="connsiteY2" fmla="*/ 32385 h 32385"/>
                <a:gd name="connsiteX3" fmla="*/ 31909 w 31909"/>
                <a:gd name="connsiteY3" fmla="*/ 13335 h 32385"/>
              </a:gdLst>
              <a:ahLst/>
              <a:cxnLst>
                <a:cxn ang="0">
                  <a:pos x="connsiteX0" y="connsiteY0"/>
                </a:cxn>
                <a:cxn ang="0">
                  <a:pos x="connsiteX1" y="connsiteY1"/>
                </a:cxn>
                <a:cxn ang="0">
                  <a:pos x="connsiteX2" y="connsiteY2"/>
                </a:cxn>
                <a:cxn ang="0">
                  <a:pos x="connsiteX3" y="connsiteY3"/>
                </a:cxn>
              </a:cxnLst>
              <a:rect l="l" t="t" r="r" b="b"/>
              <a:pathLst>
                <a:path w="31909" h="32385">
                  <a:moveTo>
                    <a:pt x="18574" y="0"/>
                  </a:moveTo>
                  <a:lnTo>
                    <a:pt x="0" y="18573"/>
                  </a:lnTo>
                  <a:lnTo>
                    <a:pt x="13335" y="32385"/>
                  </a:lnTo>
                  <a:lnTo>
                    <a:pt x="31909" y="1333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2" name="Forma libre: forma 33">
              <a:extLst>
                <a:ext uri="{FF2B5EF4-FFF2-40B4-BE49-F238E27FC236}">
                  <a16:creationId xmlns:a16="http://schemas.microsoft.com/office/drawing/2014/main" id="{7D1409A3-E9BB-DC47-A1D7-1A1517FD47A0}"/>
                </a:ext>
              </a:extLst>
            </p:cNvPr>
            <p:cNvSpPr/>
            <p:nvPr/>
          </p:nvSpPr>
          <p:spPr>
            <a:xfrm>
              <a:off x="5313823" y="3176597"/>
              <a:ext cx="48550" cy="29685"/>
            </a:xfrm>
            <a:custGeom>
              <a:avLst/>
              <a:gdLst>
                <a:gd name="connsiteX0" fmla="*/ 0 w 83343"/>
                <a:gd name="connsiteY0" fmla="*/ 23813 h 50958"/>
                <a:gd name="connsiteX1" fmla="*/ 0 w 83343"/>
                <a:gd name="connsiteY1" fmla="*/ 50959 h 50958"/>
                <a:gd name="connsiteX2" fmla="*/ 58578 w 83343"/>
                <a:gd name="connsiteY2" fmla="*/ 50483 h 50958"/>
                <a:gd name="connsiteX3" fmla="*/ 83344 w 83343"/>
                <a:gd name="connsiteY3" fmla="*/ 25241 h 50958"/>
                <a:gd name="connsiteX4" fmla="*/ 83344 w 83343"/>
                <a:gd name="connsiteY4" fmla="*/ 0 h 50958"/>
                <a:gd name="connsiteX5" fmla="*/ 23813 w 83343"/>
                <a:gd name="connsiteY5" fmla="*/ 0 h 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3" h="50958">
                  <a:moveTo>
                    <a:pt x="0" y="23813"/>
                  </a:moveTo>
                  <a:lnTo>
                    <a:pt x="0" y="50959"/>
                  </a:lnTo>
                  <a:lnTo>
                    <a:pt x="58578" y="50483"/>
                  </a:lnTo>
                  <a:lnTo>
                    <a:pt x="83344" y="25241"/>
                  </a:lnTo>
                  <a:lnTo>
                    <a:pt x="83344" y="0"/>
                  </a:lnTo>
                  <a:lnTo>
                    <a:pt x="2381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3" name="Forma libre: forma 34">
              <a:extLst>
                <a:ext uri="{FF2B5EF4-FFF2-40B4-BE49-F238E27FC236}">
                  <a16:creationId xmlns:a16="http://schemas.microsoft.com/office/drawing/2014/main" id="{9325DE16-D6B5-6B41-83A4-E72406A19869}"/>
                </a:ext>
              </a:extLst>
            </p:cNvPr>
            <p:cNvSpPr/>
            <p:nvPr/>
          </p:nvSpPr>
          <p:spPr>
            <a:xfrm>
              <a:off x="3487210" y="2668896"/>
              <a:ext cx="19143" cy="52712"/>
            </a:xfrm>
            <a:custGeom>
              <a:avLst/>
              <a:gdLst>
                <a:gd name="connsiteX0" fmla="*/ 0 w 32861"/>
                <a:gd name="connsiteY0" fmla="*/ 90488 h 90487"/>
                <a:gd name="connsiteX1" fmla="*/ 6191 w 32861"/>
                <a:gd name="connsiteY1" fmla="*/ 90488 h 90487"/>
                <a:gd name="connsiteX2" fmla="*/ 17145 w 32861"/>
                <a:gd name="connsiteY2" fmla="*/ 79058 h 90487"/>
                <a:gd name="connsiteX3" fmla="*/ 32861 w 32861"/>
                <a:gd name="connsiteY3" fmla="*/ 79058 h 90487"/>
                <a:gd name="connsiteX4" fmla="*/ 32861 w 32861"/>
                <a:gd name="connsiteY4" fmla="*/ 0 h 90487"/>
                <a:gd name="connsiteX5" fmla="*/ 15240 w 32861"/>
                <a:gd name="connsiteY5" fmla="*/ 0 h 90487"/>
                <a:gd name="connsiteX6" fmla="*/ 0 w 32861"/>
                <a:gd name="connsiteY6" fmla="*/ 1524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861" h="90487">
                  <a:moveTo>
                    <a:pt x="0" y="90488"/>
                  </a:moveTo>
                  <a:lnTo>
                    <a:pt x="6191" y="90488"/>
                  </a:lnTo>
                  <a:lnTo>
                    <a:pt x="17145" y="79058"/>
                  </a:lnTo>
                  <a:lnTo>
                    <a:pt x="32861" y="79058"/>
                  </a:lnTo>
                  <a:lnTo>
                    <a:pt x="32861" y="0"/>
                  </a:lnTo>
                  <a:lnTo>
                    <a:pt x="15240" y="0"/>
                  </a:lnTo>
                  <a:lnTo>
                    <a:pt x="0" y="1524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4" name="Forma libre: forma 35">
              <a:extLst>
                <a:ext uri="{FF2B5EF4-FFF2-40B4-BE49-F238E27FC236}">
                  <a16:creationId xmlns:a16="http://schemas.microsoft.com/office/drawing/2014/main" id="{CD142F37-3E35-FD4F-89DE-7B8AF72BC9CD}"/>
                </a:ext>
              </a:extLst>
            </p:cNvPr>
            <p:cNvSpPr/>
            <p:nvPr/>
          </p:nvSpPr>
          <p:spPr>
            <a:xfrm>
              <a:off x="5565454" y="3311152"/>
              <a:ext cx="38563" cy="38563"/>
            </a:xfrm>
            <a:custGeom>
              <a:avLst/>
              <a:gdLst>
                <a:gd name="connsiteX0" fmla="*/ 0 w 66198"/>
                <a:gd name="connsiteY0" fmla="*/ 12383 h 66199"/>
                <a:gd name="connsiteX1" fmla="*/ 53816 w 66198"/>
                <a:gd name="connsiteY1" fmla="*/ 66199 h 66199"/>
                <a:gd name="connsiteX2" fmla="*/ 66199 w 66198"/>
                <a:gd name="connsiteY2" fmla="*/ 53816 h 66199"/>
                <a:gd name="connsiteX3" fmla="*/ 12382 w 66198"/>
                <a:gd name="connsiteY3" fmla="*/ 0 h 66199"/>
              </a:gdLst>
              <a:ahLst/>
              <a:cxnLst>
                <a:cxn ang="0">
                  <a:pos x="connsiteX0" y="connsiteY0"/>
                </a:cxn>
                <a:cxn ang="0">
                  <a:pos x="connsiteX1" y="connsiteY1"/>
                </a:cxn>
                <a:cxn ang="0">
                  <a:pos x="connsiteX2" y="connsiteY2"/>
                </a:cxn>
                <a:cxn ang="0">
                  <a:pos x="connsiteX3" y="connsiteY3"/>
                </a:cxn>
              </a:cxnLst>
              <a:rect l="l" t="t" r="r" b="b"/>
              <a:pathLst>
                <a:path w="66198" h="66199">
                  <a:moveTo>
                    <a:pt x="0" y="12383"/>
                  </a:moveTo>
                  <a:lnTo>
                    <a:pt x="53816" y="66199"/>
                  </a:lnTo>
                  <a:lnTo>
                    <a:pt x="66199" y="53816"/>
                  </a:lnTo>
                  <a:lnTo>
                    <a:pt x="1238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5" name="Forma libre: forma 36">
              <a:extLst>
                <a:ext uri="{FF2B5EF4-FFF2-40B4-BE49-F238E27FC236}">
                  <a16:creationId xmlns:a16="http://schemas.microsoft.com/office/drawing/2014/main" id="{F3FF2E1A-912B-524E-A733-3ED0F46148EF}"/>
                </a:ext>
              </a:extLst>
            </p:cNvPr>
            <p:cNvSpPr/>
            <p:nvPr/>
          </p:nvSpPr>
          <p:spPr>
            <a:xfrm>
              <a:off x="5519955" y="3584700"/>
              <a:ext cx="112915" cy="169511"/>
            </a:xfrm>
            <a:custGeom>
              <a:avLst/>
              <a:gdLst>
                <a:gd name="connsiteX0" fmla="*/ 0 w 193834"/>
                <a:gd name="connsiteY0" fmla="*/ 290988 h 290988"/>
                <a:gd name="connsiteX1" fmla="*/ 29051 w 193834"/>
                <a:gd name="connsiteY1" fmla="*/ 290988 h 290988"/>
                <a:gd name="connsiteX2" fmla="*/ 29051 w 193834"/>
                <a:gd name="connsiteY2" fmla="*/ 204788 h 290988"/>
                <a:gd name="connsiteX3" fmla="*/ 43339 w 193834"/>
                <a:gd name="connsiteY3" fmla="*/ 190500 h 290988"/>
                <a:gd name="connsiteX4" fmla="*/ 101918 w 193834"/>
                <a:gd name="connsiteY4" fmla="*/ 250031 h 290988"/>
                <a:gd name="connsiteX5" fmla="*/ 129064 w 193834"/>
                <a:gd name="connsiteY5" fmla="*/ 222885 h 290988"/>
                <a:gd name="connsiteX6" fmla="*/ 56674 w 193834"/>
                <a:gd name="connsiteY6" fmla="*/ 150019 h 290988"/>
                <a:gd name="connsiteX7" fmla="*/ 100013 w 193834"/>
                <a:gd name="connsiteY7" fmla="*/ 106680 h 290988"/>
                <a:gd name="connsiteX8" fmla="*/ 80486 w 193834"/>
                <a:gd name="connsiteY8" fmla="*/ 87154 h 290988"/>
                <a:gd name="connsiteX9" fmla="*/ 42386 w 193834"/>
                <a:gd name="connsiteY9" fmla="*/ 125254 h 290988"/>
                <a:gd name="connsiteX10" fmla="*/ 14288 w 193834"/>
                <a:gd name="connsiteY10" fmla="*/ 97155 h 290988"/>
                <a:gd name="connsiteX11" fmla="*/ 64294 w 193834"/>
                <a:gd name="connsiteY11" fmla="*/ 46673 h 290988"/>
                <a:gd name="connsiteX12" fmla="*/ 162401 w 193834"/>
                <a:gd name="connsiteY12" fmla="*/ 46673 h 290988"/>
                <a:gd name="connsiteX13" fmla="*/ 193834 w 193834"/>
                <a:gd name="connsiteY13" fmla="*/ 15240 h 290988"/>
                <a:gd name="connsiteX14" fmla="*/ 178594 w 193834"/>
                <a:gd name="connsiteY14" fmla="*/ 0 h 290988"/>
                <a:gd name="connsiteX15" fmla="*/ 151924 w 193834"/>
                <a:gd name="connsiteY15" fmla="*/ 27146 h 290988"/>
                <a:gd name="connsiteX16" fmla="*/ 57150 w 193834"/>
                <a:gd name="connsiteY16" fmla="*/ 26669 h 290988"/>
                <a:gd name="connsiteX17" fmla="*/ 0 w 193834"/>
                <a:gd name="connsiteY17" fmla="*/ 83819 h 290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834" h="290988">
                  <a:moveTo>
                    <a:pt x="0" y="290988"/>
                  </a:moveTo>
                  <a:lnTo>
                    <a:pt x="29051" y="290988"/>
                  </a:lnTo>
                  <a:lnTo>
                    <a:pt x="29051" y="204788"/>
                  </a:lnTo>
                  <a:lnTo>
                    <a:pt x="43339" y="190500"/>
                  </a:lnTo>
                  <a:lnTo>
                    <a:pt x="101918" y="250031"/>
                  </a:lnTo>
                  <a:lnTo>
                    <a:pt x="129064" y="222885"/>
                  </a:lnTo>
                  <a:lnTo>
                    <a:pt x="56674" y="150019"/>
                  </a:lnTo>
                  <a:lnTo>
                    <a:pt x="100013" y="106680"/>
                  </a:lnTo>
                  <a:lnTo>
                    <a:pt x="80486" y="87154"/>
                  </a:lnTo>
                  <a:lnTo>
                    <a:pt x="42386" y="125254"/>
                  </a:lnTo>
                  <a:lnTo>
                    <a:pt x="14288" y="97155"/>
                  </a:lnTo>
                  <a:lnTo>
                    <a:pt x="64294" y="46673"/>
                  </a:lnTo>
                  <a:lnTo>
                    <a:pt x="162401" y="46673"/>
                  </a:lnTo>
                  <a:lnTo>
                    <a:pt x="193834" y="15240"/>
                  </a:lnTo>
                  <a:lnTo>
                    <a:pt x="178594" y="0"/>
                  </a:lnTo>
                  <a:lnTo>
                    <a:pt x="151924" y="27146"/>
                  </a:lnTo>
                  <a:lnTo>
                    <a:pt x="57150" y="26669"/>
                  </a:lnTo>
                  <a:lnTo>
                    <a:pt x="0" y="8381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6" name="Forma libre: forma 37">
              <a:extLst>
                <a:ext uri="{FF2B5EF4-FFF2-40B4-BE49-F238E27FC236}">
                  <a16:creationId xmlns:a16="http://schemas.microsoft.com/office/drawing/2014/main" id="{134E7B5B-FF40-5B49-98E3-AD44BD1EAD7A}"/>
                </a:ext>
              </a:extLst>
            </p:cNvPr>
            <p:cNvSpPr/>
            <p:nvPr/>
          </p:nvSpPr>
          <p:spPr>
            <a:xfrm>
              <a:off x="5327972" y="3470121"/>
              <a:ext cx="185047" cy="242475"/>
            </a:xfrm>
            <a:custGeom>
              <a:avLst/>
              <a:gdLst>
                <a:gd name="connsiteX0" fmla="*/ 243364 w 317658"/>
                <a:gd name="connsiteY0" fmla="*/ 0 h 416242"/>
                <a:gd name="connsiteX1" fmla="*/ 39052 w 317658"/>
                <a:gd name="connsiteY1" fmla="*/ 205740 h 416242"/>
                <a:gd name="connsiteX2" fmla="*/ 952 w 317658"/>
                <a:gd name="connsiteY2" fmla="*/ 205740 h 416242"/>
                <a:gd name="connsiteX3" fmla="*/ 0 w 317658"/>
                <a:gd name="connsiteY3" fmla="*/ 285750 h 416242"/>
                <a:gd name="connsiteX4" fmla="*/ 129064 w 317658"/>
                <a:gd name="connsiteY4" fmla="*/ 416242 h 416242"/>
                <a:gd name="connsiteX5" fmla="*/ 176213 w 317658"/>
                <a:gd name="connsiteY5" fmla="*/ 416242 h 416242"/>
                <a:gd name="connsiteX6" fmla="*/ 279082 w 317658"/>
                <a:gd name="connsiteY6" fmla="*/ 312420 h 416242"/>
                <a:gd name="connsiteX7" fmla="*/ 279082 w 317658"/>
                <a:gd name="connsiteY7" fmla="*/ 229077 h 416242"/>
                <a:gd name="connsiteX8" fmla="*/ 296703 w 317658"/>
                <a:gd name="connsiteY8" fmla="*/ 246221 h 416242"/>
                <a:gd name="connsiteX9" fmla="*/ 317659 w 317658"/>
                <a:gd name="connsiteY9" fmla="*/ 224790 h 416242"/>
                <a:gd name="connsiteX10" fmla="*/ 256222 w 317658"/>
                <a:gd name="connsiteY10" fmla="*/ 162402 h 416242"/>
                <a:gd name="connsiteX11" fmla="*/ 279559 w 317658"/>
                <a:gd name="connsiteY11" fmla="*/ 139065 h 416242"/>
                <a:gd name="connsiteX12" fmla="*/ 256222 w 317658"/>
                <a:gd name="connsiteY12" fmla="*/ 115729 h 416242"/>
                <a:gd name="connsiteX13" fmla="*/ 307181 w 317658"/>
                <a:gd name="connsiteY13" fmla="*/ 64294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7658" h="416242">
                  <a:moveTo>
                    <a:pt x="243364" y="0"/>
                  </a:moveTo>
                  <a:lnTo>
                    <a:pt x="39052" y="205740"/>
                  </a:lnTo>
                  <a:lnTo>
                    <a:pt x="952" y="205740"/>
                  </a:lnTo>
                  <a:lnTo>
                    <a:pt x="0" y="285750"/>
                  </a:lnTo>
                  <a:lnTo>
                    <a:pt x="129064" y="416242"/>
                  </a:lnTo>
                  <a:lnTo>
                    <a:pt x="176213" y="416242"/>
                  </a:lnTo>
                  <a:lnTo>
                    <a:pt x="279082" y="312420"/>
                  </a:lnTo>
                  <a:lnTo>
                    <a:pt x="279082" y="229077"/>
                  </a:lnTo>
                  <a:lnTo>
                    <a:pt x="296703" y="246221"/>
                  </a:lnTo>
                  <a:lnTo>
                    <a:pt x="317659" y="224790"/>
                  </a:lnTo>
                  <a:lnTo>
                    <a:pt x="256222" y="162402"/>
                  </a:lnTo>
                  <a:lnTo>
                    <a:pt x="279559" y="139065"/>
                  </a:lnTo>
                  <a:lnTo>
                    <a:pt x="256222" y="115729"/>
                  </a:lnTo>
                  <a:lnTo>
                    <a:pt x="307181" y="6429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7" name="Forma libre: forma 38">
              <a:extLst>
                <a:ext uri="{FF2B5EF4-FFF2-40B4-BE49-F238E27FC236}">
                  <a16:creationId xmlns:a16="http://schemas.microsoft.com/office/drawing/2014/main" id="{8822F499-AAD7-7046-8884-3225D2DE56DB}"/>
                </a:ext>
              </a:extLst>
            </p:cNvPr>
            <p:cNvSpPr/>
            <p:nvPr/>
          </p:nvSpPr>
          <p:spPr>
            <a:xfrm>
              <a:off x="5535491" y="3201566"/>
              <a:ext cx="29130" cy="114857"/>
            </a:xfrm>
            <a:custGeom>
              <a:avLst/>
              <a:gdLst>
                <a:gd name="connsiteX0" fmla="*/ 50006 w 50006"/>
                <a:gd name="connsiteY0" fmla="*/ 80487 h 197168"/>
                <a:gd name="connsiteX1" fmla="*/ 50006 w 50006"/>
                <a:gd name="connsiteY1" fmla="*/ 46196 h 197168"/>
                <a:gd name="connsiteX2" fmla="*/ 0 w 50006"/>
                <a:gd name="connsiteY2" fmla="*/ 0 h 197168"/>
                <a:gd name="connsiteX3" fmla="*/ 0 w 50006"/>
                <a:gd name="connsiteY3" fmla="*/ 164306 h 197168"/>
                <a:gd name="connsiteX4" fmla="*/ 32385 w 50006"/>
                <a:gd name="connsiteY4" fmla="*/ 197168 h 197168"/>
                <a:gd name="connsiteX5" fmla="*/ 50006 w 50006"/>
                <a:gd name="connsiteY5" fmla="*/ 179070 h 197168"/>
                <a:gd name="connsiteX6" fmla="*/ 21431 w 50006"/>
                <a:gd name="connsiteY6" fmla="*/ 150495 h 197168"/>
                <a:gd name="connsiteX7" fmla="*/ 21431 w 50006"/>
                <a:gd name="connsiteY7" fmla="*/ 109062 h 1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97168">
                  <a:moveTo>
                    <a:pt x="50006" y="80487"/>
                  </a:moveTo>
                  <a:lnTo>
                    <a:pt x="50006" y="46196"/>
                  </a:lnTo>
                  <a:lnTo>
                    <a:pt x="0" y="0"/>
                  </a:lnTo>
                  <a:lnTo>
                    <a:pt x="0" y="164306"/>
                  </a:lnTo>
                  <a:lnTo>
                    <a:pt x="32385" y="197168"/>
                  </a:lnTo>
                  <a:lnTo>
                    <a:pt x="50006" y="179070"/>
                  </a:lnTo>
                  <a:lnTo>
                    <a:pt x="21431" y="150495"/>
                  </a:lnTo>
                  <a:lnTo>
                    <a:pt x="21431" y="10906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8" name="Forma libre: forma 39">
              <a:extLst>
                <a:ext uri="{FF2B5EF4-FFF2-40B4-BE49-F238E27FC236}">
                  <a16:creationId xmlns:a16="http://schemas.microsoft.com/office/drawing/2014/main" id="{18DDFA03-2D74-CC46-8194-D0D7EBF56806}"/>
                </a:ext>
              </a:extLst>
            </p:cNvPr>
            <p:cNvSpPr/>
            <p:nvPr/>
          </p:nvSpPr>
          <p:spPr>
            <a:xfrm>
              <a:off x="5678091" y="3691234"/>
              <a:ext cx="46886" cy="11097"/>
            </a:xfrm>
            <a:custGeom>
              <a:avLst/>
              <a:gdLst>
                <a:gd name="connsiteX0" fmla="*/ 0 w 80486"/>
                <a:gd name="connsiteY0" fmla="*/ 0 h 19050"/>
                <a:gd name="connsiteX1" fmla="*/ 80486 w 80486"/>
                <a:gd name="connsiteY1" fmla="*/ 0 h 19050"/>
                <a:gd name="connsiteX2" fmla="*/ 80486 w 80486"/>
                <a:gd name="connsiteY2" fmla="*/ 19050 h 19050"/>
                <a:gd name="connsiteX3" fmla="*/ 0 w 80486"/>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0486" h="19050">
                  <a:moveTo>
                    <a:pt x="0" y="0"/>
                  </a:moveTo>
                  <a:lnTo>
                    <a:pt x="80486" y="0"/>
                  </a:lnTo>
                  <a:lnTo>
                    <a:pt x="80486" y="19050"/>
                  </a:lnTo>
                  <a:lnTo>
                    <a:pt x="0" y="190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89" name="Forma libre: forma 40">
              <a:extLst>
                <a:ext uri="{FF2B5EF4-FFF2-40B4-BE49-F238E27FC236}">
                  <a16:creationId xmlns:a16="http://schemas.microsoft.com/office/drawing/2014/main" id="{939A5EE1-C0CE-5D4C-A54B-A526BDFF12F0}"/>
                </a:ext>
              </a:extLst>
            </p:cNvPr>
            <p:cNvSpPr/>
            <p:nvPr/>
          </p:nvSpPr>
          <p:spPr>
            <a:xfrm>
              <a:off x="5530775" y="3055359"/>
              <a:ext cx="40228" cy="75739"/>
            </a:xfrm>
            <a:custGeom>
              <a:avLst/>
              <a:gdLst>
                <a:gd name="connsiteX0" fmla="*/ 0 w 69056"/>
                <a:gd name="connsiteY0" fmla="*/ 26194 h 130016"/>
                <a:gd name="connsiteX1" fmla="*/ 0 w 69056"/>
                <a:gd name="connsiteY1" fmla="*/ 130016 h 130016"/>
                <a:gd name="connsiteX2" fmla="*/ 24289 w 69056"/>
                <a:gd name="connsiteY2" fmla="*/ 130016 h 130016"/>
                <a:gd name="connsiteX3" fmla="*/ 24289 w 69056"/>
                <a:gd name="connsiteY3" fmla="*/ 88583 h 130016"/>
                <a:gd name="connsiteX4" fmla="*/ 69056 w 69056"/>
                <a:gd name="connsiteY4" fmla="*/ 43339 h 130016"/>
                <a:gd name="connsiteX5" fmla="*/ 26194 w 69056"/>
                <a:gd name="connsiteY5" fmla="*/ 0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6" h="130016">
                  <a:moveTo>
                    <a:pt x="0" y="26194"/>
                  </a:moveTo>
                  <a:lnTo>
                    <a:pt x="0" y="130016"/>
                  </a:lnTo>
                  <a:lnTo>
                    <a:pt x="24289" y="130016"/>
                  </a:lnTo>
                  <a:lnTo>
                    <a:pt x="24289" y="88583"/>
                  </a:lnTo>
                  <a:lnTo>
                    <a:pt x="69056" y="43339"/>
                  </a:lnTo>
                  <a:lnTo>
                    <a:pt x="2619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0" name="Forma libre: forma 41">
              <a:extLst>
                <a:ext uri="{FF2B5EF4-FFF2-40B4-BE49-F238E27FC236}">
                  <a16:creationId xmlns:a16="http://schemas.microsoft.com/office/drawing/2014/main" id="{D28D443F-0E9E-0342-9D08-21CAE1276D72}"/>
                </a:ext>
              </a:extLst>
            </p:cNvPr>
            <p:cNvSpPr/>
            <p:nvPr/>
          </p:nvSpPr>
          <p:spPr>
            <a:xfrm>
              <a:off x="5985763" y="4581791"/>
              <a:ext cx="60203" cy="63532"/>
            </a:xfrm>
            <a:custGeom>
              <a:avLst/>
              <a:gdLst>
                <a:gd name="connsiteX0" fmla="*/ 0 w 103346"/>
                <a:gd name="connsiteY0" fmla="*/ 64770 h 109061"/>
                <a:gd name="connsiteX1" fmla="*/ 43815 w 103346"/>
                <a:gd name="connsiteY1" fmla="*/ 109062 h 109061"/>
                <a:gd name="connsiteX2" fmla="*/ 103346 w 103346"/>
                <a:gd name="connsiteY2" fmla="*/ 49054 h 109061"/>
                <a:gd name="connsiteX3" fmla="*/ 103346 w 103346"/>
                <a:gd name="connsiteY3" fmla="*/ 0 h 109061"/>
                <a:gd name="connsiteX4" fmla="*/ 0 w 103346"/>
                <a:gd name="connsiteY4" fmla="*/ 0 h 109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346" h="109061">
                  <a:moveTo>
                    <a:pt x="0" y="64770"/>
                  </a:moveTo>
                  <a:lnTo>
                    <a:pt x="43815" y="109062"/>
                  </a:lnTo>
                  <a:lnTo>
                    <a:pt x="103346" y="49054"/>
                  </a:lnTo>
                  <a:lnTo>
                    <a:pt x="103346" y="0"/>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1" name="Forma libre: forma 42">
              <a:extLst>
                <a:ext uri="{FF2B5EF4-FFF2-40B4-BE49-F238E27FC236}">
                  <a16:creationId xmlns:a16="http://schemas.microsoft.com/office/drawing/2014/main" id="{04BE6438-9F6C-A14F-8E25-ED608F76BAFC}"/>
                </a:ext>
              </a:extLst>
            </p:cNvPr>
            <p:cNvSpPr/>
            <p:nvPr/>
          </p:nvSpPr>
          <p:spPr>
            <a:xfrm>
              <a:off x="5573499" y="3411305"/>
              <a:ext cx="94327" cy="100985"/>
            </a:xfrm>
            <a:custGeom>
              <a:avLst/>
              <a:gdLst>
                <a:gd name="connsiteX0" fmla="*/ 22384 w 161925"/>
                <a:gd name="connsiteY0" fmla="*/ 23813 h 173354"/>
                <a:gd name="connsiteX1" fmla="*/ 0 w 161925"/>
                <a:gd name="connsiteY1" fmla="*/ 46673 h 173354"/>
                <a:gd name="connsiteX2" fmla="*/ 59055 w 161925"/>
                <a:gd name="connsiteY2" fmla="*/ 105727 h 173354"/>
                <a:gd name="connsiteX3" fmla="*/ 36671 w 161925"/>
                <a:gd name="connsiteY3" fmla="*/ 128111 h 173354"/>
                <a:gd name="connsiteX4" fmla="*/ 80963 w 161925"/>
                <a:gd name="connsiteY4" fmla="*/ 173355 h 173354"/>
                <a:gd name="connsiteX5" fmla="*/ 161925 w 161925"/>
                <a:gd name="connsiteY5" fmla="*/ 91916 h 173354"/>
                <a:gd name="connsiteX6" fmla="*/ 129064 w 161925"/>
                <a:gd name="connsiteY6" fmla="*/ 59055 h 173354"/>
                <a:gd name="connsiteX7" fmla="*/ 142875 w 161925"/>
                <a:gd name="connsiteY7" fmla="*/ 39529 h 173354"/>
                <a:gd name="connsiteX8" fmla="*/ 103822 w 161925"/>
                <a:gd name="connsiteY8" fmla="*/ 0 h 173354"/>
                <a:gd name="connsiteX9" fmla="*/ 50959 w 161925"/>
                <a:gd name="connsiteY9" fmla="*/ 52863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925" h="173354">
                  <a:moveTo>
                    <a:pt x="22384" y="23813"/>
                  </a:moveTo>
                  <a:lnTo>
                    <a:pt x="0" y="46673"/>
                  </a:lnTo>
                  <a:lnTo>
                    <a:pt x="59055" y="105727"/>
                  </a:lnTo>
                  <a:lnTo>
                    <a:pt x="36671" y="128111"/>
                  </a:lnTo>
                  <a:lnTo>
                    <a:pt x="80963" y="173355"/>
                  </a:lnTo>
                  <a:lnTo>
                    <a:pt x="161925" y="91916"/>
                  </a:lnTo>
                  <a:lnTo>
                    <a:pt x="129064" y="59055"/>
                  </a:lnTo>
                  <a:lnTo>
                    <a:pt x="142875" y="39529"/>
                  </a:lnTo>
                  <a:lnTo>
                    <a:pt x="103822" y="0"/>
                  </a:lnTo>
                  <a:lnTo>
                    <a:pt x="50959" y="5286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2" name="Forma libre: forma 43">
              <a:extLst>
                <a:ext uri="{FF2B5EF4-FFF2-40B4-BE49-F238E27FC236}">
                  <a16:creationId xmlns:a16="http://schemas.microsoft.com/office/drawing/2014/main" id="{1232912F-31DE-E445-878C-54CDF04610C0}"/>
                </a:ext>
              </a:extLst>
            </p:cNvPr>
            <p:cNvSpPr/>
            <p:nvPr/>
          </p:nvSpPr>
          <p:spPr>
            <a:xfrm>
              <a:off x="5407595" y="3859635"/>
              <a:ext cx="735195" cy="676657"/>
            </a:xfrm>
            <a:custGeom>
              <a:avLst/>
              <a:gdLst>
                <a:gd name="connsiteX0" fmla="*/ 1023938 w 1262063"/>
                <a:gd name="connsiteY0" fmla="*/ 223838 h 1161574"/>
                <a:gd name="connsiteX1" fmla="*/ 928211 w 1262063"/>
                <a:gd name="connsiteY1" fmla="*/ 127635 h 1161574"/>
                <a:gd name="connsiteX2" fmla="*/ 928211 w 1262063"/>
                <a:gd name="connsiteY2" fmla="*/ 5239 h 1161574"/>
                <a:gd name="connsiteX3" fmla="*/ 887730 w 1262063"/>
                <a:gd name="connsiteY3" fmla="*/ 5239 h 1161574"/>
                <a:gd name="connsiteX4" fmla="*/ 887730 w 1262063"/>
                <a:gd name="connsiteY4" fmla="*/ 265272 h 1161574"/>
                <a:gd name="connsiteX5" fmla="*/ 856774 w 1262063"/>
                <a:gd name="connsiteY5" fmla="*/ 296704 h 1161574"/>
                <a:gd name="connsiteX6" fmla="*/ 782478 w 1262063"/>
                <a:gd name="connsiteY6" fmla="*/ 221456 h 1161574"/>
                <a:gd name="connsiteX7" fmla="*/ 711041 w 1262063"/>
                <a:gd name="connsiteY7" fmla="*/ 221456 h 1161574"/>
                <a:gd name="connsiteX8" fmla="*/ 656749 w 1262063"/>
                <a:gd name="connsiteY8" fmla="*/ 166688 h 1161574"/>
                <a:gd name="connsiteX9" fmla="*/ 717709 w 1262063"/>
                <a:gd name="connsiteY9" fmla="*/ 105252 h 1161574"/>
                <a:gd name="connsiteX10" fmla="*/ 628174 w 1262063"/>
                <a:gd name="connsiteY10" fmla="*/ 15241 h 1161574"/>
                <a:gd name="connsiteX11" fmla="*/ 612934 w 1262063"/>
                <a:gd name="connsiteY11" fmla="*/ 0 h 1161574"/>
                <a:gd name="connsiteX12" fmla="*/ 493872 w 1262063"/>
                <a:gd name="connsiteY12" fmla="*/ 120016 h 1161574"/>
                <a:gd name="connsiteX13" fmla="*/ 531495 w 1262063"/>
                <a:gd name="connsiteY13" fmla="*/ 157639 h 1161574"/>
                <a:gd name="connsiteX14" fmla="*/ 500063 w 1262063"/>
                <a:gd name="connsiteY14" fmla="*/ 189548 h 1161574"/>
                <a:gd name="connsiteX15" fmla="*/ 442913 w 1262063"/>
                <a:gd name="connsiteY15" fmla="*/ 131922 h 1161574"/>
                <a:gd name="connsiteX16" fmla="*/ 208598 w 1262063"/>
                <a:gd name="connsiteY16" fmla="*/ 368141 h 1161574"/>
                <a:gd name="connsiteX17" fmla="*/ 111443 w 1262063"/>
                <a:gd name="connsiteY17" fmla="*/ 368141 h 1161574"/>
                <a:gd name="connsiteX18" fmla="*/ 0 w 1262063"/>
                <a:gd name="connsiteY18" fmla="*/ 481013 h 1161574"/>
                <a:gd name="connsiteX19" fmla="*/ 0 w 1262063"/>
                <a:gd name="connsiteY19" fmla="*/ 749618 h 1161574"/>
                <a:gd name="connsiteX20" fmla="*/ 114776 w 1262063"/>
                <a:gd name="connsiteY20" fmla="*/ 864870 h 1161574"/>
                <a:gd name="connsiteX21" fmla="*/ 61913 w 1262063"/>
                <a:gd name="connsiteY21" fmla="*/ 918210 h 1161574"/>
                <a:gd name="connsiteX22" fmla="*/ 138113 w 1262063"/>
                <a:gd name="connsiteY22" fmla="*/ 994887 h 1161574"/>
                <a:gd name="connsiteX23" fmla="*/ 193834 w 1262063"/>
                <a:gd name="connsiteY23" fmla="*/ 939166 h 1161574"/>
                <a:gd name="connsiteX24" fmla="*/ 308134 w 1262063"/>
                <a:gd name="connsiteY24" fmla="*/ 939166 h 1161574"/>
                <a:gd name="connsiteX25" fmla="*/ 413861 w 1262063"/>
                <a:gd name="connsiteY25" fmla="*/ 832485 h 1161574"/>
                <a:gd name="connsiteX26" fmla="*/ 603885 w 1262063"/>
                <a:gd name="connsiteY26" fmla="*/ 832485 h 1161574"/>
                <a:gd name="connsiteX27" fmla="*/ 878682 w 1262063"/>
                <a:gd name="connsiteY27" fmla="*/ 1109663 h 1161574"/>
                <a:gd name="connsiteX28" fmla="*/ 982028 w 1262063"/>
                <a:gd name="connsiteY28" fmla="*/ 1109663 h 1161574"/>
                <a:gd name="connsiteX29" fmla="*/ 1033463 w 1262063"/>
                <a:gd name="connsiteY29" fmla="*/ 1161575 h 1161574"/>
                <a:gd name="connsiteX30" fmla="*/ 1086326 w 1262063"/>
                <a:gd name="connsiteY30" fmla="*/ 1108235 h 1161574"/>
                <a:gd name="connsiteX31" fmla="*/ 1160145 w 1262063"/>
                <a:gd name="connsiteY31" fmla="*/ 1108235 h 1161574"/>
                <a:gd name="connsiteX32" fmla="*/ 1160145 w 1262063"/>
                <a:gd name="connsiteY32" fmla="*/ 944881 h 1161574"/>
                <a:gd name="connsiteX33" fmla="*/ 1217295 w 1262063"/>
                <a:gd name="connsiteY33" fmla="*/ 886778 h 1161574"/>
                <a:gd name="connsiteX34" fmla="*/ 1217295 w 1262063"/>
                <a:gd name="connsiteY34" fmla="*/ 797719 h 1161574"/>
                <a:gd name="connsiteX35" fmla="*/ 1262063 w 1262063"/>
                <a:gd name="connsiteY35" fmla="*/ 752475 h 1161574"/>
                <a:gd name="connsiteX36" fmla="*/ 1262063 w 1262063"/>
                <a:gd name="connsiteY36" fmla="*/ 581502 h 1161574"/>
                <a:gd name="connsiteX37" fmla="*/ 1023938 w 1262063"/>
                <a:gd name="connsiteY37" fmla="*/ 341472 h 1161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62063" h="1161574">
                  <a:moveTo>
                    <a:pt x="1023938" y="223838"/>
                  </a:moveTo>
                  <a:lnTo>
                    <a:pt x="928211" y="127635"/>
                  </a:lnTo>
                  <a:lnTo>
                    <a:pt x="928211" y="5239"/>
                  </a:lnTo>
                  <a:lnTo>
                    <a:pt x="887730" y="5239"/>
                  </a:lnTo>
                  <a:lnTo>
                    <a:pt x="887730" y="265272"/>
                  </a:lnTo>
                  <a:lnTo>
                    <a:pt x="856774" y="296704"/>
                  </a:lnTo>
                  <a:lnTo>
                    <a:pt x="782478" y="221456"/>
                  </a:lnTo>
                  <a:lnTo>
                    <a:pt x="711041" y="221456"/>
                  </a:lnTo>
                  <a:lnTo>
                    <a:pt x="656749" y="166688"/>
                  </a:lnTo>
                  <a:lnTo>
                    <a:pt x="717709" y="105252"/>
                  </a:lnTo>
                  <a:lnTo>
                    <a:pt x="628174" y="15241"/>
                  </a:lnTo>
                  <a:lnTo>
                    <a:pt x="612934" y="0"/>
                  </a:lnTo>
                  <a:lnTo>
                    <a:pt x="493872" y="120016"/>
                  </a:lnTo>
                  <a:lnTo>
                    <a:pt x="531495" y="157639"/>
                  </a:lnTo>
                  <a:lnTo>
                    <a:pt x="500063" y="189548"/>
                  </a:lnTo>
                  <a:lnTo>
                    <a:pt x="442913" y="131922"/>
                  </a:lnTo>
                  <a:lnTo>
                    <a:pt x="208598" y="368141"/>
                  </a:lnTo>
                  <a:lnTo>
                    <a:pt x="111443" y="368141"/>
                  </a:lnTo>
                  <a:lnTo>
                    <a:pt x="0" y="481013"/>
                  </a:lnTo>
                  <a:lnTo>
                    <a:pt x="0" y="749618"/>
                  </a:lnTo>
                  <a:lnTo>
                    <a:pt x="114776" y="864870"/>
                  </a:lnTo>
                  <a:lnTo>
                    <a:pt x="61913" y="918210"/>
                  </a:lnTo>
                  <a:lnTo>
                    <a:pt x="138113" y="994887"/>
                  </a:lnTo>
                  <a:lnTo>
                    <a:pt x="193834" y="939166"/>
                  </a:lnTo>
                  <a:lnTo>
                    <a:pt x="308134" y="939166"/>
                  </a:lnTo>
                  <a:lnTo>
                    <a:pt x="413861" y="832485"/>
                  </a:lnTo>
                  <a:lnTo>
                    <a:pt x="603885" y="832485"/>
                  </a:lnTo>
                  <a:lnTo>
                    <a:pt x="878682" y="1109663"/>
                  </a:lnTo>
                  <a:lnTo>
                    <a:pt x="982028" y="1109663"/>
                  </a:lnTo>
                  <a:lnTo>
                    <a:pt x="1033463" y="1161575"/>
                  </a:lnTo>
                  <a:lnTo>
                    <a:pt x="1086326" y="1108235"/>
                  </a:lnTo>
                  <a:lnTo>
                    <a:pt x="1160145" y="1108235"/>
                  </a:lnTo>
                  <a:lnTo>
                    <a:pt x="1160145" y="944881"/>
                  </a:lnTo>
                  <a:lnTo>
                    <a:pt x="1217295" y="886778"/>
                  </a:lnTo>
                  <a:lnTo>
                    <a:pt x="1217295" y="797719"/>
                  </a:lnTo>
                  <a:lnTo>
                    <a:pt x="1262063" y="752475"/>
                  </a:lnTo>
                  <a:lnTo>
                    <a:pt x="1262063" y="581502"/>
                  </a:lnTo>
                  <a:lnTo>
                    <a:pt x="1023938" y="341472"/>
                  </a:lnTo>
                  <a:close/>
                </a:path>
              </a:pathLst>
            </a:custGeom>
            <a:solidFill>
              <a:srgbClr val="F0E4A8"/>
            </a:solidFill>
            <a:ln w="6350" cap="flat">
              <a:solidFill>
                <a:srgbClr val="FFFFFF"/>
              </a:solidFill>
              <a:prstDash val="solid"/>
              <a:miter/>
            </a:ln>
          </p:spPr>
          <p:txBody>
            <a:bodyPr rtlCol="0" anchor="ctr"/>
            <a:lstStyle/>
            <a:p>
              <a:endParaRPr lang="es-ES"/>
            </a:p>
          </p:txBody>
        </p:sp>
        <p:sp>
          <p:nvSpPr>
            <p:cNvPr id="293" name="Forma libre: forma 44">
              <a:extLst>
                <a:ext uri="{FF2B5EF4-FFF2-40B4-BE49-F238E27FC236}">
                  <a16:creationId xmlns:a16="http://schemas.microsoft.com/office/drawing/2014/main" id="{65289E6C-F6C9-8B49-983C-CB34DB379AAC}"/>
                </a:ext>
              </a:extLst>
            </p:cNvPr>
            <p:cNvSpPr/>
            <p:nvPr/>
          </p:nvSpPr>
          <p:spPr>
            <a:xfrm>
              <a:off x="5612062" y="3346663"/>
              <a:ext cx="25523" cy="29408"/>
            </a:xfrm>
            <a:custGeom>
              <a:avLst/>
              <a:gdLst>
                <a:gd name="connsiteX0" fmla="*/ 23813 w 43814"/>
                <a:gd name="connsiteY0" fmla="*/ 50483 h 50482"/>
                <a:gd name="connsiteX1" fmla="*/ 43815 w 43814"/>
                <a:gd name="connsiteY1" fmla="*/ 30004 h 50482"/>
                <a:gd name="connsiteX2" fmla="*/ 14288 w 43814"/>
                <a:gd name="connsiteY2" fmla="*/ 0 h 50482"/>
                <a:gd name="connsiteX3" fmla="*/ 0 w 43814"/>
                <a:gd name="connsiteY3" fmla="*/ 14764 h 50482"/>
                <a:gd name="connsiteX4" fmla="*/ 16669 w 43814"/>
                <a:gd name="connsiteY4" fmla="*/ 31909 h 50482"/>
                <a:gd name="connsiteX5" fmla="*/ 10953 w 43814"/>
                <a:gd name="connsiteY5" fmla="*/ 37623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4" h="50482">
                  <a:moveTo>
                    <a:pt x="23813" y="50483"/>
                  </a:moveTo>
                  <a:lnTo>
                    <a:pt x="43815" y="30004"/>
                  </a:lnTo>
                  <a:lnTo>
                    <a:pt x="14288" y="0"/>
                  </a:lnTo>
                  <a:lnTo>
                    <a:pt x="0" y="14764"/>
                  </a:lnTo>
                  <a:lnTo>
                    <a:pt x="16669" y="31909"/>
                  </a:lnTo>
                  <a:lnTo>
                    <a:pt x="10953" y="3762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4" name="Forma libre: forma 45">
              <a:extLst>
                <a:ext uri="{FF2B5EF4-FFF2-40B4-BE49-F238E27FC236}">
                  <a16:creationId xmlns:a16="http://schemas.microsoft.com/office/drawing/2014/main" id="{A2FDEA67-7AC5-5140-9D12-D8B35D14D2A4}"/>
                </a:ext>
              </a:extLst>
            </p:cNvPr>
            <p:cNvSpPr/>
            <p:nvPr/>
          </p:nvSpPr>
          <p:spPr>
            <a:xfrm>
              <a:off x="5566841" y="3363032"/>
              <a:ext cx="24414" cy="24691"/>
            </a:xfrm>
            <a:custGeom>
              <a:avLst/>
              <a:gdLst>
                <a:gd name="connsiteX0" fmla="*/ 26670 w 41910"/>
                <a:gd name="connsiteY0" fmla="*/ 3810 h 42386"/>
                <a:gd name="connsiteX1" fmla="*/ 0 w 41910"/>
                <a:gd name="connsiteY1" fmla="*/ 0 h 42386"/>
                <a:gd name="connsiteX2" fmla="*/ 0 w 41910"/>
                <a:gd name="connsiteY2" fmla="*/ 42387 h 42386"/>
                <a:gd name="connsiteX3" fmla="*/ 19050 w 41910"/>
                <a:gd name="connsiteY3" fmla="*/ 42387 h 42386"/>
                <a:gd name="connsiteX4" fmla="*/ 41910 w 41910"/>
                <a:gd name="connsiteY4" fmla="*/ 19050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 h="42386">
                  <a:moveTo>
                    <a:pt x="26670" y="3810"/>
                  </a:moveTo>
                  <a:lnTo>
                    <a:pt x="0" y="0"/>
                  </a:lnTo>
                  <a:lnTo>
                    <a:pt x="0" y="42387"/>
                  </a:lnTo>
                  <a:lnTo>
                    <a:pt x="19050" y="42387"/>
                  </a:lnTo>
                  <a:lnTo>
                    <a:pt x="41910" y="190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5" name="Forma libre: forma 46">
              <a:extLst>
                <a:ext uri="{FF2B5EF4-FFF2-40B4-BE49-F238E27FC236}">
                  <a16:creationId xmlns:a16="http://schemas.microsoft.com/office/drawing/2014/main" id="{EEDC04D5-0D41-C546-A7B0-23BE0B9FF634}"/>
                </a:ext>
              </a:extLst>
            </p:cNvPr>
            <p:cNvSpPr/>
            <p:nvPr/>
          </p:nvSpPr>
          <p:spPr>
            <a:xfrm>
              <a:off x="5731913" y="3635747"/>
              <a:ext cx="354835" cy="231101"/>
            </a:xfrm>
            <a:custGeom>
              <a:avLst/>
              <a:gdLst>
                <a:gd name="connsiteX0" fmla="*/ 409098 w 609123"/>
                <a:gd name="connsiteY0" fmla="*/ 127159 h 396716"/>
                <a:gd name="connsiteX1" fmla="*/ 374809 w 609123"/>
                <a:gd name="connsiteY1" fmla="*/ 127159 h 396716"/>
                <a:gd name="connsiteX2" fmla="*/ 318611 w 609123"/>
                <a:gd name="connsiteY2" fmla="*/ 127159 h 396716"/>
                <a:gd name="connsiteX3" fmla="*/ 224314 w 609123"/>
                <a:gd name="connsiteY3" fmla="*/ 32385 h 396716"/>
                <a:gd name="connsiteX4" fmla="*/ 139065 w 609123"/>
                <a:gd name="connsiteY4" fmla="*/ 118587 h 396716"/>
                <a:gd name="connsiteX5" fmla="*/ 119539 w 609123"/>
                <a:gd name="connsiteY5" fmla="*/ 118587 h 396716"/>
                <a:gd name="connsiteX6" fmla="*/ 119539 w 609123"/>
                <a:gd name="connsiteY6" fmla="*/ 68581 h 396716"/>
                <a:gd name="connsiteX7" fmla="*/ 90488 w 609123"/>
                <a:gd name="connsiteY7" fmla="*/ 68581 h 396716"/>
                <a:gd name="connsiteX8" fmla="*/ 90488 w 609123"/>
                <a:gd name="connsiteY8" fmla="*/ 0 h 396716"/>
                <a:gd name="connsiteX9" fmla="*/ 0 w 609123"/>
                <a:gd name="connsiteY9" fmla="*/ 0 h 396716"/>
                <a:gd name="connsiteX10" fmla="*/ 0 w 609123"/>
                <a:gd name="connsiteY10" fmla="*/ 31433 h 396716"/>
                <a:gd name="connsiteX11" fmla="*/ 112395 w 609123"/>
                <a:gd name="connsiteY11" fmla="*/ 144781 h 396716"/>
                <a:gd name="connsiteX12" fmla="*/ 150495 w 609123"/>
                <a:gd name="connsiteY12" fmla="*/ 144781 h 396716"/>
                <a:gd name="connsiteX13" fmla="*/ 259556 w 609123"/>
                <a:gd name="connsiteY13" fmla="*/ 254794 h 396716"/>
                <a:gd name="connsiteX14" fmla="*/ 259556 w 609123"/>
                <a:gd name="connsiteY14" fmla="*/ 285274 h 396716"/>
                <a:gd name="connsiteX15" fmla="*/ 320516 w 609123"/>
                <a:gd name="connsiteY15" fmla="*/ 346710 h 396716"/>
                <a:gd name="connsiteX16" fmla="*/ 409575 w 609123"/>
                <a:gd name="connsiteY16" fmla="*/ 256699 h 396716"/>
                <a:gd name="connsiteX17" fmla="*/ 447675 w 609123"/>
                <a:gd name="connsiteY17" fmla="*/ 256699 h 396716"/>
                <a:gd name="connsiteX18" fmla="*/ 586740 w 609123"/>
                <a:gd name="connsiteY18" fmla="*/ 396716 h 396716"/>
                <a:gd name="connsiteX19" fmla="*/ 609123 w 609123"/>
                <a:gd name="connsiteY19" fmla="*/ 374333 h 396716"/>
                <a:gd name="connsiteX20" fmla="*/ 490061 w 609123"/>
                <a:gd name="connsiteY20" fmla="*/ 253841 h 396716"/>
                <a:gd name="connsiteX21" fmla="*/ 490061 w 609123"/>
                <a:gd name="connsiteY21" fmla="*/ 209074 h 396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123" h="396716">
                  <a:moveTo>
                    <a:pt x="409098" y="127159"/>
                  </a:moveTo>
                  <a:lnTo>
                    <a:pt x="374809" y="127159"/>
                  </a:lnTo>
                  <a:lnTo>
                    <a:pt x="318611" y="127159"/>
                  </a:lnTo>
                  <a:lnTo>
                    <a:pt x="224314" y="32385"/>
                  </a:lnTo>
                  <a:lnTo>
                    <a:pt x="139065" y="118587"/>
                  </a:lnTo>
                  <a:lnTo>
                    <a:pt x="119539" y="118587"/>
                  </a:lnTo>
                  <a:lnTo>
                    <a:pt x="119539" y="68581"/>
                  </a:lnTo>
                  <a:lnTo>
                    <a:pt x="90488" y="68581"/>
                  </a:lnTo>
                  <a:lnTo>
                    <a:pt x="90488" y="0"/>
                  </a:lnTo>
                  <a:lnTo>
                    <a:pt x="0" y="0"/>
                  </a:lnTo>
                  <a:lnTo>
                    <a:pt x="0" y="31433"/>
                  </a:lnTo>
                  <a:lnTo>
                    <a:pt x="112395" y="144781"/>
                  </a:lnTo>
                  <a:lnTo>
                    <a:pt x="150495" y="144781"/>
                  </a:lnTo>
                  <a:lnTo>
                    <a:pt x="259556" y="254794"/>
                  </a:lnTo>
                  <a:lnTo>
                    <a:pt x="259556" y="285274"/>
                  </a:lnTo>
                  <a:lnTo>
                    <a:pt x="320516" y="346710"/>
                  </a:lnTo>
                  <a:lnTo>
                    <a:pt x="409575" y="256699"/>
                  </a:lnTo>
                  <a:lnTo>
                    <a:pt x="447675" y="256699"/>
                  </a:lnTo>
                  <a:lnTo>
                    <a:pt x="586740" y="396716"/>
                  </a:lnTo>
                  <a:lnTo>
                    <a:pt x="609123" y="374333"/>
                  </a:lnTo>
                  <a:lnTo>
                    <a:pt x="490061" y="253841"/>
                  </a:lnTo>
                  <a:lnTo>
                    <a:pt x="490061" y="20907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6" name="Forma libre: forma 47">
              <a:extLst>
                <a:ext uri="{FF2B5EF4-FFF2-40B4-BE49-F238E27FC236}">
                  <a16:creationId xmlns:a16="http://schemas.microsoft.com/office/drawing/2014/main" id="{76995CDA-2205-3646-AF47-70B21301EDCB}"/>
                </a:ext>
              </a:extLst>
            </p:cNvPr>
            <p:cNvSpPr/>
            <p:nvPr/>
          </p:nvSpPr>
          <p:spPr>
            <a:xfrm>
              <a:off x="5882559" y="2567079"/>
              <a:ext cx="99876" cy="80455"/>
            </a:xfrm>
            <a:custGeom>
              <a:avLst/>
              <a:gdLst>
                <a:gd name="connsiteX0" fmla="*/ 35719 w 171450"/>
                <a:gd name="connsiteY0" fmla="*/ 55721 h 138112"/>
                <a:gd name="connsiteX1" fmla="*/ 35719 w 171450"/>
                <a:gd name="connsiteY1" fmla="*/ 89059 h 138112"/>
                <a:gd name="connsiteX2" fmla="*/ 0 w 171450"/>
                <a:gd name="connsiteY2" fmla="*/ 125730 h 138112"/>
                <a:gd name="connsiteX3" fmla="*/ 12382 w 171450"/>
                <a:gd name="connsiteY3" fmla="*/ 138113 h 138112"/>
                <a:gd name="connsiteX4" fmla="*/ 49054 w 171450"/>
                <a:gd name="connsiteY4" fmla="*/ 101441 h 138112"/>
                <a:gd name="connsiteX5" fmla="*/ 70485 w 171450"/>
                <a:gd name="connsiteY5" fmla="*/ 122873 h 138112"/>
                <a:gd name="connsiteX6" fmla="*/ 91440 w 171450"/>
                <a:gd name="connsiteY6" fmla="*/ 102394 h 138112"/>
                <a:gd name="connsiteX7" fmla="*/ 120967 w 171450"/>
                <a:gd name="connsiteY7" fmla="*/ 131921 h 138112"/>
                <a:gd name="connsiteX8" fmla="*/ 171450 w 171450"/>
                <a:gd name="connsiteY8" fmla="*/ 80963 h 138112"/>
                <a:gd name="connsiteX9" fmla="*/ 91440 w 171450"/>
                <a:gd name="connsiteY9" fmla="*/ 0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38112">
                  <a:moveTo>
                    <a:pt x="35719" y="55721"/>
                  </a:moveTo>
                  <a:lnTo>
                    <a:pt x="35719" y="89059"/>
                  </a:lnTo>
                  <a:lnTo>
                    <a:pt x="0" y="125730"/>
                  </a:lnTo>
                  <a:lnTo>
                    <a:pt x="12382" y="138113"/>
                  </a:lnTo>
                  <a:lnTo>
                    <a:pt x="49054" y="101441"/>
                  </a:lnTo>
                  <a:lnTo>
                    <a:pt x="70485" y="122873"/>
                  </a:lnTo>
                  <a:lnTo>
                    <a:pt x="91440" y="102394"/>
                  </a:lnTo>
                  <a:lnTo>
                    <a:pt x="120967" y="131921"/>
                  </a:lnTo>
                  <a:lnTo>
                    <a:pt x="171450" y="80963"/>
                  </a:lnTo>
                  <a:lnTo>
                    <a:pt x="9144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7" name="Forma libre: forma 48">
              <a:extLst>
                <a:ext uri="{FF2B5EF4-FFF2-40B4-BE49-F238E27FC236}">
                  <a16:creationId xmlns:a16="http://schemas.microsoft.com/office/drawing/2014/main" id="{A2BE0FEB-F3F4-2040-B8B2-1D06E1661A41}"/>
                </a:ext>
              </a:extLst>
            </p:cNvPr>
            <p:cNvSpPr/>
            <p:nvPr/>
          </p:nvSpPr>
          <p:spPr>
            <a:xfrm>
              <a:off x="5731081" y="2671671"/>
              <a:ext cx="203080" cy="182828"/>
            </a:xfrm>
            <a:custGeom>
              <a:avLst/>
              <a:gdLst>
                <a:gd name="connsiteX0" fmla="*/ 53340 w 348614"/>
                <a:gd name="connsiteY0" fmla="*/ 233839 h 313849"/>
                <a:gd name="connsiteX1" fmla="*/ 0 w 348614"/>
                <a:gd name="connsiteY1" fmla="*/ 287656 h 313849"/>
                <a:gd name="connsiteX2" fmla="*/ 14288 w 348614"/>
                <a:gd name="connsiteY2" fmla="*/ 301466 h 313849"/>
                <a:gd name="connsiteX3" fmla="*/ 46196 w 348614"/>
                <a:gd name="connsiteY3" fmla="*/ 269081 h 313849"/>
                <a:gd name="connsiteX4" fmla="*/ 135731 w 348614"/>
                <a:gd name="connsiteY4" fmla="*/ 269081 h 313849"/>
                <a:gd name="connsiteX5" fmla="*/ 135731 w 348614"/>
                <a:gd name="connsiteY5" fmla="*/ 313849 h 313849"/>
                <a:gd name="connsiteX6" fmla="*/ 156210 w 348614"/>
                <a:gd name="connsiteY6" fmla="*/ 313849 h 313849"/>
                <a:gd name="connsiteX7" fmla="*/ 156210 w 348614"/>
                <a:gd name="connsiteY7" fmla="*/ 265271 h 313849"/>
                <a:gd name="connsiteX8" fmla="*/ 246221 w 348614"/>
                <a:gd name="connsiteY8" fmla="*/ 265271 h 313849"/>
                <a:gd name="connsiteX9" fmla="*/ 330994 w 348614"/>
                <a:gd name="connsiteY9" fmla="*/ 180023 h 313849"/>
                <a:gd name="connsiteX10" fmla="*/ 290513 w 348614"/>
                <a:gd name="connsiteY10" fmla="*/ 139065 h 313849"/>
                <a:gd name="connsiteX11" fmla="*/ 348615 w 348614"/>
                <a:gd name="connsiteY11" fmla="*/ 80010 h 313849"/>
                <a:gd name="connsiteX12" fmla="*/ 312420 w 348614"/>
                <a:gd name="connsiteY12" fmla="*/ 47625 h 313849"/>
                <a:gd name="connsiteX13" fmla="*/ 312420 w 348614"/>
                <a:gd name="connsiteY13" fmla="*/ 0 h 313849"/>
                <a:gd name="connsiteX14" fmla="*/ 288608 w 348614"/>
                <a:gd name="connsiteY14" fmla="*/ 0 h 313849"/>
                <a:gd name="connsiteX15" fmla="*/ 288608 w 348614"/>
                <a:gd name="connsiteY15" fmla="*/ 99060 h 313849"/>
                <a:gd name="connsiteX16" fmla="*/ 154781 w 348614"/>
                <a:gd name="connsiteY16" fmla="*/ 233839 h 31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614" h="313849">
                  <a:moveTo>
                    <a:pt x="53340" y="233839"/>
                  </a:moveTo>
                  <a:lnTo>
                    <a:pt x="0" y="287656"/>
                  </a:lnTo>
                  <a:lnTo>
                    <a:pt x="14288" y="301466"/>
                  </a:lnTo>
                  <a:lnTo>
                    <a:pt x="46196" y="269081"/>
                  </a:lnTo>
                  <a:lnTo>
                    <a:pt x="135731" y="269081"/>
                  </a:lnTo>
                  <a:lnTo>
                    <a:pt x="135731" y="313849"/>
                  </a:lnTo>
                  <a:lnTo>
                    <a:pt x="156210" y="313849"/>
                  </a:lnTo>
                  <a:lnTo>
                    <a:pt x="156210" y="265271"/>
                  </a:lnTo>
                  <a:lnTo>
                    <a:pt x="246221" y="265271"/>
                  </a:lnTo>
                  <a:lnTo>
                    <a:pt x="330994" y="180023"/>
                  </a:lnTo>
                  <a:lnTo>
                    <a:pt x="290513" y="139065"/>
                  </a:lnTo>
                  <a:lnTo>
                    <a:pt x="348615" y="80010"/>
                  </a:lnTo>
                  <a:lnTo>
                    <a:pt x="312420" y="47625"/>
                  </a:lnTo>
                  <a:lnTo>
                    <a:pt x="312420" y="0"/>
                  </a:lnTo>
                  <a:lnTo>
                    <a:pt x="288608" y="0"/>
                  </a:lnTo>
                  <a:lnTo>
                    <a:pt x="288608" y="99060"/>
                  </a:lnTo>
                  <a:lnTo>
                    <a:pt x="154781" y="23383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8" name="Forma libre: forma 49">
              <a:extLst>
                <a:ext uri="{FF2B5EF4-FFF2-40B4-BE49-F238E27FC236}">
                  <a16:creationId xmlns:a16="http://schemas.microsoft.com/office/drawing/2014/main" id="{F478A930-6C58-B046-8F70-6FC765B7F2CB}"/>
                </a:ext>
              </a:extLst>
            </p:cNvPr>
            <p:cNvSpPr/>
            <p:nvPr/>
          </p:nvSpPr>
          <p:spPr>
            <a:xfrm>
              <a:off x="6049850" y="3715925"/>
              <a:ext cx="76571" cy="62144"/>
            </a:xfrm>
            <a:custGeom>
              <a:avLst/>
              <a:gdLst>
                <a:gd name="connsiteX0" fmla="*/ 111919 w 131444"/>
                <a:gd name="connsiteY0" fmla="*/ 0 h 106679"/>
                <a:gd name="connsiteX1" fmla="*/ 51434 w 131444"/>
                <a:gd name="connsiteY1" fmla="*/ 61436 h 106679"/>
                <a:gd name="connsiteX2" fmla="*/ 27622 w 131444"/>
                <a:gd name="connsiteY2" fmla="*/ 37147 h 106679"/>
                <a:gd name="connsiteX3" fmla="*/ 0 w 131444"/>
                <a:gd name="connsiteY3" fmla="*/ 64769 h 106679"/>
                <a:gd name="connsiteX4" fmla="*/ 45244 w 131444"/>
                <a:gd name="connsiteY4" fmla="*/ 106680 h 106679"/>
                <a:gd name="connsiteX5" fmla="*/ 131444 w 131444"/>
                <a:gd name="connsiteY5" fmla="*/ 19526 h 10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1444" h="106679">
                  <a:moveTo>
                    <a:pt x="111919" y="0"/>
                  </a:moveTo>
                  <a:lnTo>
                    <a:pt x="51434" y="61436"/>
                  </a:lnTo>
                  <a:lnTo>
                    <a:pt x="27622" y="37147"/>
                  </a:lnTo>
                  <a:lnTo>
                    <a:pt x="0" y="64769"/>
                  </a:lnTo>
                  <a:lnTo>
                    <a:pt x="45244" y="106680"/>
                  </a:lnTo>
                  <a:lnTo>
                    <a:pt x="131444" y="1952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299" name="Forma libre: forma 50">
              <a:extLst>
                <a:ext uri="{FF2B5EF4-FFF2-40B4-BE49-F238E27FC236}">
                  <a16:creationId xmlns:a16="http://schemas.microsoft.com/office/drawing/2014/main" id="{9488B733-A296-C442-B3FB-23634BFD8661}"/>
                </a:ext>
              </a:extLst>
            </p:cNvPr>
            <p:cNvSpPr/>
            <p:nvPr/>
          </p:nvSpPr>
          <p:spPr>
            <a:xfrm>
              <a:off x="5705279" y="2846176"/>
              <a:ext cx="36621" cy="69358"/>
            </a:xfrm>
            <a:custGeom>
              <a:avLst/>
              <a:gdLst>
                <a:gd name="connsiteX0" fmla="*/ 0 w 62865"/>
                <a:gd name="connsiteY0" fmla="*/ 28098 h 119062"/>
                <a:gd name="connsiteX1" fmla="*/ 38099 w 62865"/>
                <a:gd name="connsiteY1" fmla="*/ 66675 h 119062"/>
                <a:gd name="connsiteX2" fmla="*/ 38099 w 62865"/>
                <a:gd name="connsiteY2" fmla="*/ 119063 h 119062"/>
                <a:gd name="connsiteX3" fmla="*/ 62865 w 62865"/>
                <a:gd name="connsiteY3" fmla="*/ 119063 h 119062"/>
                <a:gd name="connsiteX4" fmla="*/ 62865 w 62865"/>
                <a:gd name="connsiteY4" fmla="*/ 36194 h 119062"/>
                <a:gd name="connsiteX5" fmla="*/ 27622 w 62865"/>
                <a:gd name="connsiteY5" fmla="*/ 0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 h="119062">
                  <a:moveTo>
                    <a:pt x="0" y="28098"/>
                  </a:moveTo>
                  <a:lnTo>
                    <a:pt x="38099" y="66675"/>
                  </a:lnTo>
                  <a:lnTo>
                    <a:pt x="38099" y="119063"/>
                  </a:lnTo>
                  <a:lnTo>
                    <a:pt x="62865" y="119063"/>
                  </a:lnTo>
                  <a:lnTo>
                    <a:pt x="62865" y="36194"/>
                  </a:lnTo>
                  <a:lnTo>
                    <a:pt x="2762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0" name="Forma libre: forma 51">
              <a:extLst>
                <a:ext uri="{FF2B5EF4-FFF2-40B4-BE49-F238E27FC236}">
                  <a16:creationId xmlns:a16="http://schemas.microsoft.com/office/drawing/2014/main" id="{0415005B-F058-2F45-A6B0-F0343B616E81}"/>
                </a:ext>
              </a:extLst>
            </p:cNvPr>
            <p:cNvSpPr/>
            <p:nvPr/>
          </p:nvSpPr>
          <p:spPr>
            <a:xfrm>
              <a:off x="5588203" y="3814414"/>
              <a:ext cx="72964" cy="45220"/>
            </a:xfrm>
            <a:custGeom>
              <a:avLst/>
              <a:gdLst>
                <a:gd name="connsiteX0" fmla="*/ 0 w 125253"/>
                <a:gd name="connsiteY0" fmla="*/ 60484 h 77627"/>
                <a:gd name="connsiteX1" fmla="*/ 16669 w 125253"/>
                <a:gd name="connsiteY1" fmla="*/ 77628 h 77627"/>
                <a:gd name="connsiteX2" fmla="*/ 76677 w 125253"/>
                <a:gd name="connsiteY2" fmla="*/ 17621 h 77627"/>
                <a:gd name="connsiteX3" fmla="*/ 125254 w 125253"/>
                <a:gd name="connsiteY3" fmla="*/ 17621 h 77627"/>
                <a:gd name="connsiteX4" fmla="*/ 125254 w 125253"/>
                <a:gd name="connsiteY4" fmla="*/ 0 h 77627"/>
                <a:gd name="connsiteX5" fmla="*/ 60008 w 125253"/>
                <a:gd name="connsiteY5" fmla="*/ 0 h 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53" h="77627">
                  <a:moveTo>
                    <a:pt x="0" y="60484"/>
                  </a:moveTo>
                  <a:lnTo>
                    <a:pt x="16669" y="77628"/>
                  </a:lnTo>
                  <a:lnTo>
                    <a:pt x="76677" y="17621"/>
                  </a:lnTo>
                  <a:lnTo>
                    <a:pt x="125254" y="17621"/>
                  </a:lnTo>
                  <a:lnTo>
                    <a:pt x="125254" y="0"/>
                  </a:lnTo>
                  <a:lnTo>
                    <a:pt x="6000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1" name="Forma libre: forma 52">
              <a:extLst>
                <a:ext uri="{FF2B5EF4-FFF2-40B4-BE49-F238E27FC236}">
                  <a16:creationId xmlns:a16="http://schemas.microsoft.com/office/drawing/2014/main" id="{12DA0A92-157D-234B-AD68-AABD697AE563}"/>
                </a:ext>
              </a:extLst>
            </p:cNvPr>
            <p:cNvSpPr/>
            <p:nvPr/>
          </p:nvSpPr>
          <p:spPr>
            <a:xfrm>
              <a:off x="5935826" y="2323493"/>
              <a:ext cx="38008" cy="223610"/>
            </a:xfrm>
            <a:custGeom>
              <a:avLst/>
              <a:gdLst>
                <a:gd name="connsiteX0" fmla="*/ 0 w 65246"/>
                <a:gd name="connsiteY0" fmla="*/ 28099 h 383857"/>
                <a:gd name="connsiteX1" fmla="*/ 0 w 65246"/>
                <a:gd name="connsiteY1" fmla="*/ 383858 h 383857"/>
                <a:gd name="connsiteX2" fmla="*/ 33338 w 65246"/>
                <a:gd name="connsiteY2" fmla="*/ 350044 h 383857"/>
                <a:gd name="connsiteX3" fmla="*/ 33338 w 65246"/>
                <a:gd name="connsiteY3" fmla="*/ 241935 h 383857"/>
                <a:gd name="connsiteX4" fmla="*/ 65246 w 65246"/>
                <a:gd name="connsiteY4" fmla="*/ 210027 h 383857"/>
                <a:gd name="connsiteX5" fmla="*/ 26670 w 65246"/>
                <a:gd name="connsiteY5" fmla="*/ 170974 h 383857"/>
                <a:gd name="connsiteX6" fmla="*/ 27623 w 65246"/>
                <a:gd name="connsiteY6" fmla="*/ 0 h 383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46" h="383857">
                  <a:moveTo>
                    <a:pt x="0" y="28099"/>
                  </a:moveTo>
                  <a:lnTo>
                    <a:pt x="0" y="383858"/>
                  </a:lnTo>
                  <a:lnTo>
                    <a:pt x="33338" y="350044"/>
                  </a:lnTo>
                  <a:lnTo>
                    <a:pt x="33338" y="241935"/>
                  </a:lnTo>
                  <a:lnTo>
                    <a:pt x="65246" y="210027"/>
                  </a:lnTo>
                  <a:lnTo>
                    <a:pt x="26670" y="170974"/>
                  </a:lnTo>
                  <a:lnTo>
                    <a:pt x="2762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2" name="Forma libre: forma 53">
              <a:extLst>
                <a:ext uri="{FF2B5EF4-FFF2-40B4-BE49-F238E27FC236}">
                  <a16:creationId xmlns:a16="http://schemas.microsoft.com/office/drawing/2014/main" id="{FC9BF499-6E2C-994F-9924-4E42FA397214}"/>
                </a:ext>
              </a:extLst>
            </p:cNvPr>
            <p:cNvSpPr/>
            <p:nvPr/>
          </p:nvSpPr>
          <p:spPr>
            <a:xfrm>
              <a:off x="5935826" y="2323493"/>
              <a:ext cx="38008" cy="223887"/>
            </a:xfrm>
            <a:custGeom>
              <a:avLst/>
              <a:gdLst>
                <a:gd name="connsiteX0" fmla="*/ 26670 w 65246"/>
                <a:gd name="connsiteY0" fmla="*/ 170974 h 384333"/>
                <a:gd name="connsiteX1" fmla="*/ 27623 w 65246"/>
                <a:gd name="connsiteY1" fmla="*/ 0 h 384333"/>
                <a:gd name="connsiteX2" fmla="*/ 0 w 65246"/>
                <a:gd name="connsiteY2" fmla="*/ 28099 h 384333"/>
                <a:gd name="connsiteX3" fmla="*/ 0 w 65246"/>
                <a:gd name="connsiteY3" fmla="*/ 384334 h 384333"/>
                <a:gd name="connsiteX4" fmla="*/ 33338 w 65246"/>
                <a:gd name="connsiteY4" fmla="*/ 350044 h 384333"/>
                <a:gd name="connsiteX5" fmla="*/ 33338 w 65246"/>
                <a:gd name="connsiteY5" fmla="*/ 241935 h 384333"/>
                <a:gd name="connsiteX6" fmla="*/ 65246 w 65246"/>
                <a:gd name="connsiteY6" fmla="*/ 210027 h 38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46" h="384333">
                  <a:moveTo>
                    <a:pt x="26670" y="170974"/>
                  </a:moveTo>
                  <a:lnTo>
                    <a:pt x="27623" y="0"/>
                  </a:lnTo>
                  <a:lnTo>
                    <a:pt x="0" y="28099"/>
                  </a:lnTo>
                  <a:lnTo>
                    <a:pt x="0" y="384334"/>
                  </a:lnTo>
                  <a:lnTo>
                    <a:pt x="33338" y="350044"/>
                  </a:lnTo>
                  <a:lnTo>
                    <a:pt x="33338" y="241935"/>
                  </a:lnTo>
                  <a:lnTo>
                    <a:pt x="65246" y="21002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3" name="Forma libre: forma 54">
              <a:extLst>
                <a:ext uri="{FF2B5EF4-FFF2-40B4-BE49-F238E27FC236}">
                  <a16:creationId xmlns:a16="http://schemas.microsoft.com/office/drawing/2014/main" id="{19F63DCA-7DF5-0C47-8C4E-BAB39CCE3EC0}"/>
                </a:ext>
              </a:extLst>
            </p:cNvPr>
            <p:cNvSpPr/>
            <p:nvPr/>
          </p:nvSpPr>
          <p:spPr>
            <a:xfrm>
              <a:off x="5588203" y="3814414"/>
              <a:ext cx="72964" cy="45220"/>
            </a:xfrm>
            <a:custGeom>
              <a:avLst/>
              <a:gdLst>
                <a:gd name="connsiteX0" fmla="*/ 60008 w 125253"/>
                <a:gd name="connsiteY0" fmla="*/ 0 h 77627"/>
                <a:gd name="connsiteX1" fmla="*/ 0 w 125253"/>
                <a:gd name="connsiteY1" fmla="*/ 60959 h 77627"/>
                <a:gd name="connsiteX2" fmla="*/ 16669 w 125253"/>
                <a:gd name="connsiteY2" fmla="*/ 77628 h 77627"/>
                <a:gd name="connsiteX3" fmla="*/ 76677 w 125253"/>
                <a:gd name="connsiteY3" fmla="*/ 17621 h 77627"/>
                <a:gd name="connsiteX4" fmla="*/ 125254 w 125253"/>
                <a:gd name="connsiteY4" fmla="*/ 17621 h 77627"/>
                <a:gd name="connsiteX5" fmla="*/ 125254 w 125253"/>
                <a:gd name="connsiteY5" fmla="*/ 0 h 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53" h="77627">
                  <a:moveTo>
                    <a:pt x="60008" y="0"/>
                  </a:moveTo>
                  <a:lnTo>
                    <a:pt x="0" y="60959"/>
                  </a:lnTo>
                  <a:lnTo>
                    <a:pt x="16669" y="77628"/>
                  </a:lnTo>
                  <a:lnTo>
                    <a:pt x="76677" y="17621"/>
                  </a:lnTo>
                  <a:lnTo>
                    <a:pt x="125254" y="17621"/>
                  </a:lnTo>
                  <a:lnTo>
                    <a:pt x="12525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4" name="Forma libre: forma 55">
              <a:extLst>
                <a:ext uri="{FF2B5EF4-FFF2-40B4-BE49-F238E27FC236}">
                  <a16:creationId xmlns:a16="http://schemas.microsoft.com/office/drawing/2014/main" id="{DD959594-2DBC-8A45-9950-3E40374DF784}"/>
                </a:ext>
              </a:extLst>
            </p:cNvPr>
            <p:cNvSpPr/>
            <p:nvPr/>
          </p:nvSpPr>
          <p:spPr>
            <a:xfrm>
              <a:off x="5705279" y="2846176"/>
              <a:ext cx="36621" cy="69358"/>
            </a:xfrm>
            <a:custGeom>
              <a:avLst/>
              <a:gdLst>
                <a:gd name="connsiteX0" fmla="*/ 27622 w 62865"/>
                <a:gd name="connsiteY0" fmla="*/ 0 h 119062"/>
                <a:gd name="connsiteX1" fmla="*/ 0 w 62865"/>
                <a:gd name="connsiteY1" fmla="*/ 28098 h 119062"/>
                <a:gd name="connsiteX2" fmla="*/ 38099 w 62865"/>
                <a:gd name="connsiteY2" fmla="*/ 66675 h 119062"/>
                <a:gd name="connsiteX3" fmla="*/ 38099 w 62865"/>
                <a:gd name="connsiteY3" fmla="*/ 119063 h 119062"/>
                <a:gd name="connsiteX4" fmla="*/ 62865 w 62865"/>
                <a:gd name="connsiteY4" fmla="*/ 119063 h 119062"/>
                <a:gd name="connsiteX5" fmla="*/ 62865 w 62865"/>
                <a:gd name="connsiteY5" fmla="*/ 36194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 h="119062">
                  <a:moveTo>
                    <a:pt x="27622" y="0"/>
                  </a:moveTo>
                  <a:lnTo>
                    <a:pt x="0" y="28098"/>
                  </a:lnTo>
                  <a:lnTo>
                    <a:pt x="38099" y="66675"/>
                  </a:lnTo>
                  <a:lnTo>
                    <a:pt x="38099" y="119063"/>
                  </a:lnTo>
                  <a:lnTo>
                    <a:pt x="62865" y="119063"/>
                  </a:lnTo>
                  <a:lnTo>
                    <a:pt x="62865" y="3619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5" name="Forma libre: forma 56">
              <a:extLst>
                <a:ext uri="{FF2B5EF4-FFF2-40B4-BE49-F238E27FC236}">
                  <a16:creationId xmlns:a16="http://schemas.microsoft.com/office/drawing/2014/main" id="{B389D76B-6CCE-EB4F-881F-93AF9709EC03}"/>
                </a:ext>
              </a:extLst>
            </p:cNvPr>
            <p:cNvSpPr/>
            <p:nvPr/>
          </p:nvSpPr>
          <p:spPr>
            <a:xfrm>
              <a:off x="5731081" y="2671671"/>
              <a:ext cx="203080" cy="182828"/>
            </a:xfrm>
            <a:custGeom>
              <a:avLst/>
              <a:gdLst>
                <a:gd name="connsiteX0" fmla="*/ 348615 w 348614"/>
                <a:gd name="connsiteY0" fmla="*/ 80010 h 313849"/>
                <a:gd name="connsiteX1" fmla="*/ 312420 w 348614"/>
                <a:gd name="connsiteY1" fmla="*/ 47625 h 313849"/>
                <a:gd name="connsiteX2" fmla="*/ 312420 w 348614"/>
                <a:gd name="connsiteY2" fmla="*/ 0 h 313849"/>
                <a:gd name="connsiteX3" fmla="*/ 288608 w 348614"/>
                <a:gd name="connsiteY3" fmla="*/ 0 h 313849"/>
                <a:gd name="connsiteX4" fmla="*/ 288608 w 348614"/>
                <a:gd name="connsiteY4" fmla="*/ 99060 h 313849"/>
                <a:gd name="connsiteX5" fmla="*/ 154781 w 348614"/>
                <a:gd name="connsiteY5" fmla="*/ 233839 h 313849"/>
                <a:gd name="connsiteX6" fmla="*/ 53816 w 348614"/>
                <a:gd name="connsiteY6" fmla="*/ 233839 h 313849"/>
                <a:gd name="connsiteX7" fmla="*/ 0 w 348614"/>
                <a:gd name="connsiteY7" fmla="*/ 287656 h 313849"/>
                <a:gd name="connsiteX8" fmla="*/ 14288 w 348614"/>
                <a:gd name="connsiteY8" fmla="*/ 301466 h 313849"/>
                <a:gd name="connsiteX9" fmla="*/ 46196 w 348614"/>
                <a:gd name="connsiteY9" fmla="*/ 269081 h 313849"/>
                <a:gd name="connsiteX10" fmla="*/ 135731 w 348614"/>
                <a:gd name="connsiteY10" fmla="*/ 269081 h 313849"/>
                <a:gd name="connsiteX11" fmla="*/ 135731 w 348614"/>
                <a:gd name="connsiteY11" fmla="*/ 313849 h 313849"/>
                <a:gd name="connsiteX12" fmla="*/ 156210 w 348614"/>
                <a:gd name="connsiteY12" fmla="*/ 313849 h 313849"/>
                <a:gd name="connsiteX13" fmla="*/ 156210 w 348614"/>
                <a:gd name="connsiteY13" fmla="*/ 265271 h 313849"/>
                <a:gd name="connsiteX14" fmla="*/ 246221 w 348614"/>
                <a:gd name="connsiteY14" fmla="*/ 265271 h 313849"/>
                <a:gd name="connsiteX15" fmla="*/ 330994 w 348614"/>
                <a:gd name="connsiteY15" fmla="*/ 180023 h 313849"/>
                <a:gd name="connsiteX16" fmla="*/ 290513 w 348614"/>
                <a:gd name="connsiteY16" fmla="*/ 139065 h 31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614" h="313849">
                  <a:moveTo>
                    <a:pt x="348615" y="80010"/>
                  </a:moveTo>
                  <a:lnTo>
                    <a:pt x="312420" y="47625"/>
                  </a:lnTo>
                  <a:lnTo>
                    <a:pt x="312420" y="0"/>
                  </a:lnTo>
                  <a:lnTo>
                    <a:pt x="288608" y="0"/>
                  </a:lnTo>
                  <a:lnTo>
                    <a:pt x="288608" y="99060"/>
                  </a:lnTo>
                  <a:lnTo>
                    <a:pt x="154781" y="233839"/>
                  </a:lnTo>
                  <a:lnTo>
                    <a:pt x="53816" y="233839"/>
                  </a:lnTo>
                  <a:lnTo>
                    <a:pt x="0" y="287656"/>
                  </a:lnTo>
                  <a:lnTo>
                    <a:pt x="14288" y="301466"/>
                  </a:lnTo>
                  <a:lnTo>
                    <a:pt x="46196" y="269081"/>
                  </a:lnTo>
                  <a:lnTo>
                    <a:pt x="135731" y="269081"/>
                  </a:lnTo>
                  <a:lnTo>
                    <a:pt x="135731" y="313849"/>
                  </a:lnTo>
                  <a:lnTo>
                    <a:pt x="156210" y="313849"/>
                  </a:lnTo>
                  <a:lnTo>
                    <a:pt x="156210" y="265271"/>
                  </a:lnTo>
                  <a:lnTo>
                    <a:pt x="246221" y="265271"/>
                  </a:lnTo>
                  <a:lnTo>
                    <a:pt x="330994" y="180023"/>
                  </a:lnTo>
                  <a:lnTo>
                    <a:pt x="290513" y="13906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6" name="Forma libre: forma 57">
              <a:extLst>
                <a:ext uri="{FF2B5EF4-FFF2-40B4-BE49-F238E27FC236}">
                  <a16:creationId xmlns:a16="http://schemas.microsoft.com/office/drawing/2014/main" id="{E6CDFAE0-BDFD-B04C-A946-6E431DD3B2DE}"/>
                </a:ext>
              </a:extLst>
            </p:cNvPr>
            <p:cNvSpPr/>
            <p:nvPr/>
          </p:nvSpPr>
          <p:spPr>
            <a:xfrm>
              <a:off x="5882559" y="2567079"/>
              <a:ext cx="99876" cy="80455"/>
            </a:xfrm>
            <a:custGeom>
              <a:avLst/>
              <a:gdLst>
                <a:gd name="connsiteX0" fmla="*/ 91440 w 171450"/>
                <a:gd name="connsiteY0" fmla="*/ 0 h 138112"/>
                <a:gd name="connsiteX1" fmla="*/ 36194 w 171450"/>
                <a:gd name="connsiteY1" fmla="*/ 55721 h 138112"/>
                <a:gd name="connsiteX2" fmla="*/ 36194 w 171450"/>
                <a:gd name="connsiteY2" fmla="*/ 89059 h 138112"/>
                <a:gd name="connsiteX3" fmla="*/ 0 w 171450"/>
                <a:gd name="connsiteY3" fmla="*/ 125730 h 138112"/>
                <a:gd name="connsiteX4" fmla="*/ 12382 w 171450"/>
                <a:gd name="connsiteY4" fmla="*/ 138113 h 138112"/>
                <a:gd name="connsiteX5" fmla="*/ 49054 w 171450"/>
                <a:gd name="connsiteY5" fmla="*/ 101441 h 138112"/>
                <a:gd name="connsiteX6" fmla="*/ 70485 w 171450"/>
                <a:gd name="connsiteY6" fmla="*/ 122873 h 138112"/>
                <a:gd name="connsiteX7" fmla="*/ 91440 w 171450"/>
                <a:gd name="connsiteY7" fmla="*/ 102394 h 138112"/>
                <a:gd name="connsiteX8" fmla="*/ 120967 w 171450"/>
                <a:gd name="connsiteY8" fmla="*/ 132398 h 138112"/>
                <a:gd name="connsiteX9" fmla="*/ 171450 w 171450"/>
                <a:gd name="connsiteY9" fmla="*/ 80963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38112">
                  <a:moveTo>
                    <a:pt x="91440" y="0"/>
                  </a:moveTo>
                  <a:lnTo>
                    <a:pt x="36194" y="55721"/>
                  </a:lnTo>
                  <a:lnTo>
                    <a:pt x="36194" y="89059"/>
                  </a:lnTo>
                  <a:lnTo>
                    <a:pt x="0" y="125730"/>
                  </a:lnTo>
                  <a:lnTo>
                    <a:pt x="12382" y="138113"/>
                  </a:lnTo>
                  <a:lnTo>
                    <a:pt x="49054" y="101441"/>
                  </a:lnTo>
                  <a:lnTo>
                    <a:pt x="70485" y="122873"/>
                  </a:lnTo>
                  <a:lnTo>
                    <a:pt x="91440" y="102394"/>
                  </a:lnTo>
                  <a:lnTo>
                    <a:pt x="120967" y="132398"/>
                  </a:lnTo>
                  <a:lnTo>
                    <a:pt x="171450" y="8096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7" name="Forma libre: forma 58">
              <a:extLst>
                <a:ext uri="{FF2B5EF4-FFF2-40B4-BE49-F238E27FC236}">
                  <a16:creationId xmlns:a16="http://schemas.microsoft.com/office/drawing/2014/main" id="{24A457D2-B432-1941-8453-274C697B8C27}"/>
                </a:ext>
              </a:extLst>
            </p:cNvPr>
            <p:cNvSpPr/>
            <p:nvPr/>
          </p:nvSpPr>
          <p:spPr>
            <a:xfrm>
              <a:off x="5731913" y="3635747"/>
              <a:ext cx="354835" cy="231379"/>
            </a:xfrm>
            <a:custGeom>
              <a:avLst/>
              <a:gdLst>
                <a:gd name="connsiteX0" fmla="*/ 490061 w 609123"/>
                <a:gd name="connsiteY0" fmla="*/ 253841 h 397193"/>
                <a:gd name="connsiteX1" fmla="*/ 490061 w 609123"/>
                <a:gd name="connsiteY1" fmla="*/ 209074 h 397193"/>
                <a:gd name="connsiteX2" fmla="*/ 409098 w 609123"/>
                <a:gd name="connsiteY2" fmla="*/ 127635 h 397193"/>
                <a:gd name="connsiteX3" fmla="*/ 319088 w 609123"/>
                <a:gd name="connsiteY3" fmla="*/ 127635 h 397193"/>
                <a:gd name="connsiteX4" fmla="*/ 224314 w 609123"/>
                <a:gd name="connsiteY4" fmla="*/ 32385 h 397193"/>
                <a:gd name="connsiteX5" fmla="*/ 139065 w 609123"/>
                <a:gd name="connsiteY5" fmla="*/ 118587 h 397193"/>
                <a:gd name="connsiteX6" fmla="*/ 119539 w 609123"/>
                <a:gd name="connsiteY6" fmla="*/ 118587 h 397193"/>
                <a:gd name="connsiteX7" fmla="*/ 119539 w 609123"/>
                <a:gd name="connsiteY7" fmla="*/ 68581 h 397193"/>
                <a:gd name="connsiteX8" fmla="*/ 90488 w 609123"/>
                <a:gd name="connsiteY8" fmla="*/ 68581 h 397193"/>
                <a:gd name="connsiteX9" fmla="*/ 90488 w 609123"/>
                <a:gd name="connsiteY9" fmla="*/ 0 h 397193"/>
                <a:gd name="connsiteX10" fmla="*/ 0 w 609123"/>
                <a:gd name="connsiteY10" fmla="*/ 0 h 397193"/>
                <a:gd name="connsiteX11" fmla="*/ 0 w 609123"/>
                <a:gd name="connsiteY11" fmla="*/ 31433 h 397193"/>
                <a:gd name="connsiteX12" fmla="*/ 112395 w 609123"/>
                <a:gd name="connsiteY12" fmla="*/ 144781 h 397193"/>
                <a:gd name="connsiteX13" fmla="*/ 150495 w 609123"/>
                <a:gd name="connsiteY13" fmla="*/ 144781 h 397193"/>
                <a:gd name="connsiteX14" fmla="*/ 259556 w 609123"/>
                <a:gd name="connsiteY14" fmla="*/ 254794 h 397193"/>
                <a:gd name="connsiteX15" fmla="*/ 259556 w 609123"/>
                <a:gd name="connsiteY15" fmla="*/ 285274 h 397193"/>
                <a:gd name="connsiteX16" fmla="*/ 278130 w 609123"/>
                <a:gd name="connsiteY16" fmla="*/ 304324 h 397193"/>
                <a:gd name="connsiteX17" fmla="*/ 320516 w 609123"/>
                <a:gd name="connsiteY17" fmla="*/ 346710 h 397193"/>
                <a:gd name="connsiteX18" fmla="*/ 409575 w 609123"/>
                <a:gd name="connsiteY18" fmla="*/ 256699 h 397193"/>
                <a:gd name="connsiteX19" fmla="*/ 447675 w 609123"/>
                <a:gd name="connsiteY19" fmla="*/ 256699 h 397193"/>
                <a:gd name="connsiteX20" fmla="*/ 586740 w 609123"/>
                <a:gd name="connsiteY20" fmla="*/ 397193 h 397193"/>
                <a:gd name="connsiteX21" fmla="*/ 609123 w 609123"/>
                <a:gd name="connsiteY21" fmla="*/ 374333 h 39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9123" h="397193">
                  <a:moveTo>
                    <a:pt x="490061" y="253841"/>
                  </a:moveTo>
                  <a:lnTo>
                    <a:pt x="490061" y="209074"/>
                  </a:lnTo>
                  <a:lnTo>
                    <a:pt x="409098" y="127635"/>
                  </a:lnTo>
                  <a:lnTo>
                    <a:pt x="319088" y="127635"/>
                  </a:lnTo>
                  <a:lnTo>
                    <a:pt x="224314" y="32385"/>
                  </a:lnTo>
                  <a:lnTo>
                    <a:pt x="139065" y="118587"/>
                  </a:lnTo>
                  <a:lnTo>
                    <a:pt x="119539" y="118587"/>
                  </a:lnTo>
                  <a:lnTo>
                    <a:pt x="119539" y="68581"/>
                  </a:lnTo>
                  <a:lnTo>
                    <a:pt x="90488" y="68581"/>
                  </a:lnTo>
                  <a:lnTo>
                    <a:pt x="90488" y="0"/>
                  </a:lnTo>
                  <a:lnTo>
                    <a:pt x="0" y="0"/>
                  </a:lnTo>
                  <a:lnTo>
                    <a:pt x="0" y="31433"/>
                  </a:lnTo>
                  <a:lnTo>
                    <a:pt x="112395" y="144781"/>
                  </a:lnTo>
                  <a:lnTo>
                    <a:pt x="150495" y="144781"/>
                  </a:lnTo>
                  <a:lnTo>
                    <a:pt x="259556" y="254794"/>
                  </a:lnTo>
                  <a:lnTo>
                    <a:pt x="259556" y="285274"/>
                  </a:lnTo>
                  <a:lnTo>
                    <a:pt x="278130" y="304324"/>
                  </a:lnTo>
                  <a:lnTo>
                    <a:pt x="320516" y="346710"/>
                  </a:lnTo>
                  <a:lnTo>
                    <a:pt x="409575" y="256699"/>
                  </a:lnTo>
                  <a:lnTo>
                    <a:pt x="447675" y="256699"/>
                  </a:lnTo>
                  <a:lnTo>
                    <a:pt x="586740" y="397193"/>
                  </a:lnTo>
                  <a:lnTo>
                    <a:pt x="609123" y="37433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8" name="Forma libre: forma 59">
              <a:extLst>
                <a:ext uri="{FF2B5EF4-FFF2-40B4-BE49-F238E27FC236}">
                  <a16:creationId xmlns:a16="http://schemas.microsoft.com/office/drawing/2014/main" id="{CF0E8565-6B6B-B640-B412-55C62F5E0C89}"/>
                </a:ext>
              </a:extLst>
            </p:cNvPr>
            <p:cNvSpPr/>
            <p:nvPr/>
          </p:nvSpPr>
          <p:spPr>
            <a:xfrm>
              <a:off x="5566841" y="3363032"/>
              <a:ext cx="24414" cy="24691"/>
            </a:xfrm>
            <a:custGeom>
              <a:avLst/>
              <a:gdLst>
                <a:gd name="connsiteX0" fmla="*/ 26670 w 41910"/>
                <a:gd name="connsiteY0" fmla="*/ 3810 h 42386"/>
                <a:gd name="connsiteX1" fmla="*/ 0 w 41910"/>
                <a:gd name="connsiteY1" fmla="*/ 0 h 42386"/>
                <a:gd name="connsiteX2" fmla="*/ 0 w 41910"/>
                <a:gd name="connsiteY2" fmla="*/ 42387 h 42386"/>
                <a:gd name="connsiteX3" fmla="*/ 19050 w 41910"/>
                <a:gd name="connsiteY3" fmla="*/ 42387 h 42386"/>
                <a:gd name="connsiteX4" fmla="*/ 41910 w 41910"/>
                <a:gd name="connsiteY4" fmla="*/ 19050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 h="42386">
                  <a:moveTo>
                    <a:pt x="26670" y="3810"/>
                  </a:moveTo>
                  <a:lnTo>
                    <a:pt x="0" y="0"/>
                  </a:lnTo>
                  <a:lnTo>
                    <a:pt x="0" y="42387"/>
                  </a:lnTo>
                  <a:lnTo>
                    <a:pt x="19050" y="42387"/>
                  </a:lnTo>
                  <a:lnTo>
                    <a:pt x="41910" y="190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09" name="Forma libre: forma 60">
              <a:extLst>
                <a:ext uri="{FF2B5EF4-FFF2-40B4-BE49-F238E27FC236}">
                  <a16:creationId xmlns:a16="http://schemas.microsoft.com/office/drawing/2014/main" id="{19BD684C-76C0-4A4B-A10A-706410A853FF}"/>
                </a:ext>
              </a:extLst>
            </p:cNvPr>
            <p:cNvSpPr/>
            <p:nvPr/>
          </p:nvSpPr>
          <p:spPr>
            <a:xfrm>
              <a:off x="5612062" y="3346663"/>
              <a:ext cx="25523" cy="29408"/>
            </a:xfrm>
            <a:custGeom>
              <a:avLst/>
              <a:gdLst>
                <a:gd name="connsiteX0" fmla="*/ 14288 w 43814"/>
                <a:gd name="connsiteY0" fmla="*/ 0 h 50482"/>
                <a:gd name="connsiteX1" fmla="*/ 0 w 43814"/>
                <a:gd name="connsiteY1" fmla="*/ 14764 h 50482"/>
                <a:gd name="connsiteX2" fmla="*/ 16669 w 43814"/>
                <a:gd name="connsiteY2" fmla="*/ 31909 h 50482"/>
                <a:gd name="connsiteX3" fmla="*/ 10953 w 43814"/>
                <a:gd name="connsiteY3" fmla="*/ 37623 h 50482"/>
                <a:gd name="connsiteX4" fmla="*/ 23813 w 43814"/>
                <a:gd name="connsiteY4" fmla="*/ 50483 h 50482"/>
                <a:gd name="connsiteX5" fmla="*/ 43815 w 43814"/>
                <a:gd name="connsiteY5" fmla="*/ 30004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4" h="50482">
                  <a:moveTo>
                    <a:pt x="14288" y="0"/>
                  </a:moveTo>
                  <a:lnTo>
                    <a:pt x="0" y="14764"/>
                  </a:lnTo>
                  <a:lnTo>
                    <a:pt x="16669" y="31909"/>
                  </a:lnTo>
                  <a:lnTo>
                    <a:pt x="10953" y="37623"/>
                  </a:lnTo>
                  <a:lnTo>
                    <a:pt x="23813" y="50483"/>
                  </a:lnTo>
                  <a:lnTo>
                    <a:pt x="43815" y="3000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0" name="Forma libre: forma 61">
              <a:extLst>
                <a:ext uri="{FF2B5EF4-FFF2-40B4-BE49-F238E27FC236}">
                  <a16:creationId xmlns:a16="http://schemas.microsoft.com/office/drawing/2014/main" id="{71244E84-7598-B748-A1DB-F6F58C5F2BA1}"/>
                </a:ext>
              </a:extLst>
            </p:cNvPr>
            <p:cNvSpPr/>
            <p:nvPr/>
          </p:nvSpPr>
          <p:spPr>
            <a:xfrm>
              <a:off x="5573777" y="3411305"/>
              <a:ext cx="94049" cy="100985"/>
            </a:xfrm>
            <a:custGeom>
              <a:avLst/>
              <a:gdLst>
                <a:gd name="connsiteX0" fmla="*/ 128588 w 161448"/>
                <a:gd name="connsiteY0" fmla="*/ 59055 h 173354"/>
                <a:gd name="connsiteX1" fmla="*/ 142399 w 161448"/>
                <a:gd name="connsiteY1" fmla="*/ 39529 h 173354"/>
                <a:gd name="connsiteX2" fmla="*/ 103346 w 161448"/>
                <a:gd name="connsiteY2" fmla="*/ 0 h 173354"/>
                <a:gd name="connsiteX3" fmla="*/ 50959 w 161448"/>
                <a:gd name="connsiteY3" fmla="*/ 52863 h 173354"/>
                <a:gd name="connsiteX4" fmla="*/ 21907 w 161448"/>
                <a:gd name="connsiteY4" fmla="*/ 24288 h 173354"/>
                <a:gd name="connsiteX5" fmla="*/ 0 w 161448"/>
                <a:gd name="connsiteY5" fmla="*/ 46673 h 173354"/>
                <a:gd name="connsiteX6" fmla="*/ 58579 w 161448"/>
                <a:gd name="connsiteY6" fmla="*/ 105727 h 173354"/>
                <a:gd name="connsiteX7" fmla="*/ 36195 w 161448"/>
                <a:gd name="connsiteY7" fmla="*/ 128111 h 173354"/>
                <a:gd name="connsiteX8" fmla="*/ 80486 w 161448"/>
                <a:gd name="connsiteY8" fmla="*/ 173355 h 173354"/>
                <a:gd name="connsiteX9" fmla="*/ 161449 w 161448"/>
                <a:gd name="connsiteY9" fmla="*/ 91916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48" h="173354">
                  <a:moveTo>
                    <a:pt x="128588" y="59055"/>
                  </a:moveTo>
                  <a:lnTo>
                    <a:pt x="142399" y="39529"/>
                  </a:lnTo>
                  <a:lnTo>
                    <a:pt x="103346" y="0"/>
                  </a:lnTo>
                  <a:lnTo>
                    <a:pt x="50959" y="52863"/>
                  </a:lnTo>
                  <a:lnTo>
                    <a:pt x="21907" y="24288"/>
                  </a:lnTo>
                  <a:lnTo>
                    <a:pt x="0" y="46673"/>
                  </a:lnTo>
                  <a:lnTo>
                    <a:pt x="58579" y="105727"/>
                  </a:lnTo>
                  <a:lnTo>
                    <a:pt x="36195" y="128111"/>
                  </a:lnTo>
                  <a:lnTo>
                    <a:pt x="80486" y="173355"/>
                  </a:lnTo>
                  <a:lnTo>
                    <a:pt x="161449" y="9191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1" name="Forma libre: forma 62">
              <a:extLst>
                <a:ext uri="{FF2B5EF4-FFF2-40B4-BE49-F238E27FC236}">
                  <a16:creationId xmlns:a16="http://schemas.microsoft.com/office/drawing/2014/main" id="{4B4F8304-0077-C642-8C52-8893E3F2A353}"/>
                </a:ext>
              </a:extLst>
            </p:cNvPr>
            <p:cNvSpPr/>
            <p:nvPr/>
          </p:nvSpPr>
          <p:spPr>
            <a:xfrm>
              <a:off x="5531052" y="3055359"/>
              <a:ext cx="39950" cy="75739"/>
            </a:xfrm>
            <a:custGeom>
              <a:avLst/>
              <a:gdLst>
                <a:gd name="connsiteX0" fmla="*/ 25718 w 68580"/>
                <a:gd name="connsiteY0" fmla="*/ 0 h 130016"/>
                <a:gd name="connsiteX1" fmla="*/ 0 w 68580"/>
                <a:gd name="connsiteY1" fmla="*/ 26194 h 130016"/>
                <a:gd name="connsiteX2" fmla="*/ 0 w 68580"/>
                <a:gd name="connsiteY2" fmla="*/ 130016 h 130016"/>
                <a:gd name="connsiteX3" fmla="*/ 23813 w 68580"/>
                <a:gd name="connsiteY3" fmla="*/ 130016 h 130016"/>
                <a:gd name="connsiteX4" fmla="*/ 23813 w 68580"/>
                <a:gd name="connsiteY4" fmla="*/ 88583 h 130016"/>
                <a:gd name="connsiteX5" fmla="*/ 68580 w 68580"/>
                <a:gd name="connsiteY5" fmla="*/ 43339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130016">
                  <a:moveTo>
                    <a:pt x="25718" y="0"/>
                  </a:moveTo>
                  <a:lnTo>
                    <a:pt x="0" y="26194"/>
                  </a:lnTo>
                  <a:lnTo>
                    <a:pt x="0" y="130016"/>
                  </a:lnTo>
                  <a:lnTo>
                    <a:pt x="23813" y="130016"/>
                  </a:lnTo>
                  <a:lnTo>
                    <a:pt x="23813" y="88583"/>
                  </a:lnTo>
                  <a:lnTo>
                    <a:pt x="68580" y="4333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2" name="Forma libre: forma 693">
              <a:extLst>
                <a:ext uri="{FF2B5EF4-FFF2-40B4-BE49-F238E27FC236}">
                  <a16:creationId xmlns:a16="http://schemas.microsoft.com/office/drawing/2014/main" id="{E3276FE8-E203-8540-BF22-BF20888A0A47}"/>
                </a:ext>
              </a:extLst>
            </p:cNvPr>
            <p:cNvSpPr/>
            <p:nvPr/>
          </p:nvSpPr>
          <p:spPr>
            <a:xfrm>
              <a:off x="5678091" y="3691234"/>
              <a:ext cx="46886" cy="11097"/>
            </a:xfrm>
            <a:custGeom>
              <a:avLst/>
              <a:gdLst>
                <a:gd name="connsiteX0" fmla="*/ 0 w 80486"/>
                <a:gd name="connsiteY0" fmla="*/ 0 h 19050"/>
                <a:gd name="connsiteX1" fmla="*/ 80486 w 80486"/>
                <a:gd name="connsiteY1" fmla="*/ 0 h 19050"/>
                <a:gd name="connsiteX2" fmla="*/ 80486 w 80486"/>
                <a:gd name="connsiteY2" fmla="*/ 19050 h 19050"/>
                <a:gd name="connsiteX3" fmla="*/ 0 w 80486"/>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0486" h="19050">
                  <a:moveTo>
                    <a:pt x="0" y="0"/>
                  </a:moveTo>
                  <a:lnTo>
                    <a:pt x="80486" y="0"/>
                  </a:lnTo>
                  <a:lnTo>
                    <a:pt x="80486" y="19050"/>
                  </a:lnTo>
                  <a:lnTo>
                    <a:pt x="0" y="190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3" name="Forma libre: forma 694">
              <a:extLst>
                <a:ext uri="{FF2B5EF4-FFF2-40B4-BE49-F238E27FC236}">
                  <a16:creationId xmlns:a16="http://schemas.microsoft.com/office/drawing/2014/main" id="{408CF76C-D5C3-934F-B19B-FFB60DA83A19}"/>
                </a:ext>
              </a:extLst>
            </p:cNvPr>
            <p:cNvSpPr/>
            <p:nvPr/>
          </p:nvSpPr>
          <p:spPr>
            <a:xfrm>
              <a:off x="5535491" y="3201566"/>
              <a:ext cx="29130" cy="114857"/>
            </a:xfrm>
            <a:custGeom>
              <a:avLst/>
              <a:gdLst>
                <a:gd name="connsiteX0" fmla="*/ 21431 w 50006"/>
                <a:gd name="connsiteY0" fmla="*/ 150495 h 197168"/>
                <a:gd name="connsiteX1" fmla="*/ 21431 w 50006"/>
                <a:gd name="connsiteY1" fmla="*/ 109062 h 197168"/>
                <a:gd name="connsiteX2" fmla="*/ 50006 w 50006"/>
                <a:gd name="connsiteY2" fmla="*/ 80487 h 197168"/>
                <a:gd name="connsiteX3" fmla="*/ 50006 w 50006"/>
                <a:gd name="connsiteY3" fmla="*/ 46196 h 197168"/>
                <a:gd name="connsiteX4" fmla="*/ 0 w 50006"/>
                <a:gd name="connsiteY4" fmla="*/ 0 h 197168"/>
                <a:gd name="connsiteX5" fmla="*/ 0 w 50006"/>
                <a:gd name="connsiteY5" fmla="*/ 164306 h 197168"/>
                <a:gd name="connsiteX6" fmla="*/ 32385 w 50006"/>
                <a:gd name="connsiteY6" fmla="*/ 197168 h 197168"/>
                <a:gd name="connsiteX7" fmla="*/ 50006 w 50006"/>
                <a:gd name="connsiteY7" fmla="*/ 179546 h 1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97168">
                  <a:moveTo>
                    <a:pt x="21431" y="150495"/>
                  </a:moveTo>
                  <a:lnTo>
                    <a:pt x="21431" y="109062"/>
                  </a:lnTo>
                  <a:lnTo>
                    <a:pt x="50006" y="80487"/>
                  </a:lnTo>
                  <a:lnTo>
                    <a:pt x="50006" y="46196"/>
                  </a:lnTo>
                  <a:lnTo>
                    <a:pt x="0" y="0"/>
                  </a:lnTo>
                  <a:lnTo>
                    <a:pt x="0" y="164306"/>
                  </a:lnTo>
                  <a:lnTo>
                    <a:pt x="32385" y="197168"/>
                  </a:lnTo>
                  <a:lnTo>
                    <a:pt x="50006" y="17954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4" name="Forma libre: forma 695">
              <a:extLst>
                <a:ext uri="{FF2B5EF4-FFF2-40B4-BE49-F238E27FC236}">
                  <a16:creationId xmlns:a16="http://schemas.microsoft.com/office/drawing/2014/main" id="{9B397DE7-2CE9-8B46-AD14-B63DDD6FF866}"/>
                </a:ext>
              </a:extLst>
            </p:cNvPr>
            <p:cNvSpPr/>
            <p:nvPr/>
          </p:nvSpPr>
          <p:spPr>
            <a:xfrm>
              <a:off x="5565454" y="3311152"/>
              <a:ext cx="38563" cy="38563"/>
            </a:xfrm>
            <a:custGeom>
              <a:avLst/>
              <a:gdLst>
                <a:gd name="connsiteX0" fmla="*/ 12382 w 66198"/>
                <a:gd name="connsiteY0" fmla="*/ 0 h 66199"/>
                <a:gd name="connsiteX1" fmla="*/ 0 w 66198"/>
                <a:gd name="connsiteY1" fmla="*/ 12383 h 66199"/>
                <a:gd name="connsiteX2" fmla="*/ 53816 w 66198"/>
                <a:gd name="connsiteY2" fmla="*/ 66199 h 66199"/>
                <a:gd name="connsiteX3" fmla="*/ 66199 w 66198"/>
                <a:gd name="connsiteY3" fmla="*/ 53816 h 66199"/>
              </a:gdLst>
              <a:ahLst/>
              <a:cxnLst>
                <a:cxn ang="0">
                  <a:pos x="connsiteX0" y="connsiteY0"/>
                </a:cxn>
                <a:cxn ang="0">
                  <a:pos x="connsiteX1" y="connsiteY1"/>
                </a:cxn>
                <a:cxn ang="0">
                  <a:pos x="connsiteX2" y="connsiteY2"/>
                </a:cxn>
                <a:cxn ang="0">
                  <a:pos x="connsiteX3" y="connsiteY3"/>
                </a:cxn>
              </a:cxnLst>
              <a:rect l="l" t="t" r="r" b="b"/>
              <a:pathLst>
                <a:path w="66198" h="66199">
                  <a:moveTo>
                    <a:pt x="12382" y="0"/>
                  </a:moveTo>
                  <a:lnTo>
                    <a:pt x="0" y="12383"/>
                  </a:lnTo>
                  <a:lnTo>
                    <a:pt x="53816" y="66199"/>
                  </a:lnTo>
                  <a:lnTo>
                    <a:pt x="66199" y="5381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5" name="Forma libre: forma 696">
              <a:extLst>
                <a:ext uri="{FF2B5EF4-FFF2-40B4-BE49-F238E27FC236}">
                  <a16:creationId xmlns:a16="http://schemas.microsoft.com/office/drawing/2014/main" id="{77206819-05FA-2445-815C-FF42F841BDC6}"/>
                </a:ext>
              </a:extLst>
            </p:cNvPr>
            <p:cNvSpPr/>
            <p:nvPr/>
          </p:nvSpPr>
          <p:spPr>
            <a:xfrm>
              <a:off x="3487488" y="2668896"/>
              <a:ext cx="18865" cy="52712"/>
            </a:xfrm>
            <a:custGeom>
              <a:avLst/>
              <a:gdLst>
                <a:gd name="connsiteX0" fmla="*/ 14764 w 32385"/>
                <a:gd name="connsiteY0" fmla="*/ 0 h 90487"/>
                <a:gd name="connsiteX1" fmla="*/ 0 w 32385"/>
                <a:gd name="connsiteY1" fmla="*/ 15240 h 90487"/>
                <a:gd name="connsiteX2" fmla="*/ 0 w 32385"/>
                <a:gd name="connsiteY2" fmla="*/ 90488 h 90487"/>
                <a:gd name="connsiteX3" fmla="*/ 5715 w 32385"/>
                <a:gd name="connsiteY3" fmla="*/ 90488 h 90487"/>
                <a:gd name="connsiteX4" fmla="*/ 16669 w 32385"/>
                <a:gd name="connsiteY4" fmla="*/ 79534 h 90487"/>
                <a:gd name="connsiteX5" fmla="*/ 32385 w 32385"/>
                <a:gd name="connsiteY5" fmla="*/ 79534 h 90487"/>
                <a:gd name="connsiteX6" fmla="*/ 32385 w 32385"/>
                <a:gd name="connsiteY6"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 h="90487">
                  <a:moveTo>
                    <a:pt x="14764" y="0"/>
                  </a:moveTo>
                  <a:lnTo>
                    <a:pt x="0" y="15240"/>
                  </a:lnTo>
                  <a:lnTo>
                    <a:pt x="0" y="90488"/>
                  </a:lnTo>
                  <a:lnTo>
                    <a:pt x="5715" y="90488"/>
                  </a:lnTo>
                  <a:lnTo>
                    <a:pt x="16669" y="79534"/>
                  </a:lnTo>
                  <a:lnTo>
                    <a:pt x="32385" y="79534"/>
                  </a:lnTo>
                  <a:lnTo>
                    <a:pt x="32385"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6" name="Forma libre: forma 697">
              <a:extLst>
                <a:ext uri="{FF2B5EF4-FFF2-40B4-BE49-F238E27FC236}">
                  <a16:creationId xmlns:a16="http://schemas.microsoft.com/office/drawing/2014/main" id="{EB94D283-59BC-2C47-80BA-F9EB2746BA08}"/>
                </a:ext>
              </a:extLst>
            </p:cNvPr>
            <p:cNvSpPr/>
            <p:nvPr/>
          </p:nvSpPr>
          <p:spPr>
            <a:xfrm>
              <a:off x="3375682" y="2694143"/>
              <a:ext cx="18588" cy="18865"/>
            </a:xfrm>
            <a:custGeom>
              <a:avLst/>
              <a:gdLst>
                <a:gd name="connsiteX0" fmla="*/ 18574 w 31909"/>
                <a:gd name="connsiteY0" fmla="*/ 0 h 32385"/>
                <a:gd name="connsiteX1" fmla="*/ 0 w 31909"/>
                <a:gd name="connsiteY1" fmla="*/ 18573 h 32385"/>
                <a:gd name="connsiteX2" fmla="*/ 13335 w 31909"/>
                <a:gd name="connsiteY2" fmla="*/ 32385 h 32385"/>
                <a:gd name="connsiteX3" fmla="*/ 31909 w 31909"/>
                <a:gd name="connsiteY3" fmla="*/ 13335 h 32385"/>
              </a:gdLst>
              <a:ahLst/>
              <a:cxnLst>
                <a:cxn ang="0">
                  <a:pos x="connsiteX0" y="connsiteY0"/>
                </a:cxn>
                <a:cxn ang="0">
                  <a:pos x="connsiteX1" y="connsiteY1"/>
                </a:cxn>
                <a:cxn ang="0">
                  <a:pos x="connsiteX2" y="connsiteY2"/>
                </a:cxn>
                <a:cxn ang="0">
                  <a:pos x="connsiteX3" y="connsiteY3"/>
                </a:cxn>
              </a:cxnLst>
              <a:rect l="l" t="t" r="r" b="b"/>
              <a:pathLst>
                <a:path w="31909" h="32385">
                  <a:moveTo>
                    <a:pt x="18574" y="0"/>
                  </a:moveTo>
                  <a:lnTo>
                    <a:pt x="0" y="18573"/>
                  </a:lnTo>
                  <a:lnTo>
                    <a:pt x="13335" y="32385"/>
                  </a:lnTo>
                  <a:lnTo>
                    <a:pt x="31909" y="1333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7" name="Forma libre: forma 698">
              <a:extLst>
                <a:ext uri="{FF2B5EF4-FFF2-40B4-BE49-F238E27FC236}">
                  <a16:creationId xmlns:a16="http://schemas.microsoft.com/office/drawing/2014/main" id="{898AF65A-5B30-B14A-87D4-8768467A39FC}"/>
                </a:ext>
              </a:extLst>
            </p:cNvPr>
            <p:cNvSpPr/>
            <p:nvPr/>
          </p:nvSpPr>
          <p:spPr>
            <a:xfrm>
              <a:off x="3490262" y="2626449"/>
              <a:ext cx="13317" cy="33847"/>
            </a:xfrm>
            <a:custGeom>
              <a:avLst/>
              <a:gdLst>
                <a:gd name="connsiteX0" fmla="*/ 0 w 22860"/>
                <a:gd name="connsiteY0" fmla="*/ 0 h 58103"/>
                <a:gd name="connsiteX1" fmla="*/ 0 w 22860"/>
                <a:gd name="connsiteY1" fmla="*/ 48102 h 58103"/>
                <a:gd name="connsiteX2" fmla="*/ 10001 w 22860"/>
                <a:gd name="connsiteY2" fmla="*/ 58103 h 58103"/>
                <a:gd name="connsiteX3" fmla="*/ 22860 w 22860"/>
                <a:gd name="connsiteY3" fmla="*/ 58103 h 58103"/>
                <a:gd name="connsiteX4" fmla="*/ 22860 w 22860"/>
                <a:gd name="connsiteY4" fmla="*/ 0 h 5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58103">
                  <a:moveTo>
                    <a:pt x="0" y="0"/>
                  </a:moveTo>
                  <a:lnTo>
                    <a:pt x="0" y="48102"/>
                  </a:lnTo>
                  <a:lnTo>
                    <a:pt x="10001" y="58103"/>
                  </a:lnTo>
                  <a:lnTo>
                    <a:pt x="22860" y="58103"/>
                  </a:lnTo>
                  <a:lnTo>
                    <a:pt x="2286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8" name="Forma libre: forma 699">
              <a:extLst>
                <a:ext uri="{FF2B5EF4-FFF2-40B4-BE49-F238E27FC236}">
                  <a16:creationId xmlns:a16="http://schemas.microsoft.com/office/drawing/2014/main" id="{7F53DBC6-5E3C-4B4F-A2FD-1F1B104A2CE1}"/>
                </a:ext>
              </a:extLst>
            </p:cNvPr>
            <p:cNvSpPr/>
            <p:nvPr/>
          </p:nvSpPr>
          <p:spPr>
            <a:xfrm>
              <a:off x="3564336" y="2741584"/>
              <a:ext cx="42170" cy="33847"/>
            </a:xfrm>
            <a:custGeom>
              <a:avLst/>
              <a:gdLst>
                <a:gd name="connsiteX0" fmla="*/ 0 w 72390"/>
                <a:gd name="connsiteY0" fmla="*/ 0 h 58103"/>
                <a:gd name="connsiteX1" fmla="*/ 0 w 72390"/>
                <a:gd name="connsiteY1" fmla="*/ 26194 h 58103"/>
                <a:gd name="connsiteX2" fmla="*/ 25718 w 72390"/>
                <a:gd name="connsiteY2" fmla="*/ 26194 h 58103"/>
                <a:gd name="connsiteX3" fmla="*/ 57150 w 72390"/>
                <a:gd name="connsiteY3" fmla="*/ 58103 h 58103"/>
                <a:gd name="connsiteX4" fmla="*/ 72390 w 72390"/>
                <a:gd name="connsiteY4" fmla="*/ 58103 h 58103"/>
                <a:gd name="connsiteX5" fmla="*/ 72390 w 72390"/>
                <a:gd name="connsiteY5" fmla="*/ 0 h 5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 h="58103">
                  <a:moveTo>
                    <a:pt x="0" y="0"/>
                  </a:moveTo>
                  <a:lnTo>
                    <a:pt x="0" y="26194"/>
                  </a:lnTo>
                  <a:lnTo>
                    <a:pt x="25718" y="26194"/>
                  </a:lnTo>
                  <a:lnTo>
                    <a:pt x="57150" y="58103"/>
                  </a:lnTo>
                  <a:lnTo>
                    <a:pt x="72390" y="58103"/>
                  </a:lnTo>
                  <a:lnTo>
                    <a:pt x="7239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19" name="Forma libre: forma 700">
              <a:extLst>
                <a:ext uri="{FF2B5EF4-FFF2-40B4-BE49-F238E27FC236}">
                  <a16:creationId xmlns:a16="http://schemas.microsoft.com/office/drawing/2014/main" id="{8E59BE39-51AD-1344-A71C-3389D6E9FFC1}"/>
                </a:ext>
              </a:extLst>
            </p:cNvPr>
            <p:cNvSpPr/>
            <p:nvPr/>
          </p:nvSpPr>
          <p:spPr>
            <a:xfrm>
              <a:off x="3920282" y="2809832"/>
              <a:ext cx="30795" cy="15536"/>
            </a:xfrm>
            <a:custGeom>
              <a:avLst/>
              <a:gdLst>
                <a:gd name="connsiteX0" fmla="*/ 43815 w 52863"/>
                <a:gd name="connsiteY0" fmla="*/ 0 h 26670"/>
                <a:gd name="connsiteX1" fmla="*/ 30956 w 52863"/>
                <a:gd name="connsiteY1" fmla="*/ 12859 h 26670"/>
                <a:gd name="connsiteX2" fmla="*/ 0 w 52863"/>
                <a:gd name="connsiteY2" fmla="*/ 13335 h 26670"/>
                <a:gd name="connsiteX3" fmla="*/ 0 w 52863"/>
                <a:gd name="connsiteY3" fmla="*/ 26670 h 26670"/>
                <a:gd name="connsiteX4" fmla="*/ 35243 w 52863"/>
                <a:gd name="connsiteY4" fmla="*/ 26670 h 26670"/>
                <a:gd name="connsiteX5" fmla="*/ 52864 w 52863"/>
                <a:gd name="connsiteY5" fmla="*/ 9048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 h="26670">
                  <a:moveTo>
                    <a:pt x="43815" y="0"/>
                  </a:moveTo>
                  <a:lnTo>
                    <a:pt x="30956" y="12859"/>
                  </a:lnTo>
                  <a:lnTo>
                    <a:pt x="0" y="13335"/>
                  </a:lnTo>
                  <a:lnTo>
                    <a:pt x="0" y="26670"/>
                  </a:lnTo>
                  <a:lnTo>
                    <a:pt x="35243" y="26670"/>
                  </a:lnTo>
                  <a:lnTo>
                    <a:pt x="52864" y="904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0" name="Forma libre: forma 701">
              <a:extLst>
                <a:ext uri="{FF2B5EF4-FFF2-40B4-BE49-F238E27FC236}">
                  <a16:creationId xmlns:a16="http://schemas.microsoft.com/office/drawing/2014/main" id="{B1501006-4B0D-B142-89F4-48F5195AFA16}"/>
                </a:ext>
              </a:extLst>
            </p:cNvPr>
            <p:cNvSpPr/>
            <p:nvPr/>
          </p:nvSpPr>
          <p:spPr>
            <a:xfrm>
              <a:off x="3720808" y="2744636"/>
              <a:ext cx="30240" cy="39950"/>
            </a:xfrm>
            <a:custGeom>
              <a:avLst/>
              <a:gdLst>
                <a:gd name="connsiteX0" fmla="*/ 19526 w 51911"/>
                <a:gd name="connsiteY0" fmla="*/ 0 h 68579"/>
                <a:gd name="connsiteX1" fmla="*/ 0 w 51911"/>
                <a:gd name="connsiteY1" fmla="*/ 20002 h 68579"/>
                <a:gd name="connsiteX2" fmla="*/ 17622 w 51911"/>
                <a:gd name="connsiteY2" fmla="*/ 37623 h 68579"/>
                <a:gd name="connsiteX3" fmla="*/ 12859 w 51911"/>
                <a:gd name="connsiteY3" fmla="*/ 42863 h 68579"/>
                <a:gd name="connsiteX4" fmla="*/ 38100 w 51911"/>
                <a:gd name="connsiteY4" fmla="*/ 68580 h 68579"/>
                <a:gd name="connsiteX5" fmla="*/ 51911 w 51911"/>
                <a:gd name="connsiteY5" fmla="*/ 68580 h 68579"/>
                <a:gd name="connsiteX6" fmla="*/ 51911 w 51911"/>
                <a:gd name="connsiteY6" fmla="*/ 0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1" h="68579">
                  <a:moveTo>
                    <a:pt x="19526" y="0"/>
                  </a:moveTo>
                  <a:lnTo>
                    <a:pt x="0" y="20002"/>
                  </a:lnTo>
                  <a:lnTo>
                    <a:pt x="17622" y="37623"/>
                  </a:lnTo>
                  <a:lnTo>
                    <a:pt x="12859" y="42863"/>
                  </a:lnTo>
                  <a:lnTo>
                    <a:pt x="38100" y="68580"/>
                  </a:lnTo>
                  <a:lnTo>
                    <a:pt x="51911" y="68580"/>
                  </a:lnTo>
                  <a:lnTo>
                    <a:pt x="51911"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1" name="Forma libre: forma 702">
              <a:extLst>
                <a:ext uri="{FF2B5EF4-FFF2-40B4-BE49-F238E27FC236}">
                  <a16:creationId xmlns:a16="http://schemas.microsoft.com/office/drawing/2014/main" id="{14B6185B-7E41-F549-90B6-2C0310127C95}"/>
                </a:ext>
              </a:extLst>
            </p:cNvPr>
            <p:cNvSpPr/>
            <p:nvPr/>
          </p:nvSpPr>
          <p:spPr>
            <a:xfrm>
              <a:off x="3764365" y="2808722"/>
              <a:ext cx="42724" cy="8600"/>
            </a:xfrm>
            <a:custGeom>
              <a:avLst/>
              <a:gdLst>
                <a:gd name="connsiteX0" fmla="*/ 0 w 73342"/>
                <a:gd name="connsiteY0" fmla="*/ 0 h 14763"/>
                <a:gd name="connsiteX1" fmla="*/ 73343 w 73342"/>
                <a:gd name="connsiteY1" fmla="*/ 0 h 14763"/>
                <a:gd name="connsiteX2" fmla="*/ 73343 w 73342"/>
                <a:gd name="connsiteY2" fmla="*/ 14765 h 14763"/>
                <a:gd name="connsiteX3" fmla="*/ 0 w 73342"/>
                <a:gd name="connsiteY3" fmla="*/ 14765 h 14763"/>
              </a:gdLst>
              <a:ahLst/>
              <a:cxnLst>
                <a:cxn ang="0">
                  <a:pos x="connsiteX0" y="connsiteY0"/>
                </a:cxn>
                <a:cxn ang="0">
                  <a:pos x="connsiteX1" y="connsiteY1"/>
                </a:cxn>
                <a:cxn ang="0">
                  <a:pos x="connsiteX2" y="connsiteY2"/>
                </a:cxn>
                <a:cxn ang="0">
                  <a:pos x="connsiteX3" y="connsiteY3"/>
                </a:cxn>
              </a:cxnLst>
              <a:rect l="l" t="t" r="r" b="b"/>
              <a:pathLst>
                <a:path w="73342" h="14763">
                  <a:moveTo>
                    <a:pt x="0" y="0"/>
                  </a:moveTo>
                  <a:lnTo>
                    <a:pt x="73343" y="0"/>
                  </a:lnTo>
                  <a:lnTo>
                    <a:pt x="73343" y="14765"/>
                  </a:lnTo>
                  <a:lnTo>
                    <a:pt x="0" y="1476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2" name="Forma libre: forma 319">
              <a:extLst>
                <a:ext uri="{FF2B5EF4-FFF2-40B4-BE49-F238E27FC236}">
                  <a16:creationId xmlns:a16="http://schemas.microsoft.com/office/drawing/2014/main" id="{B6026479-11E7-C746-ACFA-49DC7AACE890}"/>
                </a:ext>
              </a:extLst>
            </p:cNvPr>
            <p:cNvSpPr/>
            <p:nvPr/>
          </p:nvSpPr>
          <p:spPr>
            <a:xfrm>
              <a:off x="3710543" y="1839930"/>
              <a:ext cx="196421" cy="315162"/>
            </a:xfrm>
            <a:custGeom>
              <a:avLst/>
              <a:gdLst>
                <a:gd name="connsiteX0" fmla="*/ 296227 w 337184"/>
                <a:gd name="connsiteY0" fmla="*/ 344328 h 541019"/>
                <a:gd name="connsiteX1" fmla="*/ 322897 w 337184"/>
                <a:gd name="connsiteY1" fmla="*/ 317659 h 541019"/>
                <a:gd name="connsiteX2" fmla="*/ 268128 w 337184"/>
                <a:gd name="connsiteY2" fmla="*/ 262414 h 541019"/>
                <a:gd name="connsiteX3" fmla="*/ 308134 w 337184"/>
                <a:gd name="connsiteY3" fmla="*/ 221932 h 541019"/>
                <a:gd name="connsiteX4" fmla="*/ 253365 w 337184"/>
                <a:gd name="connsiteY4" fmla="*/ 166688 h 541019"/>
                <a:gd name="connsiteX5" fmla="*/ 293846 w 337184"/>
                <a:gd name="connsiteY5" fmla="*/ 125730 h 541019"/>
                <a:gd name="connsiteX6" fmla="*/ 236220 w 337184"/>
                <a:gd name="connsiteY6" fmla="*/ 67151 h 541019"/>
                <a:gd name="connsiteX7" fmla="*/ 266224 w 337184"/>
                <a:gd name="connsiteY7" fmla="*/ 37147 h 541019"/>
                <a:gd name="connsiteX8" fmla="*/ 229552 w 337184"/>
                <a:gd name="connsiteY8" fmla="*/ 0 h 541019"/>
                <a:gd name="connsiteX9" fmla="*/ 159544 w 337184"/>
                <a:gd name="connsiteY9" fmla="*/ 0 h 541019"/>
                <a:gd name="connsiteX10" fmla="*/ 159544 w 337184"/>
                <a:gd name="connsiteY10" fmla="*/ 41910 h 541019"/>
                <a:gd name="connsiteX11" fmla="*/ 127159 w 337184"/>
                <a:gd name="connsiteY11" fmla="*/ 74771 h 541019"/>
                <a:gd name="connsiteX12" fmla="*/ 102394 w 337184"/>
                <a:gd name="connsiteY12" fmla="*/ 49530 h 541019"/>
                <a:gd name="connsiteX13" fmla="*/ 72390 w 337184"/>
                <a:gd name="connsiteY13" fmla="*/ 79534 h 541019"/>
                <a:gd name="connsiteX14" fmla="*/ 86677 w 337184"/>
                <a:gd name="connsiteY14" fmla="*/ 93821 h 541019"/>
                <a:gd name="connsiteX15" fmla="*/ 86677 w 337184"/>
                <a:gd name="connsiteY15" fmla="*/ 179546 h 541019"/>
                <a:gd name="connsiteX16" fmla="*/ 155734 w 337184"/>
                <a:gd name="connsiteY16" fmla="*/ 249078 h 541019"/>
                <a:gd name="connsiteX17" fmla="*/ 10953 w 337184"/>
                <a:gd name="connsiteY17" fmla="*/ 394811 h 541019"/>
                <a:gd name="connsiteX18" fmla="*/ 43815 w 337184"/>
                <a:gd name="connsiteY18" fmla="*/ 428625 h 541019"/>
                <a:gd name="connsiteX19" fmla="*/ 0 w 337184"/>
                <a:gd name="connsiteY19" fmla="*/ 472440 h 541019"/>
                <a:gd name="connsiteX20" fmla="*/ 68103 w 337184"/>
                <a:gd name="connsiteY20" fmla="*/ 541020 h 541019"/>
                <a:gd name="connsiteX21" fmla="*/ 112871 w 337184"/>
                <a:gd name="connsiteY21" fmla="*/ 495776 h 541019"/>
                <a:gd name="connsiteX22" fmla="*/ 228124 w 337184"/>
                <a:gd name="connsiteY22" fmla="*/ 495776 h 541019"/>
                <a:gd name="connsiteX23" fmla="*/ 337185 w 337184"/>
                <a:gd name="connsiteY23" fmla="*/ 385763 h 5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37184" h="541019">
                  <a:moveTo>
                    <a:pt x="296227" y="344328"/>
                  </a:moveTo>
                  <a:lnTo>
                    <a:pt x="322897" y="317659"/>
                  </a:lnTo>
                  <a:lnTo>
                    <a:pt x="268128" y="262414"/>
                  </a:lnTo>
                  <a:lnTo>
                    <a:pt x="308134" y="221932"/>
                  </a:lnTo>
                  <a:lnTo>
                    <a:pt x="253365" y="166688"/>
                  </a:lnTo>
                  <a:lnTo>
                    <a:pt x="293846" y="125730"/>
                  </a:lnTo>
                  <a:lnTo>
                    <a:pt x="236220" y="67151"/>
                  </a:lnTo>
                  <a:lnTo>
                    <a:pt x="266224" y="37147"/>
                  </a:lnTo>
                  <a:lnTo>
                    <a:pt x="229552" y="0"/>
                  </a:lnTo>
                  <a:lnTo>
                    <a:pt x="159544" y="0"/>
                  </a:lnTo>
                  <a:lnTo>
                    <a:pt x="159544" y="41910"/>
                  </a:lnTo>
                  <a:lnTo>
                    <a:pt x="127159" y="74771"/>
                  </a:lnTo>
                  <a:lnTo>
                    <a:pt x="102394" y="49530"/>
                  </a:lnTo>
                  <a:lnTo>
                    <a:pt x="72390" y="79534"/>
                  </a:lnTo>
                  <a:lnTo>
                    <a:pt x="86677" y="93821"/>
                  </a:lnTo>
                  <a:lnTo>
                    <a:pt x="86677" y="179546"/>
                  </a:lnTo>
                  <a:lnTo>
                    <a:pt x="155734" y="249078"/>
                  </a:lnTo>
                  <a:lnTo>
                    <a:pt x="10953" y="394811"/>
                  </a:lnTo>
                  <a:lnTo>
                    <a:pt x="43815" y="428625"/>
                  </a:lnTo>
                  <a:lnTo>
                    <a:pt x="0" y="472440"/>
                  </a:lnTo>
                  <a:lnTo>
                    <a:pt x="68103" y="541020"/>
                  </a:lnTo>
                  <a:lnTo>
                    <a:pt x="112871" y="495776"/>
                  </a:lnTo>
                  <a:lnTo>
                    <a:pt x="228124" y="495776"/>
                  </a:lnTo>
                  <a:lnTo>
                    <a:pt x="337185" y="38576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3" name="Forma libre: forma 320">
              <a:extLst>
                <a:ext uri="{FF2B5EF4-FFF2-40B4-BE49-F238E27FC236}">
                  <a16:creationId xmlns:a16="http://schemas.microsoft.com/office/drawing/2014/main" id="{1FF53DD0-2BBB-3042-96D4-34C5D7A38997}"/>
                </a:ext>
              </a:extLst>
            </p:cNvPr>
            <p:cNvSpPr/>
            <p:nvPr/>
          </p:nvSpPr>
          <p:spPr>
            <a:xfrm>
              <a:off x="5008647" y="3083380"/>
              <a:ext cx="12206" cy="40228"/>
            </a:xfrm>
            <a:custGeom>
              <a:avLst/>
              <a:gdLst>
                <a:gd name="connsiteX0" fmla="*/ 0 w 20954"/>
                <a:gd name="connsiteY0" fmla="*/ 0 h 69056"/>
                <a:gd name="connsiteX1" fmla="*/ 0 w 20954"/>
                <a:gd name="connsiteY1" fmla="*/ 48101 h 69056"/>
                <a:gd name="connsiteX2" fmla="*/ 20955 w 20954"/>
                <a:gd name="connsiteY2" fmla="*/ 69056 h 69056"/>
                <a:gd name="connsiteX3" fmla="*/ 20955 w 20954"/>
                <a:gd name="connsiteY3" fmla="*/ 0 h 69056"/>
              </a:gdLst>
              <a:ahLst/>
              <a:cxnLst>
                <a:cxn ang="0">
                  <a:pos x="connsiteX0" y="connsiteY0"/>
                </a:cxn>
                <a:cxn ang="0">
                  <a:pos x="connsiteX1" y="connsiteY1"/>
                </a:cxn>
                <a:cxn ang="0">
                  <a:pos x="connsiteX2" y="connsiteY2"/>
                </a:cxn>
                <a:cxn ang="0">
                  <a:pos x="connsiteX3" y="connsiteY3"/>
                </a:cxn>
              </a:cxnLst>
              <a:rect l="l" t="t" r="r" b="b"/>
              <a:pathLst>
                <a:path w="20954" h="69056">
                  <a:moveTo>
                    <a:pt x="0" y="0"/>
                  </a:moveTo>
                  <a:lnTo>
                    <a:pt x="0" y="48101"/>
                  </a:lnTo>
                  <a:lnTo>
                    <a:pt x="20955" y="69056"/>
                  </a:lnTo>
                  <a:lnTo>
                    <a:pt x="20955"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4" name="Forma libre: forma 321">
              <a:extLst>
                <a:ext uri="{FF2B5EF4-FFF2-40B4-BE49-F238E27FC236}">
                  <a16:creationId xmlns:a16="http://schemas.microsoft.com/office/drawing/2014/main" id="{517539B6-2293-0A42-8D09-D47B1EEE2B45}"/>
                </a:ext>
              </a:extLst>
            </p:cNvPr>
            <p:cNvSpPr/>
            <p:nvPr/>
          </p:nvSpPr>
          <p:spPr>
            <a:xfrm>
              <a:off x="4939290" y="2377315"/>
              <a:ext cx="591762" cy="282425"/>
            </a:xfrm>
            <a:custGeom>
              <a:avLst/>
              <a:gdLst>
                <a:gd name="connsiteX0" fmla="*/ 974407 w 1015840"/>
                <a:gd name="connsiteY0" fmla="*/ 199548 h 484821"/>
                <a:gd name="connsiteX1" fmla="*/ 886301 w 1015840"/>
                <a:gd name="connsiteY1" fmla="*/ 199548 h 484821"/>
                <a:gd name="connsiteX2" fmla="*/ 886301 w 1015840"/>
                <a:gd name="connsiteY2" fmla="*/ 136207 h 484821"/>
                <a:gd name="connsiteX3" fmla="*/ 917257 w 1015840"/>
                <a:gd name="connsiteY3" fmla="*/ 105251 h 484821"/>
                <a:gd name="connsiteX4" fmla="*/ 892969 w 1015840"/>
                <a:gd name="connsiteY4" fmla="*/ 80963 h 484821"/>
                <a:gd name="connsiteX5" fmla="*/ 836771 w 1015840"/>
                <a:gd name="connsiteY5" fmla="*/ 80963 h 484821"/>
                <a:gd name="connsiteX6" fmla="*/ 793432 w 1015840"/>
                <a:gd name="connsiteY6" fmla="*/ 124301 h 484821"/>
                <a:gd name="connsiteX7" fmla="*/ 657701 w 1015840"/>
                <a:gd name="connsiteY7" fmla="*/ 124301 h 484821"/>
                <a:gd name="connsiteX8" fmla="*/ 609600 w 1015840"/>
                <a:gd name="connsiteY8" fmla="*/ 76200 h 484821"/>
                <a:gd name="connsiteX9" fmla="*/ 450056 w 1015840"/>
                <a:gd name="connsiteY9" fmla="*/ 76200 h 484821"/>
                <a:gd name="connsiteX10" fmla="*/ 450056 w 1015840"/>
                <a:gd name="connsiteY10" fmla="*/ 20002 h 484821"/>
                <a:gd name="connsiteX11" fmla="*/ 378142 w 1015840"/>
                <a:gd name="connsiteY11" fmla="*/ 20002 h 484821"/>
                <a:gd name="connsiteX12" fmla="*/ 358140 w 1015840"/>
                <a:gd name="connsiteY12" fmla="*/ 0 h 484821"/>
                <a:gd name="connsiteX13" fmla="*/ 319088 w 1015840"/>
                <a:gd name="connsiteY13" fmla="*/ 39052 h 484821"/>
                <a:gd name="connsiteX14" fmla="*/ 319088 w 1015840"/>
                <a:gd name="connsiteY14" fmla="*/ 90011 h 484821"/>
                <a:gd name="connsiteX15" fmla="*/ 224314 w 1015840"/>
                <a:gd name="connsiteY15" fmla="*/ 90011 h 484821"/>
                <a:gd name="connsiteX16" fmla="*/ 198120 w 1015840"/>
                <a:gd name="connsiteY16" fmla="*/ 63340 h 484821"/>
                <a:gd name="connsiteX17" fmla="*/ 109061 w 1015840"/>
                <a:gd name="connsiteY17" fmla="*/ 63340 h 484821"/>
                <a:gd name="connsiteX18" fmla="*/ 50482 w 1015840"/>
                <a:gd name="connsiteY18" fmla="*/ 122396 h 484821"/>
                <a:gd name="connsiteX19" fmla="*/ 20478 w 1015840"/>
                <a:gd name="connsiteY19" fmla="*/ 122396 h 484821"/>
                <a:gd name="connsiteX20" fmla="*/ 0 w 1015840"/>
                <a:gd name="connsiteY20" fmla="*/ 142875 h 484821"/>
                <a:gd name="connsiteX21" fmla="*/ 87153 w 1015840"/>
                <a:gd name="connsiteY21" fmla="*/ 231457 h 484821"/>
                <a:gd name="connsiteX22" fmla="*/ 87153 w 1015840"/>
                <a:gd name="connsiteY22" fmla="*/ 322897 h 484821"/>
                <a:gd name="connsiteX23" fmla="*/ 162401 w 1015840"/>
                <a:gd name="connsiteY23" fmla="*/ 322897 h 484821"/>
                <a:gd name="connsiteX24" fmla="*/ 270986 w 1015840"/>
                <a:gd name="connsiteY24" fmla="*/ 432434 h 484821"/>
                <a:gd name="connsiteX25" fmla="*/ 454819 w 1015840"/>
                <a:gd name="connsiteY25" fmla="*/ 432434 h 484821"/>
                <a:gd name="connsiteX26" fmla="*/ 506730 w 1015840"/>
                <a:gd name="connsiteY26" fmla="*/ 484822 h 484821"/>
                <a:gd name="connsiteX27" fmla="*/ 552450 w 1015840"/>
                <a:gd name="connsiteY27" fmla="*/ 484822 h 484821"/>
                <a:gd name="connsiteX28" fmla="*/ 591026 w 1015840"/>
                <a:gd name="connsiteY28" fmla="*/ 445769 h 484821"/>
                <a:gd name="connsiteX29" fmla="*/ 695801 w 1015840"/>
                <a:gd name="connsiteY29" fmla="*/ 445769 h 484821"/>
                <a:gd name="connsiteX30" fmla="*/ 761047 w 1015840"/>
                <a:gd name="connsiteY30" fmla="*/ 379571 h 484821"/>
                <a:gd name="connsiteX31" fmla="*/ 745331 w 1015840"/>
                <a:gd name="connsiteY31" fmla="*/ 363855 h 484821"/>
                <a:gd name="connsiteX32" fmla="*/ 745331 w 1015840"/>
                <a:gd name="connsiteY32" fmla="*/ 329565 h 484821"/>
                <a:gd name="connsiteX33" fmla="*/ 847725 w 1015840"/>
                <a:gd name="connsiteY33" fmla="*/ 329565 h 484821"/>
                <a:gd name="connsiteX34" fmla="*/ 919639 w 1015840"/>
                <a:gd name="connsiteY34" fmla="*/ 257651 h 484821"/>
                <a:gd name="connsiteX35" fmla="*/ 1000125 w 1015840"/>
                <a:gd name="connsiteY35" fmla="*/ 257651 h 484821"/>
                <a:gd name="connsiteX36" fmla="*/ 1015841 w 1015840"/>
                <a:gd name="connsiteY36" fmla="*/ 241459 h 4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5840" h="484821">
                  <a:moveTo>
                    <a:pt x="974407" y="199548"/>
                  </a:moveTo>
                  <a:lnTo>
                    <a:pt x="886301" y="199548"/>
                  </a:lnTo>
                  <a:lnTo>
                    <a:pt x="886301" y="136207"/>
                  </a:lnTo>
                  <a:lnTo>
                    <a:pt x="917257" y="105251"/>
                  </a:lnTo>
                  <a:lnTo>
                    <a:pt x="892969" y="80963"/>
                  </a:lnTo>
                  <a:lnTo>
                    <a:pt x="836771" y="80963"/>
                  </a:lnTo>
                  <a:lnTo>
                    <a:pt x="793432" y="124301"/>
                  </a:lnTo>
                  <a:lnTo>
                    <a:pt x="657701" y="124301"/>
                  </a:lnTo>
                  <a:lnTo>
                    <a:pt x="609600" y="76200"/>
                  </a:lnTo>
                  <a:lnTo>
                    <a:pt x="450056" y="76200"/>
                  </a:lnTo>
                  <a:lnTo>
                    <a:pt x="450056" y="20002"/>
                  </a:lnTo>
                  <a:lnTo>
                    <a:pt x="378142" y="20002"/>
                  </a:lnTo>
                  <a:lnTo>
                    <a:pt x="358140" y="0"/>
                  </a:lnTo>
                  <a:lnTo>
                    <a:pt x="319088" y="39052"/>
                  </a:lnTo>
                  <a:lnTo>
                    <a:pt x="319088" y="90011"/>
                  </a:lnTo>
                  <a:lnTo>
                    <a:pt x="224314" y="90011"/>
                  </a:lnTo>
                  <a:lnTo>
                    <a:pt x="198120" y="63340"/>
                  </a:lnTo>
                  <a:lnTo>
                    <a:pt x="109061" y="63340"/>
                  </a:lnTo>
                  <a:lnTo>
                    <a:pt x="50482" y="122396"/>
                  </a:lnTo>
                  <a:lnTo>
                    <a:pt x="20478" y="122396"/>
                  </a:lnTo>
                  <a:lnTo>
                    <a:pt x="0" y="142875"/>
                  </a:lnTo>
                  <a:lnTo>
                    <a:pt x="87153" y="231457"/>
                  </a:lnTo>
                  <a:lnTo>
                    <a:pt x="87153" y="322897"/>
                  </a:lnTo>
                  <a:lnTo>
                    <a:pt x="162401" y="322897"/>
                  </a:lnTo>
                  <a:lnTo>
                    <a:pt x="270986" y="432434"/>
                  </a:lnTo>
                  <a:lnTo>
                    <a:pt x="454819" y="432434"/>
                  </a:lnTo>
                  <a:lnTo>
                    <a:pt x="506730" y="484822"/>
                  </a:lnTo>
                  <a:lnTo>
                    <a:pt x="552450" y="484822"/>
                  </a:lnTo>
                  <a:lnTo>
                    <a:pt x="591026" y="445769"/>
                  </a:lnTo>
                  <a:lnTo>
                    <a:pt x="695801" y="445769"/>
                  </a:lnTo>
                  <a:lnTo>
                    <a:pt x="761047" y="379571"/>
                  </a:lnTo>
                  <a:lnTo>
                    <a:pt x="745331" y="363855"/>
                  </a:lnTo>
                  <a:lnTo>
                    <a:pt x="745331" y="329565"/>
                  </a:lnTo>
                  <a:lnTo>
                    <a:pt x="847725" y="329565"/>
                  </a:lnTo>
                  <a:lnTo>
                    <a:pt x="919639" y="257651"/>
                  </a:lnTo>
                  <a:lnTo>
                    <a:pt x="1000125" y="257651"/>
                  </a:lnTo>
                  <a:lnTo>
                    <a:pt x="1015841" y="24145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5" name="Forma libre: forma 322">
              <a:extLst>
                <a:ext uri="{FF2B5EF4-FFF2-40B4-BE49-F238E27FC236}">
                  <a16:creationId xmlns:a16="http://schemas.microsoft.com/office/drawing/2014/main" id="{CDACD686-B1C4-4F4A-BECC-7D440E37CCD3}"/>
                </a:ext>
              </a:extLst>
            </p:cNvPr>
            <p:cNvSpPr/>
            <p:nvPr/>
          </p:nvSpPr>
          <p:spPr>
            <a:xfrm>
              <a:off x="3439769" y="2499386"/>
              <a:ext cx="84061" cy="50492"/>
            </a:xfrm>
            <a:custGeom>
              <a:avLst/>
              <a:gdLst>
                <a:gd name="connsiteX0" fmla="*/ 144303 w 144303"/>
                <a:gd name="connsiteY0" fmla="*/ 55721 h 86677"/>
                <a:gd name="connsiteX1" fmla="*/ 101917 w 144303"/>
                <a:gd name="connsiteY1" fmla="*/ 55721 h 86677"/>
                <a:gd name="connsiteX2" fmla="*/ 101917 w 144303"/>
                <a:gd name="connsiteY2" fmla="*/ 80963 h 86677"/>
                <a:gd name="connsiteX3" fmla="*/ 85725 w 144303"/>
                <a:gd name="connsiteY3" fmla="*/ 80963 h 86677"/>
                <a:gd name="connsiteX4" fmla="*/ 69532 w 144303"/>
                <a:gd name="connsiteY4" fmla="*/ 64769 h 86677"/>
                <a:gd name="connsiteX5" fmla="*/ 42863 w 144303"/>
                <a:gd name="connsiteY5" fmla="*/ 86677 h 86677"/>
                <a:gd name="connsiteX6" fmla="*/ 0 w 144303"/>
                <a:gd name="connsiteY6" fmla="*/ 43338 h 86677"/>
                <a:gd name="connsiteX7" fmla="*/ 42863 w 144303"/>
                <a:gd name="connsiteY7" fmla="*/ 0 h 86677"/>
                <a:gd name="connsiteX8" fmla="*/ 108109 w 144303"/>
                <a:gd name="connsiteY8" fmla="*/ 0 h 86677"/>
                <a:gd name="connsiteX9" fmla="*/ 108109 w 144303"/>
                <a:gd name="connsiteY9" fmla="*/ 19526 h 86677"/>
                <a:gd name="connsiteX10" fmla="*/ 144303 w 144303"/>
                <a:gd name="connsiteY10" fmla="*/ 19526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03" h="86677">
                  <a:moveTo>
                    <a:pt x="144303" y="55721"/>
                  </a:moveTo>
                  <a:lnTo>
                    <a:pt x="101917" y="55721"/>
                  </a:lnTo>
                  <a:lnTo>
                    <a:pt x="101917" y="80963"/>
                  </a:lnTo>
                  <a:lnTo>
                    <a:pt x="85725" y="80963"/>
                  </a:lnTo>
                  <a:lnTo>
                    <a:pt x="69532" y="64769"/>
                  </a:lnTo>
                  <a:lnTo>
                    <a:pt x="42863" y="86677"/>
                  </a:lnTo>
                  <a:lnTo>
                    <a:pt x="0" y="43338"/>
                  </a:lnTo>
                  <a:lnTo>
                    <a:pt x="42863" y="0"/>
                  </a:lnTo>
                  <a:lnTo>
                    <a:pt x="108109" y="0"/>
                  </a:lnTo>
                  <a:lnTo>
                    <a:pt x="108109" y="19526"/>
                  </a:lnTo>
                  <a:lnTo>
                    <a:pt x="144303" y="1952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6" name="Forma libre: forma 323">
              <a:extLst>
                <a:ext uri="{FF2B5EF4-FFF2-40B4-BE49-F238E27FC236}">
                  <a16:creationId xmlns:a16="http://schemas.microsoft.com/office/drawing/2014/main" id="{066E8C5F-506A-8B4D-8980-4212F99A030A}"/>
                </a:ext>
              </a:extLst>
            </p:cNvPr>
            <p:cNvSpPr/>
            <p:nvPr/>
          </p:nvSpPr>
          <p:spPr>
            <a:xfrm>
              <a:off x="6334218" y="4085465"/>
              <a:ext cx="47163" cy="46053"/>
            </a:xfrm>
            <a:custGeom>
              <a:avLst/>
              <a:gdLst>
                <a:gd name="connsiteX0" fmla="*/ 8096 w 80962"/>
                <a:gd name="connsiteY0" fmla="*/ 0 h 79056"/>
                <a:gd name="connsiteX1" fmla="*/ 0 w 80962"/>
                <a:gd name="connsiteY1" fmla="*/ 8096 h 79056"/>
                <a:gd name="connsiteX2" fmla="*/ 75247 w 80962"/>
                <a:gd name="connsiteY2" fmla="*/ 79057 h 79056"/>
                <a:gd name="connsiteX3" fmla="*/ 80963 w 80962"/>
                <a:gd name="connsiteY3" fmla="*/ 73342 h 79056"/>
              </a:gdLst>
              <a:ahLst/>
              <a:cxnLst>
                <a:cxn ang="0">
                  <a:pos x="connsiteX0" y="connsiteY0"/>
                </a:cxn>
                <a:cxn ang="0">
                  <a:pos x="connsiteX1" y="connsiteY1"/>
                </a:cxn>
                <a:cxn ang="0">
                  <a:pos x="connsiteX2" y="connsiteY2"/>
                </a:cxn>
                <a:cxn ang="0">
                  <a:pos x="connsiteX3" y="connsiteY3"/>
                </a:cxn>
              </a:cxnLst>
              <a:rect l="l" t="t" r="r" b="b"/>
              <a:pathLst>
                <a:path w="80962" h="79056">
                  <a:moveTo>
                    <a:pt x="8096" y="0"/>
                  </a:moveTo>
                  <a:lnTo>
                    <a:pt x="0" y="8096"/>
                  </a:lnTo>
                  <a:lnTo>
                    <a:pt x="75247" y="79057"/>
                  </a:lnTo>
                  <a:lnTo>
                    <a:pt x="80963" y="7334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7" name="Forma libre: forma 324">
              <a:extLst>
                <a:ext uri="{FF2B5EF4-FFF2-40B4-BE49-F238E27FC236}">
                  <a16:creationId xmlns:a16="http://schemas.microsoft.com/office/drawing/2014/main" id="{923B4BDD-F4BC-774A-98A0-2E860741A4FC}"/>
                </a:ext>
              </a:extLst>
            </p:cNvPr>
            <p:cNvSpPr/>
            <p:nvPr/>
          </p:nvSpPr>
          <p:spPr>
            <a:xfrm>
              <a:off x="6285667" y="3856306"/>
              <a:ext cx="14149" cy="6381"/>
            </a:xfrm>
            <a:custGeom>
              <a:avLst/>
              <a:gdLst>
                <a:gd name="connsiteX0" fmla="*/ 0 w 24288"/>
                <a:gd name="connsiteY0" fmla="*/ 0 h 10953"/>
                <a:gd name="connsiteX1" fmla="*/ 24290 w 24288"/>
                <a:gd name="connsiteY1" fmla="*/ 0 h 10953"/>
                <a:gd name="connsiteX2" fmla="*/ 24290 w 24288"/>
                <a:gd name="connsiteY2" fmla="*/ 10954 h 10953"/>
                <a:gd name="connsiteX3" fmla="*/ 0 w 24288"/>
                <a:gd name="connsiteY3" fmla="*/ 10954 h 10953"/>
              </a:gdLst>
              <a:ahLst/>
              <a:cxnLst>
                <a:cxn ang="0">
                  <a:pos x="connsiteX0" y="connsiteY0"/>
                </a:cxn>
                <a:cxn ang="0">
                  <a:pos x="connsiteX1" y="connsiteY1"/>
                </a:cxn>
                <a:cxn ang="0">
                  <a:pos x="connsiteX2" y="connsiteY2"/>
                </a:cxn>
                <a:cxn ang="0">
                  <a:pos x="connsiteX3" y="connsiteY3"/>
                </a:cxn>
              </a:cxnLst>
              <a:rect l="l" t="t" r="r" b="b"/>
              <a:pathLst>
                <a:path w="24288" h="10953">
                  <a:moveTo>
                    <a:pt x="0" y="0"/>
                  </a:moveTo>
                  <a:lnTo>
                    <a:pt x="24290" y="0"/>
                  </a:lnTo>
                  <a:lnTo>
                    <a:pt x="24290" y="10954"/>
                  </a:lnTo>
                  <a:lnTo>
                    <a:pt x="0" y="1095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8" name="Forma libre: forma 325">
              <a:extLst>
                <a:ext uri="{FF2B5EF4-FFF2-40B4-BE49-F238E27FC236}">
                  <a16:creationId xmlns:a16="http://schemas.microsoft.com/office/drawing/2014/main" id="{058317A7-2FAE-B34F-B9EF-43A73BE04BB3}"/>
                </a:ext>
              </a:extLst>
            </p:cNvPr>
            <p:cNvSpPr/>
            <p:nvPr/>
          </p:nvSpPr>
          <p:spPr>
            <a:xfrm>
              <a:off x="6252653" y="3832724"/>
              <a:ext cx="21084" cy="10542"/>
            </a:xfrm>
            <a:custGeom>
              <a:avLst/>
              <a:gdLst>
                <a:gd name="connsiteX0" fmla="*/ 0 w 36194"/>
                <a:gd name="connsiteY0" fmla="*/ 0 h 18097"/>
                <a:gd name="connsiteX1" fmla="*/ 36195 w 36194"/>
                <a:gd name="connsiteY1" fmla="*/ 0 h 18097"/>
                <a:gd name="connsiteX2" fmla="*/ 36195 w 36194"/>
                <a:gd name="connsiteY2" fmla="*/ 18098 h 18097"/>
                <a:gd name="connsiteX3" fmla="*/ 0 w 36194"/>
                <a:gd name="connsiteY3" fmla="*/ 18098 h 18097"/>
              </a:gdLst>
              <a:ahLst/>
              <a:cxnLst>
                <a:cxn ang="0">
                  <a:pos x="connsiteX0" y="connsiteY0"/>
                </a:cxn>
                <a:cxn ang="0">
                  <a:pos x="connsiteX1" y="connsiteY1"/>
                </a:cxn>
                <a:cxn ang="0">
                  <a:pos x="connsiteX2" y="connsiteY2"/>
                </a:cxn>
                <a:cxn ang="0">
                  <a:pos x="connsiteX3" y="connsiteY3"/>
                </a:cxn>
              </a:cxnLst>
              <a:rect l="l" t="t" r="r" b="b"/>
              <a:pathLst>
                <a:path w="36194" h="18097">
                  <a:moveTo>
                    <a:pt x="0" y="0"/>
                  </a:moveTo>
                  <a:lnTo>
                    <a:pt x="36195" y="0"/>
                  </a:lnTo>
                  <a:lnTo>
                    <a:pt x="36195" y="18098"/>
                  </a:lnTo>
                  <a:lnTo>
                    <a:pt x="0" y="1809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29" name="Forma libre: forma 326">
              <a:extLst>
                <a:ext uri="{FF2B5EF4-FFF2-40B4-BE49-F238E27FC236}">
                  <a16:creationId xmlns:a16="http://schemas.microsoft.com/office/drawing/2014/main" id="{E1D6069D-1DA6-9045-8AC1-939D9B17EEF8}"/>
                </a:ext>
              </a:extLst>
            </p:cNvPr>
            <p:cNvSpPr/>
            <p:nvPr/>
          </p:nvSpPr>
          <p:spPr>
            <a:xfrm>
              <a:off x="6384156" y="3963672"/>
              <a:ext cx="6936" cy="9432"/>
            </a:xfrm>
            <a:custGeom>
              <a:avLst/>
              <a:gdLst>
                <a:gd name="connsiteX0" fmla="*/ 0 w 11906"/>
                <a:gd name="connsiteY0" fmla="*/ 0 h 16192"/>
                <a:gd name="connsiteX1" fmla="*/ 11907 w 11906"/>
                <a:gd name="connsiteY1" fmla="*/ 0 h 16192"/>
                <a:gd name="connsiteX2" fmla="*/ 11907 w 11906"/>
                <a:gd name="connsiteY2" fmla="*/ 16192 h 16192"/>
                <a:gd name="connsiteX3" fmla="*/ 0 w 11906"/>
                <a:gd name="connsiteY3" fmla="*/ 16192 h 16192"/>
              </a:gdLst>
              <a:ahLst/>
              <a:cxnLst>
                <a:cxn ang="0">
                  <a:pos x="connsiteX0" y="connsiteY0"/>
                </a:cxn>
                <a:cxn ang="0">
                  <a:pos x="connsiteX1" y="connsiteY1"/>
                </a:cxn>
                <a:cxn ang="0">
                  <a:pos x="connsiteX2" y="connsiteY2"/>
                </a:cxn>
                <a:cxn ang="0">
                  <a:pos x="connsiteX3" y="connsiteY3"/>
                </a:cxn>
              </a:cxnLst>
              <a:rect l="l" t="t" r="r" b="b"/>
              <a:pathLst>
                <a:path w="11906" h="16192">
                  <a:moveTo>
                    <a:pt x="0" y="0"/>
                  </a:moveTo>
                  <a:lnTo>
                    <a:pt x="11907" y="0"/>
                  </a:lnTo>
                  <a:lnTo>
                    <a:pt x="11907" y="16192"/>
                  </a:lnTo>
                  <a:lnTo>
                    <a:pt x="0" y="1619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0" name="Forma libre: forma 327">
              <a:extLst>
                <a:ext uri="{FF2B5EF4-FFF2-40B4-BE49-F238E27FC236}">
                  <a16:creationId xmlns:a16="http://schemas.microsoft.com/office/drawing/2014/main" id="{BD7A3D1A-A892-6F46-8062-AD5F35CAF43C}"/>
                </a:ext>
              </a:extLst>
            </p:cNvPr>
            <p:cNvSpPr/>
            <p:nvPr/>
          </p:nvSpPr>
          <p:spPr>
            <a:xfrm>
              <a:off x="6575307" y="4018326"/>
              <a:ext cx="24969" cy="16368"/>
            </a:xfrm>
            <a:custGeom>
              <a:avLst/>
              <a:gdLst>
                <a:gd name="connsiteX0" fmla="*/ 0 w 42862"/>
                <a:gd name="connsiteY0" fmla="*/ 0 h 28098"/>
                <a:gd name="connsiteX1" fmla="*/ 42863 w 42862"/>
                <a:gd name="connsiteY1" fmla="*/ 0 h 28098"/>
                <a:gd name="connsiteX2" fmla="*/ 42863 w 42862"/>
                <a:gd name="connsiteY2" fmla="*/ 28099 h 28098"/>
                <a:gd name="connsiteX3" fmla="*/ 0 w 42862"/>
                <a:gd name="connsiteY3" fmla="*/ 28099 h 28098"/>
              </a:gdLst>
              <a:ahLst/>
              <a:cxnLst>
                <a:cxn ang="0">
                  <a:pos x="connsiteX0" y="connsiteY0"/>
                </a:cxn>
                <a:cxn ang="0">
                  <a:pos x="connsiteX1" y="connsiteY1"/>
                </a:cxn>
                <a:cxn ang="0">
                  <a:pos x="connsiteX2" y="connsiteY2"/>
                </a:cxn>
                <a:cxn ang="0">
                  <a:pos x="connsiteX3" y="connsiteY3"/>
                </a:cxn>
              </a:cxnLst>
              <a:rect l="l" t="t" r="r" b="b"/>
              <a:pathLst>
                <a:path w="42862" h="28098">
                  <a:moveTo>
                    <a:pt x="0" y="0"/>
                  </a:moveTo>
                  <a:lnTo>
                    <a:pt x="42863" y="0"/>
                  </a:lnTo>
                  <a:lnTo>
                    <a:pt x="42863" y="28099"/>
                  </a:lnTo>
                  <a:lnTo>
                    <a:pt x="0" y="2809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1" name="Forma libre: forma 328">
              <a:extLst>
                <a:ext uri="{FF2B5EF4-FFF2-40B4-BE49-F238E27FC236}">
                  <a16:creationId xmlns:a16="http://schemas.microsoft.com/office/drawing/2014/main" id="{2763E578-CCF2-6641-A26D-3CB3F16D3EB3}"/>
                </a:ext>
              </a:extLst>
            </p:cNvPr>
            <p:cNvSpPr/>
            <p:nvPr/>
          </p:nvSpPr>
          <p:spPr>
            <a:xfrm>
              <a:off x="6604160" y="3987531"/>
              <a:ext cx="19420" cy="15536"/>
            </a:xfrm>
            <a:custGeom>
              <a:avLst/>
              <a:gdLst>
                <a:gd name="connsiteX0" fmla="*/ 20003 w 33337"/>
                <a:gd name="connsiteY0" fmla="*/ 0 h 26670"/>
                <a:gd name="connsiteX1" fmla="*/ 0 w 33337"/>
                <a:gd name="connsiteY1" fmla="*/ 20479 h 26670"/>
                <a:gd name="connsiteX2" fmla="*/ 6191 w 33337"/>
                <a:gd name="connsiteY2" fmla="*/ 26670 h 26670"/>
                <a:gd name="connsiteX3" fmla="*/ 33338 w 33337"/>
                <a:gd name="connsiteY3" fmla="*/ 0 h 26670"/>
              </a:gdLst>
              <a:ahLst/>
              <a:cxnLst>
                <a:cxn ang="0">
                  <a:pos x="connsiteX0" y="connsiteY0"/>
                </a:cxn>
                <a:cxn ang="0">
                  <a:pos x="connsiteX1" y="connsiteY1"/>
                </a:cxn>
                <a:cxn ang="0">
                  <a:pos x="connsiteX2" y="connsiteY2"/>
                </a:cxn>
                <a:cxn ang="0">
                  <a:pos x="connsiteX3" y="connsiteY3"/>
                </a:cxn>
              </a:cxnLst>
              <a:rect l="l" t="t" r="r" b="b"/>
              <a:pathLst>
                <a:path w="33337" h="26670">
                  <a:moveTo>
                    <a:pt x="20003" y="0"/>
                  </a:moveTo>
                  <a:lnTo>
                    <a:pt x="0" y="20479"/>
                  </a:lnTo>
                  <a:lnTo>
                    <a:pt x="6191" y="26670"/>
                  </a:lnTo>
                  <a:lnTo>
                    <a:pt x="3333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2" name="Forma libre: forma 329">
              <a:extLst>
                <a:ext uri="{FF2B5EF4-FFF2-40B4-BE49-F238E27FC236}">
                  <a16:creationId xmlns:a16="http://schemas.microsoft.com/office/drawing/2014/main" id="{4FD17DE4-3F1A-154B-A579-644464B41E21}"/>
                </a:ext>
              </a:extLst>
            </p:cNvPr>
            <p:cNvSpPr/>
            <p:nvPr/>
          </p:nvSpPr>
          <p:spPr>
            <a:xfrm>
              <a:off x="5150693" y="1501185"/>
              <a:ext cx="109031" cy="56318"/>
            </a:xfrm>
            <a:custGeom>
              <a:avLst/>
              <a:gdLst>
                <a:gd name="connsiteX0" fmla="*/ 77629 w 187166"/>
                <a:gd name="connsiteY0" fmla="*/ 0 h 96678"/>
                <a:gd name="connsiteX1" fmla="*/ 0 w 187166"/>
                <a:gd name="connsiteY1" fmla="*/ 82391 h 96678"/>
                <a:gd name="connsiteX2" fmla="*/ 14288 w 187166"/>
                <a:gd name="connsiteY2" fmla="*/ 96678 h 96678"/>
                <a:gd name="connsiteX3" fmla="*/ 50482 w 187166"/>
                <a:gd name="connsiteY3" fmla="*/ 60484 h 96678"/>
                <a:gd name="connsiteX4" fmla="*/ 187166 w 187166"/>
                <a:gd name="connsiteY4" fmla="*/ 60484 h 96678"/>
                <a:gd name="connsiteX5" fmla="*/ 187166 w 187166"/>
                <a:gd name="connsiteY5" fmla="*/ 0 h 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166" h="96678">
                  <a:moveTo>
                    <a:pt x="77629" y="0"/>
                  </a:moveTo>
                  <a:lnTo>
                    <a:pt x="0" y="82391"/>
                  </a:lnTo>
                  <a:lnTo>
                    <a:pt x="14288" y="96678"/>
                  </a:lnTo>
                  <a:lnTo>
                    <a:pt x="50482" y="60484"/>
                  </a:lnTo>
                  <a:lnTo>
                    <a:pt x="187166" y="60484"/>
                  </a:lnTo>
                  <a:lnTo>
                    <a:pt x="18716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3" name="Forma libre: forma 330">
              <a:extLst>
                <a:ext uri="{FF2B5EF4-FFF2-40B4-BE49-F238E27FC236}">
                  <a16:creationId xmlns:a16="http://schemas.microsoft.com/office/drawing/2014/main" id="{8B2E0D77-F4E6-C841-9027-F8BA39D03742}"/>
                </a:ext>
              </a:extLst>
            </p:cNvPr>
            <p:cNvSpPr/>
            <p:nvPr/>
          </p:nvSpPr>
          <p:spPr>
            <a:xfrm>
              <a:off x="5000325" y="1431827"/>
              <a:ext cx="163129" cy="99876"/>
            </a:xfrm>
            <a:custGeom>
              <a:avLst/>
              <a:gdLst>
                <a:gd name="connsiteX0" fmla="*/ 240030 w 280034"/>
                <a:gd name="connsiteY0" fmla="*/ 67151 h 171450"/>
                <a:gd name="connsiteX1" fmla="*/ 171926 w 280034"/>
                <a:gd name="connsiteY1" fmla="*/ 67151 h 171450"/>
                <a:gd name="connsiteX2" fmla="*/ 171926 w 280034"/>
                <a:gd name="connsiteY2" fmla="*/ 0 h 171450"/>
                <a:gd name="connsiteX3" fmla="*/ 127635 w 280034"/>
                <a:gd name="connsiteY3" fmla="*/ 0 h 171450"/>
                <a:gd name="connsiteX4" fmla="*/ 102394 w 280034"/>
                <a:gd name="connsiteY4" fmla="*/ 25717 h 171450"/>
                <a:gd name="connsiteX5" fmla="*/ 45244 w 280034"/>
                <a:gd name="connsiteY5" fmla="*/ 25717 h 171450"/>
                <a:gd name="connsiteX6" fmla="*/ 0 w 280034"/>
                <a:gd name="connsiteY6" fmla="*/ 80963 h 171450"/>
                <a:gd name="connsiteX7" fmla="*/ 36195 w 280034"/>
                <a:gd name="connsiteY7" fmla="*/ 117634 h 171450"/>
                <a:gd name="connsiteX8" fmla="*/ 110014 w 280034"/>
                <a:gd name="connsiteY8" fmla="*/ 117634 h 171450"/>
                <a:gd name="connsiteX9" fmla="*/ 156210 w 280034"/>
                <a:gd name="connsiteY9" fmla="*/ 164306 h 171450"/>
                <a:gd name="connsiteX10" fmla="*/ 182880 w 280034"/>
                <a:gd name="connsiteY10" fmla="*/ 137160 h 171450"/>
                <a:gd name="connsiteX11" fmla="*/ 216694 w 280034"/>
                <a:gd name="connsiteY11" fmla="*/ 171450 h 171450"/>
                <a:gd name="connsiteX12" fmla="*/ 280035 w 280034"/>
                <a:gd name="connsiteY12" fmla="*/ 10763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034" h="171450">
                  <a:moveTo>
                    <a:pt x="240030" y="67151"/>
                  </a:moveTo>
                  <a:lnTo>
                    <a:pt x="171926" y="67151"/>
                  </a:lnTo>
                  <a:lnTo>
                    <a:pt x="171926" y="0"/>
                  </a:lnTo>
                  <a:lnTo>
                    <a:pt x="127635" y="0"/>
                  </a:lnTo>
                  <a:lnTo>
                    <a:pt x="102394" y="25717"/>
                  </a:lnTo>
                  <a:lnTo>
                    <a:pt x="45244" y="25717"/>
                  </a:lnTo>
                  <a:lnTo>
                    <a:pt x="0" y="80963"/>
                  </a:lnTo>
                  <a:lnTo>
                    <a:pt x="36195" y="117634"/>
                  </a:lnTo>
                  <a:lnTo>
                    <a:pt x="110014" y="117634"/>
                  </a:lnTo>
                  <a:lnTo>
                    <a:pt x="156210" y="164306"/>
                  </a:lnTo>
                  <a:lnTo>
                    <a:pt x="182880" y="137160"/>
                  </a:lnTo>
                  <a:lnTo>
                    <a:pt x="216694" y="171450"/>
                  </a:lnTo>
                  <a:lnTo>
                    <a:pt x="280035" y="10763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4" name="Forma libre: forma 331">
              <a:extLst>
                <a:ext uri="{FF2B5EF4-FFF2-40B4-BE49-F238E27FC236}">
                  <a16:creationId xmlns:a16="http://schemas.microsoft.com/office/drawing/2014/main" id="{5F4580E0-B50B-994D-BCD0-BDFA7E4AC095}"/>
                </a:ext>
              </a:extLst>
            </p:cNvPr>
            <p:cNvSpPr/>
            <p:nvPr/>
          </p:nvSpPr>
          <p:spPr>
            <a:xfrm>
              <a:off x="5834285" y="1627416"/>
              <a:ext cx="160355" cy="39672"/>
            </a:xfrm>
            <a:custGeom>
              <a:avLst/>
              <a:gdLst>
                <a:gd name="connsiteX0" fmla="*/ 252413 w 275272"/>
                <a:gd name="connsiteY0" fmla="*/ 0 h 68103"/>
                <a:gd name="connsiteX1" fmla="*/ 0 w 275272"/>
                <a:gd name="connsiteY1" fmla="*/ 1905 h 68103"/>
                <a:gd name="connsiteX2" fmla="*/ 0 w 275272"/>
                <a:gd name="connsiteY2" fmla="*/ 68103 h 68103"/>
                <a:gd name="connsiteX3" fmla="*/ 275273 w 275272"/>
                <a:gd name="connsiteY3" fmla="*/ 68103 h 68103"/>
                <a:gd name="connsiteX4" fmla="*/ 275273 w 275272"/>
                <a:gd name="connsiteY4" fmla="*/ 23336 h 6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68103">
                  <a:moveTo>
                    <a:pt x="252413" y="0"/>
                  </a:moveTo>
                  <a:lnTo>
                    <a:pt x="0" y="1905"/>
                  </a:lnTo>
                  <a:lnTo>
                    <a:pt x="0" y="68103"/>
                  </a:lnTo>
                  <a:lnTo>
                    <a:pt x="275273" y="68103"/>
                  </a:lnTo>
                  <a:lnTo>
                    <a:pt x="275273" y="2333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5" name="Forma libre: forma 332">
              <a:extLst>
                <a:ext uri="{FF2B5EF4-FFF2-40B4-BE49-F238E27FC236}">
                  <a16:creationId xmlns:a16="http://schemas.microsoft.com/office/drawing/2014/main" id="{6108E312-93BE-5742-803A-108766FE91ED}"/>
                </a:ext>
              </a:extLst>
            </p:cNvPr>
            <p:cNvSpPr/>
            <p:nvPr/>
          </p:nvSpPr>
          <p:spPr>
            <a:xfrm>
              <a:off x="3140974" y="2285763"/>
              <a:ext cx="83507" cy="110695"/>
            </a:xfrm>
            <a:custGeom>
              <a:avLst/>
              <a:gdLst>
                <a:gd name="connsiteX0" fmla="*/ 110966 w 143351"/>
                <a:gd name="connsiteY0" fmla="*/ 0 h 190023"/>
                <a:gd name="connsiteX1" fmla="*/ 60484 w 143351"/>
                <a:gd name="connsiteY1" fmla="*/ 53340 h 190023"/>
                <a:gd name="connsiteX2" fmla="*/ 31432 w 143351"/>
                <a:gd name="connsiteY2" fmla="*/ 53340 h 190023"/>
                <a:gd name="connsiteX3" fmla="*/ 31432 w 143351"/>
                <a:gd name="connsiteY3" fmla="*/ 124777 h 190023"/>
                <a:gd name="connsiteX4" fmla="*/ 0 w 143351"/>
                <a:gd name="connsiteY4" fmla="*/ 156209 h 190023"/>
                <a:gd name="connsiteX5" fmla="*/ 33338 w 143351"/>
                <a:gd name="connsiteY5" fmla="*/ 190023 h 190023"/>
                <a:gd name="connsiteX6" fmla="*/ 70009 w 143351"/>
                <a:gd name="connsiteY6" fmla="*/ 152876 h 190023"/>
                <a:gd name="connsiteX7" fmla="*/ 115253 w 143351"/>
                <a:gd name="connsiteY7" fmla="*/ 152876 h 190023"/>
                <a:gd name="connsiteX8" fmla="*/ 115253 w 143351"/>
                <a:gd name="connsiteY8" fmla="*/ 61436 h 190023"/>
                <a:gd name="connsiteX9" fmla="*/ 143351 w 143351"/>
                <a:gd name="connsiteY9" fmla="*/ 32861 h 19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351" h="190023">
                  <a:moveTo>
                    <a:pt x="110966" y="0"/>
                  </a:moveTo>
                  <a:lnTo>
                    <a:pt x="60484" y="53340"/>
                  </a:lnTo>
                  <a:lnTo>
                    <a:pt x="31432" y="53340"/>
                  </a:lnTo>
                  <a:lnTo>
                    <a:pt x="31432" y="124777"/>
                  </a:lnTo>
                  <a:lnTo>
                    <a:pt x="0" y="156209"/>
                  </a:lnTo>
                  <a:lnTo>
                    <a:pt x="33338" y="190023"/>
                  </a:lnTo>
                  <a:lnTo>
                    <a:pt x="70009" y="152876"/>
                  </a:lnTo>
                  <a:lnTo>
                    <a:pt x="115253" y="152876"/>
                  </a:lnTo>
                  <a:lnTo>
                    <a:pt x="115253" y="61436"/>
                  </a:lnTo>
                  <a:lnTo>
                    <a:pt x="143351" y="3286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6" name="Forma libre: forma 333">
              <a:extLst>
                <a:ext uri="{FF2B5EF4-FFF2-40B4-BE49-F238E27FC236}">
                  <a16:creationId xmlns:a16="http://schemas.microsoft.com/office/drawing/2014/main" id="{A18517F4-5C1E-0746-BB6F-F5F58C42A49E}"/>
                </a:ext>
              </a:extLst>
            </p:cNvPr>
            <p:cNvSpPr/>
            <p:nvPr/>
          </p:nvSpPr>
          <p:spPr>
            <a:xfrm>
              <a:off x="3207004" y="2183668"/>
              <a:ext cx="149258" cy="220003"/>
            </a:xfrm>
            <a:custGeom>
              <a:avLst/>
              <a:gdLst>
                <a:gd name="connsiteX0" fmla="*/ 217170 w 256222"/>
                <a:gd name="connsiteY0" fmla="*/ 291941 h 377666"/>
                <a:gd name="connsiteX1" fmla="*/ 181927 w 256222"/>
                <a:gd name="connsiteY1" fmla="*/ 256698 h 377666"/>
                <a:gd name="connsiteX2" fmla="*/ 181927 w 256222"/>
                <a:gd name="connsiteY2" fmla="*/ 216217 h 377666"/>
                <a:gd name="connsiteX3" fmla="*/ 108585 w 256222"/>
                <a:gd name="connsiteY3" fmla="*/ 142398 h 377666"/>
                <a:gd name="connsiteX4" fmla="*/ 171450 w 256222"/>
                <a:gd name="connsiteY4" fmla="*/ 79534 h 377666"/>
                <a:gd name="connsiteX5" fmla="*/ 135731 w 256222"/>
                <a:gd name="connsiteY5" fmla="*/ 43339 h 377666"/>
                <a:gd name="connsiteX6" fmla="*/ 97155 w 256222"/>
                <a:gd name="connsiteY6" fmla="*/ 81915 h 377666"/>
                <a:gd name="connsiteX7" fmla="*/ 75247 w 256222"/>
                <a:gd name="connsiteY7" fmla="*/ 59531 h 377666"/>
                <a:gd name="connsiteX8" fmla="*/ 115728 w 256222"/>
                <a:gd name="connsiteY8" fmla="*/ 18573 h 377666"/>
                <a:gd name="connsiteX9" fmla="*/ 97155 w 256222"/>
                <a:gd name="connsiteY9" fmla="*/ 0 h 377666"/>
                <a:gd name="connsiteX10" fmla="*/ 75724 w 256222"/>
                <a:gd name="connsiteY10" fmla="*/ 21907 h 377666"/>
                <a:gd name="connsiteX11" fmla="*/ 60007 w 256222"/>
                <a:gd name="connsiteY11" fmla="*/ 5715 h 377666"/>
                <a:gd name="connsiteX12" fmla="*/ 0 w 256222"/>
                <a:gd name="connsiteY12" fmla="*/ 65722 h 377666"/>
                <a:gd name="connsiteX13" fmla="*/ 75247 w 256222"/>
                <a:gd name="connsiteY13" fmla="*/ 141446 h 377666"/>
                <a:gd name="connsiteX14" fmla="*/ 75247 w 256222"/>
                <a:gd name="connsiteY14" fmla="*/ 198596 h 377666"/>
                <a:gd name="connsiteX15" fmla="*/ 121444 w 256222"/>
                <a:gd name="connsiteY15" fmla="*/ 245269 h 377666"/>
                <a:gd name="connsiteX16" fmla="*/ 121444 w 256222"/>
                <a:gd name="connsiteY16" fmla="*/ 277177 h 377666"/>
                <a:gd name="connsiteX17" fmla="*/ 83820 w 256222"/>
                <a:gd name="connsiteY17" fmla="*/ 277177 h 377666"/>
                <a:gd name="connsiteX18" fmla="*/ 83820 w 256222"/>
                <a:gd name="connsiteY18" fmla="*/ 341471 h 377666"/>
                <a:gd name="connsiteX19" fmla="*/ 46672 w 256222"/>
                <a:gd name="connsiteY19" fmla="*/ 341471 h 377666"/>
                <a:gd name="connsiteX20" fmla="*/ 46672 w 256222"/>
                <a:gd name="connsiteY20" fmla="*/ 377666 h 377666"/>
                <a:gd name="connsiteX21" fmla="*/ 229552 w 256222"/>
                <a:gd name="connsiteY21" fmla="*/ 377666 h 377666"/>
                <a:gd name="connsiteX22" fmla="*/ 229552 w 256222"/>
                <a:gd name="connsiteY22" fmla="*/ 344329 h 377666"/>
                <a:gd name="connsiteX23" fmla="*/ 256222 w 256222"/>
                <a:gd name="connsiteY23" fmla="*/ 344329 h 377666"/>
                <a:gd name="connsiteX24" fmla="*/ 256222 w 256222"/>
                <a:gd name="connsiteY24" fmla="*/ 291941 h 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22" h="377666">
                  <a:moveTo>
                    <a:pt x="217170" y="291941"/>
                  </a:moveTo>
                  <a:lnTo>
                    <a:pt x="181927" y="256698"/>
                  </a:lnTo>
                  <a:lnTo>
                    <a:pt x="181927" y="216217"/>
                  </a:lnTo>
                  <a:lnTo>
                    <a:pt x="108585" y="142398"/>
                  </a:lnTo>
                  <a:lnTo>
                    <a:pt x="171450" y="79534"/>
                  </a:lnTo>
                  <a:lnTo>
                    <a:pt x="135731" y="43339"/>
                  </a:lnTo>
                  <a:lnTo>
                    <a:pt x="97155" y="81915"/>
                  </a:lnTo>
                  <a:lnTo>
                    <a:pt x="75247" y="59531"/>
                  </a:lnTo>
                  <a:lnTo>
                    <a:pt x="115728" y="18573"/>
                  </a:lnTo>
                  <a:lnTo>
                    <a:pt x="97155" y="0"/>
                  </a:lnTo>
                  <a:lnTo>
                    <a:pt x="75724" y="21907"/>
                  </a:lnTo>
                  <a:lnTo>
                    <a:pt x="60007" y="5715"/>
                  </a:lnTo>
                  <a:lnTo>
                    <a:pt x="0" y="65722"/>
                  </a:lnTo>
                  <a:lnTo>
                    <a:pt x="75247" y="141446"/>
                  </a:lnTo>
                  <a:lnTo>
                    <a:pt x="75247" y="198596"/>
                  </a:lnTo>
                  <a:lnTo>
                    <a:pt x="121444" y="245269"/>
                  </a:lnTo>
                  <a:lnTo>
                    <a:pt x="121444" y="277177"/>
                  </a:lnTo>
                  <a:lnTo>
                    <a:pt x="83820" y="277177"/>
                  </a:lnTo>
                  <a:lnTo>
                    <a:pt x="83820" y="341471"/>
                  </a:lnTo>
                  <a:lnTo>
                    <a:pt x="46672" y="341471"/>
                  </a:lnTo>
                  <a:lnTo>
                    <a:pt x="46672" y="377666"/>
                  </a:lnTo>
                  <a:lnTo>
                    <a:pt x="229552" y="377666"/>
                  </a:lnTo>
                  <a:lnTo>
                    <a:pt x="229552" y="344329"/>
                  </a:lnTo>
                  <a:lnTo>
                    <a:pt x="256222" y="344329"/>
                  </a:lnTo>
                  <a:lnTo>
                    <a:pt x="256222" y="29194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7" name="Forma libre: forma 334">
              <a:extLst>
                <a:ext uri="{FF2B5EF4-FFF2-40B4-BE49-F238E27FC236}">
                  <a16:creationId xmlns:a16="http://schemas.microsoft.com/office/drawing/2014/main" id="{6D340650-C908-1443-BEAD-8F6F4AC6E4EF}"/>
                </a:ext>
              </a:extLst>
            </p:cNvPr>
            <p:cNvSpPr/>
            <p:nvPr/>
          </p:nvSpPr>
          <p:spPr>
            <a:xfrm>
              <a:off x="4787257" y="3409640"/>
              <a:ext cx="48273" cy="82120"/>
            </a:xfrm>
            <a:custGeom>
              <a:avLst/>
              <a:gdLst>
                <a:gd name="connsiteX0" fmla="*/ 30004 w 82867"/>
                <a:gd name="connsiteY0" fmla="*/ 0 h 140970"/>
                <a:gd name="connsiteX1" fmla="*/ 19050 w 82867"/>
                <a:gd name="connsiteY1" fmla="*/ 10954 h 140970"/>
                <a:gd name="connsiteX2" fmla="*/ 19050 w 82867"/>
                <a:gd name="connsiteY2" fmla="*/ 42387 h 140970"/>
                <a:gd name="connsiteX3" fmla="*/ 0 w 82867"/>
                <a:gd name="connsiteY3" fmla="*/ 61437 h 140970"/>
                <a:gd name="connsiteX4" fmla="*/ 0 w 82867"/>
                <a:gd name="connsiteY4" fmla="*/ 140970 h 140970"/>
                <a:gd name="connsiteX5" fmla="*/ 43339 w 82867"/>
                <a:gd name="connsiteY5" fmla="*/ 140970 h 140970"/>
                <a:gd name="connsiteX6" fmla="*/ 82868 w 82867"/>
                <a:gd name="connsiteY6" fmla="*/ 100965 h 140970"/>
                <a:gd name="connsiteX7" fmla="*/ 82868 w 82867"/>
                <a:gd name="connsiteY7" fmla="*/ 5334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 h="140970">
                  <a:moveTo>
                    <a:pt x="30004" y="0"/>
                  </a:moveTo>
                  <a:lnTo>
                    <a:pt x="19050" y="10954"/>
                  </a:lnTo>
                  <a:lnTo>
                    <a:pt x="19050" y="42387"/>
                  </a:lnTo>
                  <a:lnTo>
                    <a:pt x="0" y="61437"/>
                  </a:lnTo>
                  <a:lnTo>
                    <a:pt x="0" y="140970"/>
                  </a:lnTo>
                  <a:lnTo>
                    <a:pt x="43339" y="140970"/>
                  </a:lnTo>
                  <a:lnTo>
                    <a:pt x="82868" y="100965"/>
                  </a:lnTo>
                  <a:lnTo>
                    <a:pt x="82868" y="5334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38" name="Forma libre: forma 335">
              <a:extLst>
                <a:ext uri="{FF2B5EF4-FFF2-40B4-BE49-F238E27FC236}">
                  <a16:creationId xmlns:a16="http://schemas.microsoft.com/office/drawing/2014/main" id="{CA406F3A-3C1F-6741-B3E6-B161934F0383}"/>
                </a:ext>
              </a:extLst>
            </p:cNvPr>
            <p:cNvSpPr/>
            <p:nvPr/>
          </p:nvSpPr>
          <p:spPr>
            <a:xfrm>
              <a:off x="3435330" y="2282711"/>
              <a:ext cx="169511" cy="216674"/>
            </a:xfrm>
            <a:custGeom>
              <a:avLst/>
              <a:gdLst>
                <a:gd name="connsiteX0" fmla="*/ 117634 w 290989"/>
                <a:gd name="connsiteY0" fmla="*/ 0 h 371951"/>
                <a:gd name="connsiteX1" fmla="*/ 117634 w 290989"/>
                <a:gd name="connsiteY1" fmla="*/ 27146 h 371951"/>
                <a:gd name="connsiteX2" fmla="*/ 178594 w 290989"/>
                <a:gd name="connsiteY2" fmla="*/ 88583 h 371951"/>
                <a:gd name="connsiteX3" fmla="*/ 223361 w 290989"/>
                <a:gd name="connsiteY3" fmla="*/ 43815 h 371951"/>
                <a:gd name="connsiteX4" fmla="*/ 271463 w 290989"/>
                <a:gd name="connsiteY4" fmla="*/ 92392 h 371951"/>
                <a:gd name="connsiteX5" fmla="*/ 271463 w 290989"/>
                <a:gd name="connsiteY5" fmla="*/ 140494 h 371951"/>
                <a:gd name="connsiteX6" fmla="*/ 290989 w 290989"/>
                <a:gd name="connsiteY6" fmla="*/ 160496 h 371951"/>
                <a:gd name="connsiteX7" fmla="*/ 290989 w 290989"/>
                <a:gd name="connsiteY7" fmla="*/ 199073 h 371951"/>
                <a:gd name="connsiteX8" fmla="*/ 264319 w 290989"/>
                <a:gd name="connsiteY8" fmla="*/ 199073 h 371951"/>
                <a:gd name="connsiteX9" fmla="*/ 202883 w 290989"/>
                <a:gd name="connsiteY9" fmla="*/ 260985 h 371951"/>
                <a:gd name="connsiteX10" fmla="*/ 251460 w 290989"/>
                <a:gd name="connsiteY10" fmla="*/ 310039 h 371951"/>
                <a:gd name="connsiteX11" fmla="*/ 219075 w 290989"/>
                <a:gd name="connsiteY11" fmla="*/ 342423 h 371951"/>
                <a:gd name="connsiteX12" fmla="*/ 219075 w 290989"/>
                <a:gd name="connsiteY12" fmla="*/ 371952 h 371951"/>
                <a:gd name="connsiteX13" fmla="*/ 70961 w 290989"/>
                <a:gd name="connsiteY13" fmla="*/ 371952 h 371951"/>
                <a:gd name="connsiteX14" fmla="*/ 70961 w 290989"/>
                <a:gd name="connsiteY14" fmla="*/ 297180 h 371951"/>
                <a:gd name="connsiteX15" fmla="*/ 36195 w 290989"/>
                <a:gd name="connsiteY15" fmla="*/ 297180 h 371951"/>
                <a:gd name="connsiteX16" fmla="*/ 19050 w 290989"/>
                <a:gd name="connsiteY16" fmla="*/ 280035 h 371951"/>
                <a:gd name="connsiteX17" fmla="*/ 31909 w 290989"/>
                <a:gd name="connsiteY17" fmla="*/ 266700 h 371951"/>
                <a:gd name="connsiteX18" fmla="*/ 13335 w 290989"/>
                <a:gd name="connsiteY18" fmla="*/ 247650 h 371951"/>
                <a:gd name="connsiteX19" fmla="*/ 21908 w 290989"/>
                <a:gd name="connsiteY19" fmla="*/ 239077 h 371951"/>
                <a:gd name="connsiteX20" fmla="*/ 0 w 290989"/>
                <a:gd name="connsiteY20" fmla="*/ 217170 h 371951"/>
                <a:gd name="connsiteX21" fmla="*/ 52864 w 290989"/>
                <a:gd name="connsiteY21" fmla="*/ 163830 h 371951"/>
                <a:gd name="connsiteX22" fmla="*/ 31433 w 290989"/>
                <a:gd name="connsiteY22" fmla="*/ 141923 h 371951"/>
                <a:gd name="connsiteX23" fmla="*/ 60484 w 290989"/>
                <a:gd name="connsiteY23" fmla="*/ 112395 h 371951"/>
                <a:gd name="connsiteX24" fmla="*/ 40005 w 290989"/>
                <a:gd name="connsiteY24" fmla="*/ 91916 h 371951"/>
                <a:gd name="connsiteX25" fmla="*/ 40005 w 290989"/>
                <a:gd name="connsiteY25" fmla="*/ 91440 h 371951"/>
                <a:gd name="connsiteX26" fmla="*/ 43339 w 290989"/>
                <a:gd name="connsiteY26" fmla="*/ 88583 h 371951"/>
                <a:gd name="connsiteX27" fmla="*/ 96203 w 290989"/>
                <a:gd name="connsiteY27" fmla="*/ 88583 h 371951"/>
                <a:gd name="connsiteX28" fmla="*/ 96203 w 290989"/>
                <a:gd name="connsiteY28" fmla="*/ 0 h 371951"/>
                <a:gd name="connsiteX29" fmla="*/ 118586 w 290989"/>
                <a:gd name="connsiteY29" fmla="*/ 952 h 371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90989" h="371951">
                  <a:moveTo>
                    <a:pt x="117634" y="0"/>
                  </a:moveTo>
                  <a:lnTo>
                    <a:pt x="117634" y="27146"/>
                  </a:lnTo>
                  <a:lnTo>
                    <a:pt x="178594" y="88583"/>
                  </a:lnTo>
                  <a:lnTo>
                    <a:pt x="223361" y="43815"/>
                  </a:lnTo>
                  <a:lnTo>
                    <a:pt x="271463" y="92392"/>
                  </a:lnTo>
                  <a:lnTo>
                    <a:pt x="271463" y="140494"/>
                  </a:lnTo>
                  <a:lnTo>
                    <a:pt x="290989" y="160496"/>
                  </a:lnTo>
                  <a:lnTo>
                    <a:pt x="290989" y="199073"/>
                  </a:lnTo>
                  <a:lnTo>
                    <a:pt x="264319" y="199073"/>
                  </a:lnTo>
                  <a:lnTo>
                    <a:pt x="202883" y="260985"/>
                  </a:lnTo>
                  <a:lnTo>
                    <a:pt x="251460" y="310039"/>
                  </a:lnTo>
                  <a:lnTo>
                    <a:pt x="219075" y="342423"/>
                  </a:lnTo>
                  <a:lnTo>
                    <a:pt x="219075" y="371952"/>
                  </a:lnTo>
                  <a:lnTo>
                    <a:pt x="70961" y="371952"/>
                  </a:lnTo>
                  <a:lnTo>
                    <a:pt x="70961" y="297180"/>
                  </a:lnTo>
                  <a:lnTo>
                    <a:pt x="36195" y="297180"/>
                  </a:lnTo>
                  <a:lnTo>
                    <a:pt x="19050" y="280035"/>
                  </a:lnTo>
                  <a:lnTo>
                    <a:pt x="31909" y="266700"/>
                  </a:lnTo>
                  <a:lnTo>
                    <a:pt x="13335" y="247650"/>
                  </a:lnTo>
                  <a:lnTo>
                    <a:pt x="21908" y="239077"/>
                  </a:lnTo>
                  <a:lnTo>
                    <a:pt x="0" y="217170"/>
                  </a:lnTo>
                  <a:lnTo>
                    <a:pt x="52864" y="163830"/>
                  </a:lnTo>
                  <a:lnTo>
                    <a:pt x="31433" y="141923"/>
                  </a:lnTo>
                  <a:lnTo>
                    <a:pt x="60484" y="112395"/>
                  </a:lnTo>
                  <a:lnTo>
                    <a:pt x="40005" y="91916"/>
                  </a:lnTo>
                  <a:lnTo>
                    <a:pt x="40005" y="91440"/>
                  </a:lnTo>
                  <a:lnTo>
                    <a:pt x="43339" y="88583"/>
                  </a:lnTo>
                  <a:lnTo>
                    <a:pt x="96203" y="88583"/>
                  </a:lnTo>
                  <a:lnTo>
                    <a:pt x="96203" y="0"/>
                  </a:lnTo>
                  <a:lnTo>
                    <a:pt x="118586" y="952"/>
                  </a:lnTo>
                </a:path>
              </a:pathLst>
            </a:custGeom>
            <a:solidFill>
              <a:srgbClr val="649CB5"/>
            </a:solidFill>
            <a:ln w="6350" cap="flat">
              <a:solidFill>
                <a:srgbClr val="FFFFFF"/>
              </a:solidFill>
              <a:prstDash val="solid"/>
              <a:miter/>
            </a:ln>
          </p:spPr>
          <p:txBody>
            <a:bodyPr rtlCol="0" anchor="ctr"/>
            <a:lstStyle/>
            <a:p>
              <a:endParaRPr lang="es-ES"/>
            </a:p>
          </p:txBody>
        </p:sp>
        <p:sp>
          <p:nvSpPr>
            <p:cNvPr id="339" name="Forma libre: forma 336">
              <a:extLst>
                <a:ext uri="{FF2B5EF4-FFF2-40B4-BE49-F238E27FC236}">
                  <a16:creationId xmlns:a16="http://schemas.microsoft.com/office/drawing/2014/main" id="{0832B768-9499-554A-A072-4E26B98105AC}"/>
                </a:ext>
              </a:extLst>
            </p:cNvPr>
            <p:cNvSpPr/>
            <p:nvPr/>
          </p:nvSpPr>
          <p:spPr>
            <a:xfrm>
              <a:off x="5642580" y="2731042"/>
              <a:ext cx="55209" cy="104868"/>
            </a:xfrm>
            <a:custGeom>
              <a:avLst/>
              <a:gdLst>
                <a:gd name="connsiteX0" fmla="*/ 69056 w 94773"/>
                <a:gd name="connsiteY0" fmla="*/ 0 h 180021"/>
                <a:gd name="connsiteX1" fmla="*/ 55721 w 94773"/>
                <a:gd name="connsiteY1" fmla="*/ 13811 h 180021"/>
                <a:gd name="connsiteX2" fmla="*/ 30003 w 94773"/>
                <a:gd name="connsiteY2" fmla="*/ 13811 h 180021"/>
                <a:gd name="connsiteX3" fmla="*/ 11430 w 94773"/>
                <a:gd name="connsiteY3" fmla="*/ 32861 h 180021"/>
                <a:gd name="connsiteX4" fmla="*/ 36671 w 94773"/>
                <a:gd name="connsiteY4" fmla="*/ 58102 h 180021"/>
                <a:gd name="connsiteX5" fmla="*/ 0 w 94773"/>
                <a:gd name="connsiteY5" fmla="*/ 95250 h 180021"/>
                <a:gd name="connsiteX6" fmla="*/ 0 w 94773"/>
                <a:gd name="connsiteY6" fmla="*/ 180022 h 180021"/>
                <a:gd name="connsiteX7" fmla="*/ 47625 w 94773"/>
                <a:gd name="connsiteY7" fmla="*/ 180022 h 180021"/>
                <a:gd name="connsiteX8" fmla="*/ 47625 w 94773"/>
                <a:gd name="connsiteY8" fmla="*/ 143827 h 180021"/>
                <a:gd name="connsiteX9" fmla="*/ 94773 w 94773"/>
                <a:gd name="connsiteY9" fmla="*/ 143827 h 180021"/>
                <a:gd name="connsiteX10" fmla="*/ 94773 w 94773"/>
                <a:gd name="connsiteY10" fmla="*/ 25717 h 180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4773" h="180021">
                  <a:moveTo>
                    <a:pt x="69056" y="0"/>
                  </a:moveTo>
                  <a:lnTo>
                    <a:pt x="55721" y="13811"/>
                  </a:lnTo>
                  <a:lnTo>
                    <a:pt x="30003" y="13811"/>
                  </a:lnTo>
                  <a:lnTo>
                    <a:pt x="11430" y="32861"/>
                  </a:lnTo>
                  <a:lnTo>
                    <a:pt x="36671" y="58102"/>
                  </a:lnTo>
                  <a:lnTo>
                    <a:pt x="0" y="95250"/>
                  </a:lnTo>
                  <a:lnTo>
                    <a:pt x="0" y="180022"/>
                  </a:lnTo>
                  <a:lnTo>
                    <a:pt x="47625" y="180022"/>
                  </a:lnTo>
                  <a:lnTo>
                    <a:pt x="47625" y="143827"/>
                  </a:lnTo>
                  <a:lnTo>
                    <a:pt x="94773" y="143827"/>
                  </a:lnTo>
                  <a:lnTo>
                    <a:pt x="94773" y="2571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0" name="Forma libre: forma 337">
              <a:extLst>
                <a:ext uri="{FF2B5EF4-FFF2-40B4-BE49-F238E27FC236}">
                  <a16:creationId xmlns:a16="http://schemas.microsoft.com/office/drawing/2014/main" id="{D9CA5A7B-7992-B34D-BF39-E8DC51BE23C0}"/>
                </a:ext>
              </a:extLst>
            </p:cNvPr>
            <p:cNvSpPr/>
            <p:nvPr/>
          </p:nvSpPr>
          <p:spPr>
            <a:xfrm>
              <a:off x="5202018" y="3088929"/>
              <a:ext cx="101540" cy="113192"/>
            </a:xfrm>
            <a:custGeom>
              <a:avLst/>
              <a:gdLst>
                <a:gd name="connsiteX0" fmla="*/ 174307 w 174307"/>
                <a:gd name="connsiteY0" fmla="*/ 90011 h 194309"/>
                <a:gd name="connsiteX1" fmla="*/ 70961 w 174307"/>
                <a:gd name="connsiteY1" fmla="*/ 194309 h 194309"/>
                <a:gd name="connsiteX2" fmla="*/ 56198 w 174307"/>
                <a:gd name="connsiteY2" fmla="*/ 180022 h 194309"/>
                <a:gd name="connsiteX3" fmla="*/ 89535 w 174307"/>
                <a:gd name="connsiteY3" fmla="*/ 146209 h 194309"/>
                <a:gd name="connsiteX4" fmla="*/ 0 w 174307"/>
                <a:gd name="connsiteY4" fmla="*/ 55721 h 194309"/>
                <a:gd name="connsiteX5" fmla="*/ 22384 w 174307"/>
                <a:gd name="connsiteY5" fmla="*/ 33338 h 194309"/>
                <a:gd name="connsiteX6" fmla="*/ 36195 w 174307"/>
                <a:gd name="connsiteY6" fmla="*/ 47148 h 194309"/>
                <a:gd name="connsiteX7" fmla="*/ 82868 w 174307"/>
                <a:gd name="connsiteY7" fmla="*/ 0 h 194309"/>
                <a:gd name="connsiteX8" fmla="*/ 115252 w 174307"/>
                <a:gd name="connsiteY8" fmla="*/ 32861 h 194309"/>
                <a:gd name="connsiteX9" fmla="*/ 131921 w 174307"/>
                <a:gd name="connsiteY9" fmla="*/ 15715 h 194309"/>
                <a:gd name="connsiteX10" fmla="*/ 149543 w 174307"/>
                <a:gd name="connsiteY10" fmla="*/ 33338 h 194309"/>
                <a:gd name="connsiteX11" fmla="*/ 133826 w 174307"/>
                <a:gd name="connsiteY11" fmla="*/ 49053 h 194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4307" h="194309">
                  <a:moveTo>
                    <a:pt x="174307" y="90011"/>
                  </a:moveTo>
                  <a:lnTo>
                    <a:pt x="70961" y="194309"/>
                  </a:lnTo>
                  <a:lnTo>
                    <a:pt x="56198" y="180022"/>
                  </a:lnTo>
                  <a:lnTo>
                    <a:pt x="89535" y="146209"/>
                  </a:lnTo>
                  <a:lnTo>
                    <a:pt x="0" y="55721"/>
                  </a:lnTo>
                  <a:lnTo>
                    <a:pt x="22384" y="33338"/>
                  </a:lnTo>
                  <a:lnTo>
                    <a:pt x="36195" y="47148"/>
                  </a:lnTo>
                  <a:lnTo>
                    <a:pt x="82868" y="0"/>
                  </a:lnTo>
                  <a:lnTo>
                    <a:pt x="115252" y="32861"/>
                  </a:lnTo>
                  <a:lnTo>
                    <a:pt x="131921" y="15715"/>
                  </a:lnTo>
                  <a:lnTo>
                    <a:pt x="149543" y="33338"/>
                  </a:lnTo>
                  <a:lnTo>
                    <a:pt x="133826" y="4905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1" name="Forma libre: forma 338">
              <a:extLst>
                <a:ext uri="{FF2B5EF4-FFF2-40B4-BE49-F238E27FC236}">
                  <a16:creationId xmlns:a16="http://schemas.microsoft.com/office/drawing/2014/main" id="{009AB57C-A863-B94A-A823-51B9B8A11FE4}"/>
                </a:ext>
              </a:extLst>
            </p:cNvPr>
            <p:cNvSpPr/>
            <p:nvPr/>
          </p:nvSpPr>
          <p:spPr>
            <a:xfrm>
              <a:off x="5156519" y="3113065"/>
              <a:ext cx="140380" cy="204745"/>
            </a:xfrm>
            <a:custGeom>
              <a:avLst/>
              <a:gdLst>
                <a:gd name="connsiteX0" fmla="*/ 240982 w 240982"/>
                <a:gd name="connsiteY0" fmla="*/ 246221 h 351472"/>
                <a:gd name="connsiteX1" fmla="*/ 240982 w 240982"/>
                <a:gd name="connsiteY1" fmla="*/ 317182 h 351472"/>
                <a:gd name="connsiteX2" fmla="*/ 216694 w 240982"/>
                <a:gd name="connsiteY2" fmla="*/ 317182 h 351472"/>
                <a:gd name="connsiteX3" fmla="*/ 182880 w 240982"/>
                <a:gd name="connsiteY3" fmla="*/ 351473 h 351472"/>
                <a:gd name="connsiteX4" fmla="*/ 180023 w 240982"/>
                <a:gd name="connsiteY4" fmla="*/ 348615 h 351472"/>
                <a:gd name="connsiteX5" fmla="*/ 180023 w 240982"/>
                <a:gd name="connsiteY5" fmla="*/ 266700 h 351472"/>
                <a:gd name="connsiteX6" fmla="*/ 157163 w 240982"/>
                <a:gd name="connsiteY6" fmla="*/ 243840 h 351472"/>
                <a:gd name="connsiteX7" fmla="*/ 157163 w 240982"/>
                <a:gd name="connsiteY7" fmla="*/ 210979 h 351472"/>
                <a:gd name="connsiteX8" fmla="*/ 114300 w 240982"/>
                <a:gd name="connsiteY8" fmla="*/ 167640 h 351472"/>
                <a:gd name="connsiteX9" fmla="*/ 93345 w 240982"/>
                <a:gd name="connsiteY9" fmla="*/ 189071 h 351472"/>
                <a:gd name="connsiteX10" fmla="*/ 76676 w 240982"/>
                <a:gd name="connsiteY10" fmla="*/ 172402 h 351472"/>
                <a:gd name="connsiteX11" fmla="*/ 32861 w 240982"/>
                <a:gd name="connsiteY11" fmla="*/ 217169 h 351472"/>
                <a:gd name="connsiteX12" fmla="*/ 14764 w 240982"/>
                <a:gd name="connsiteY12" fmla="*/ 198596 h 351472"/>
                <a:gd name="connsiteX13" fmla="*/ 63818 w 240982"/>
                <a:gd name="connsiteY13" fmla="*/ 149542 h 351472"/>
                <a:gd name="connsiteX14" fmla="*/ 0 w 240982"/>
                <a:gd name="connsiteY14" fmla="*/ 84773 h 351472"/>
                <a:gd name="connsiteX15" fmla="*/ 28575 w 240982"/>
                <a:gd name="connsiteY15" fmla="*/ 55721 h 351472"/>
                <a:gd name="connsiteX16" fmla="*/ 45244 w 240982"/>
                <a:gd name="connsiteY16" fmla="*/ 39052 h 351472"/>
                <a:gd name="connsiteX17" fmla="*/ 67151 w 240982"/>
                <a:gd name="connsiteY17" fmla="*/ 60960 h 351472"/>
                <a:gd name="connsiteX18" fmla="*/ 80486 w 240982"/>
                <a:gd name="connsiteY18" fmla="*/ 47148 h 351472"/>
                <a:gd name="connsiteX19" fmla="*/ 49054 w 240982"/>
                <a:gd name="connsiteY19" fmla="*/ 15240 h 351472"/>
                <a:gd name="connsiteX20" fmla="*/ 63818 w 240982"/>
                <a:gd name="connsiteY20" fmla="*/ 0 h 351472"/>
                <a:gd name="connsiteX21" fmla="*/ 78105 w 240982"/>
                <a:gd name="connsiteY21" fmla="*/ 14288 h 351472"/>
                <a:gd name="connsiteX22" fmla="*/ 167640 w 240982"/>
                <a:gd name="connsiteY22" fmla="*/ 104775 h 351472"/>
                <a:gd name="connsiteX23" fmla="*/ 134303 w 240982"/>
                <a:gd name="connsiteY23" fmla="*/ 138588 h 351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0982" h="351472">
                  <a:moveTo>
                    <a:pt x="240982" y="246221"/>
                  </a:moveTo>
                  <a:lnTo>
                    <a:pt x="240982" y="317182"/>
                  </a:lnTo>
                  <a:lnTo>
                    <a:pt x="216694" y="317182"/>
                  </a:lnTo>
                  <a:lnTo>
                    <a:pt x="182880" y="351473"/>
                  </a:lnTo>
                  <a:lnTo>
                    <a:pt x="180023" y="348615"/>
                  </a:lnTo>
                  <a:lnTo>
                    <a:pt x="180023" y="266700"/>
                  </a:lnTo>
                  <a:lnTo>
                    <a:pt x="157163" y="243840"/>
                  </a:lnTo>
                  <a:lnTo>
                    <a:pt x="157163" y="210979"/>
                  </a:lnTo>
                  <a:lnTo>
                    <a:pt x="114300" y="167640"/>
                  </a:lnTo>
                  <a:lnTo>
                    <a:pt x="93345" y="189071"/>
                  </a:lnTo>
                  <a:lnTo>
                    <a:pt x="76676" y="172402"/>
                  </a:lnTo>
                  <a:lnTo>
                    <a:pt x="32861" y="217169"/>
                  </a:lnTo>
                  <a:lnTo>
                    <a:pt x="14764" y="198596"/>
                  </a:lnTo>
                  <a:lnTo>
                    <a:pt x="63818" y="149542"/>
                  </a:lnTo>
                  <a:lnTo>
                    <a:pt x="0" y="84773"/>
                  </a:lnTo>
                  <a:lnTo>
                    <a:pt x="28575" y="55721"/>
                  </a:lnTo>
                  <a:lnTo>
                    <a:pt x="45244" y="39052"/>
                  </a:lnTo>
                  <a:lnTo>
                    <a:pt x="67151" y="60960"/>
                  </a:lnTo>
                  <a:lnTo>
                    <a:pt x="80486" y="47148"/>
                  </a:lnTo>
                  <a:lnTo>
                    <a:pt x="49054" y="15240"/>
                  </a:lnTo>
                  <a:lnTo>
                    <a:pt x="63818" y="0"/>
                  </a:lnTo>
                  <a:lnTo>
                    <a:pt x="78105" y="14288"/>
                  </a:lnTo>
                  <a:lnTo>
                    <a:pt x="167640" y="104775"/>
                  </a:lnTo>
                  <a:lnTo>
                    <a:pt x="134303" y="13858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2" name="Forma libre: forma 339">
              <a:extLst>
                <a:ext uri="{FF2B5EF4-FFF2-40B4-BE49-F238E27FC236}">
                  <a16:creationId xmlns:a16="http://schemas.microsoft.com/office/drawing/2014/main" id="{5DD1DA35-B05E-AB44-8E87-830091EDF1AA}"/>
                </a:ext>
              </a:extLst>
            </p:cNvPr>
            <p:cNvSpPr/>
            <p:nvPr/>
          </p:nvSpPr>
          <p:spPr>
            <a:xfrm>
              <a:off x="5107136" y="3162449"/>
              <a:ext cx="154252" cy="430297"/>
            </a:xfrm>
            <a:custGeom>
              <a:avLst/>
              <a:gdLst>
                <a:gd name="connsiteX0" fmla="*/ 264795 w 264794"/>
                <a:gd name="connsiteY0" fmla="*/ 181927 h 738663"/>
                <a:gd name="connsiteX1" fmla="*/ 264795 w 264794"/>
                <a:gd name="connsiteY1" fmla="*/ 263842 h 738663"/>
                <a:gd name="connsiteX2" fmla="*/ 243840 w 264794"/>
                <a:gd name="connsiteY2" fmla="*/ 242411 h 738663"/>
                <a:gd name="connsiteX3" fmla="*/ 199548 w 264794"/>
                <a:gd name="connsiteY3" fmla="*/ 242411 h 738663"/>
                <a:gd name="connsiteX4" fmla="*/ 179070 w 264794"/>
                <a:gd name="connsiteY4" fmla="*/ 263365 h 738663"/>
                <a:gd name="connsiteX5" fmla="*/ 179070 w 264794"/>
                <a:gd name="connsiteY5" fmla="*/ 330994 h 738663"/>
                <a:gd name="connsiteX6" fmla="*/ 123825 w 264794"/>
                <a:gd name="connsiteY6" fmla="*/ 275748 h 738663"/>
                <a:gd name="connsiteX7" fmla="*/ 73342 w 264794"/>
                <a:gd name="connsiteY7" fmla="*/ 275748 h 738663"/>
                <a:gd name="connsiteX8" fmla="*/ 73342 w 264794"/>
                <a:gd name="connsiteY8" fmla="*/ 443388 h 738663"/>
                <a:gd name="connsiteX9" fmla="*/ 95726 w 264794"/>
                <a:gd name="connsiteY9" fmla="*/ 443388 h 738663"/>
                <a:gd name="connsiteX10" fmla="*/ 95726 w 264794"/>
                <a:gd name="connsiteY10" fmla="*/ 488156 h 738663"/>
                <a:gd name="connsiteX11" fmla="*/ 195263 w 264794"/>
                <a:gd name="connsiteY11" fmla="*/ 588644 h 738663"/>
                <a:gd name="connsiteX12" fmla="*/ 195263 w 264794"/>
                <a:gd name="connsiteY12" fmla="*/ 667226 h 738663"/>
                <a:gd name="connsiteX13" fmla="*/ 239077 w 264794"/>
                <a:gd name="connsiteY13" fmla="*/ 711040 h 738663"/>
                <a:gd name="connsiteX14" fmla="*/ 211455 w 264794"/>
                <a:gd name="connsiteY14" fmla="*/ 738663 h 738663"/>
                <a:gd name="connsiteX15" fmla="*/ 107156 w 264794"/>
                <a:gd name="connsiteY15" fmla="*/ 633413 h 738663"/>
                <a:gd name="connsiteX16" fmla="*/ 107156 w 264794"/>
                <a:gd name="connsiteY16" fmla="*/ 549592 h 738663"/>
                <a:gd name="connsiteX17" fmla="*/ 57150 w 264794"/>
                <a:gd name="connsiteY17" fmla="*/ 499109 h 738663"/>
                <a:gd name="connsiteX18" fmla="*/ 57150 w 264794"/>
                <a:gd name="connsiteY18" fmla="*/ 252413 h 738663"/>
                <a:gd name="connsiteX19" fmla="*/ 58102 w 264794"/>
                <a:gd name="connsiteY19" fmla="*/ 143827 h 738663"/>
                <a:gd name="connsiteX20" fmla="*/ 0 w 264794"/>
                <a:gd name="connsiteY20" fmla="*/ 85248 h 738663"/>
                <a:gd name="connsiteX21" fmla="*/ 84772 w 264794"/>
                <a:gd name="connsiteY21" fmla="*/ 0 h 738663"/>
                <a:gd name="connsiteX22" fmla="*/ 148590 w 264794"/>
                <a:gd name="connsiteY22" fmla="*/ 64769 h 738663"/>
                <a:gd name="connsiteX23" fmla="*/ 99536 w 264794"/>
                <a:gd name="connsiteY23" fmla="*/ 113823 h 738663"/>
                <a:gd name="connsiteX24" fmla="*/ 117634 w 264794"/>
                <a:gd name="connsiteY24" fmla="*/ 132397 h 738663"/>
                <a:gd name="connsiteX25" fmla="*/ 161925 w 264794"/>
                <a:gd name="connsiteY25" fmla="*/ 87630 h 738663"/>
                <a:gd name="connsiteX26" fmla="*/ 178117 w 264794"/>
                <a:gd name="connsiteY26" fmla="*/ 104298 h 738663"/>
                <a:gd name="connsiteX27" fmla="*/ 199072 w 264794"/>
                <a:gd name="connsiteY27" fmla="*/ 82867 h 738663"/>
                <a:gd name="connsiteX28" fmla="*/ 241935 w 264794"/>
                <a:gd name="connsiteY28" fmla="*/ 126206 h 738663"/>
                <a:gd name="connsiteX29" fmla="*/ 241935 w 264794"/>
                <a:gd name="connsiteY29" fmla="*/ 159067 h 738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4794" h="738663">
                  <a:moveTo>
                    <a:pt x="264795" y="181927"/>
                  </a:moveTo>
                  <a:lnTo>
                    <a:pt x="264795" y="263842"/>
                  </a:lnTo>
                  <a:lnTo>
                    <a:pt x="243840" y="242411"/>
                  </a:lnTo>
                  <a:lnTo>
                    <a:pt x="199548" y="242411"/>
                  </a:lnTo>
                  <a:lnTo>
                    <a:pt x="179070" y="263365"/>
                  </a:lnTo>
                  <a:lnTo>
                    <a:pt x="179070" y="330994"/>
                  </a:lnTo>
                  <a:lnTo>
                    <a:pt x="123825" y="275748"/>
                  </a:lnTo>
                  <a:lnTo>
                    <a:pt x="73342" y="275748"/>
                  </a:lnTo>
                  <a:lnTo>
                    <a:pt x="73342" y="443388"/>
                  </a:lnTo>
                  <a:lnTo>
                    <a:pt x="95726" y="443388"/>
                  </a:lnTo>
                  <a:lnTo>
                    <a:pt x="95726" y="488156"/>
                  </a:lnTo>
                  <a:lnTo>
                    <a:pt x="195263" y="588644"/>
                  </a:lnTo>
                  <a:lnTo>
                    <a:pt x="195263" y="667226"/>
                  </a:lnTo>
                  <a:lnTo>
                    <a:pt x="239077" y="711040"/>
                  </a:lnTo>
                  <a:lnTo>
                    <a:pt x="211455" y="738663"/>
                  </a:lnTo>
                  <a:lnTo>
                    <a:pt x="107156" y="633413"/>
                  </a:lnTo>
                  <a:lnTo>
                    <a:pt x="107156" y="549592"/>
                  </a:lnTo>
                  <a:lnTo>
                    <a:pt x="57150" y="499109"/>
                  </a:lnTo>
                  <a:lnTo>
                    <a:pt x="57150" y="252413"/>
                  </a:lnTo>
                  <a:lnTo>
                    <a:pt x="58102" y="143827"/>
                  </a:lnTo>
                  <a:lnTo>
                    <a:pt x="0" y="85248"/>
                  </a:lnTo>
                  <a:lnTo>
                    <a:pt x="84772" y="0"/>
                  </a:lnTo>
                  <a:lnTo>
                    <a:pt x="148590" y="64769"/>
                  </a:lnTo>
                  <a:lnTo>
                    <a:pt x="99536" y="113823"/>
                  </a:lnTo>
                  <a:lnTo>
                    <a:pt x="117634" y="132397"/>
                  </a:lnTo>
                  <a:lnTo>
                    <a:pt x="161925" y="87630"/>
                  </a:lnTo>
                  <a:lnTo>
                    <a:pt x="178117" y="104298"/>
                  </a:lnTo>
                  <a:lnTo>
                    <a:pt x="199072" y="82867"/>
                  </a:lnTo>
                  <a:lnTo>
                    <a:pt x="241935" y="126206"/>
                  </a:lnTo>
                  <a:lnTo>
                    <a:pt x="241935" y="15906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3" name="Forma libre: forma 340">
              <a:extLst>
                <a:ext uri="{FF2B5EF4-FFF2-40B4-BE49-F238E27FC236}">
                  <a16:creationId xmlns:a16="http://schemas.microsoft.com/office/drawing/2014/main" id="{0DF9664D-DA4E-AA41-9A4C-7270891BF34E}"/>
                </a:ext>
              </a:extLst>
            </p:cNvPr>
            <p:cNvSpPr/>
            <p:nvPr/>
          </p:nvSpPr>
          <p:spPr>
            <a:xfrm>
              <a:off x="5211450" y="3297835"/>
              <a:ext cx="85449" cy="96546"/>
            </a:xfrm>
            <a:custGeom>
              <a:avLst/>
              <a:gdLst>
                <a:gd name="connsiteX0" fmla="*/ 146685 w 146684"/>
                <a:gd name="connsiteY0" fmla="*/ 0 h 165735"/>
                <a:gd name="connsiteX1" fmla="*/ 146685 w 146684"/>
                <a:gd name="connsiteY1" fmla="*/ 84773 h 165735"/>
                <a:gd name="connsiteX2" fmla="*/ 66675 w 146684"/>
                <a:gd name="connsiteY2" fmla="*/ 165735 h 165735"/>
                <a:gd name="connsiteX3" fmla="*/ 0 w 146684"/>
                <a:gd name="connsiteY3" fmla="*/ 98585 h 165735"/>
                <a:gd name="connsiteX4" fmla="*/ 0 w 146684"/>
                <a:gd name="connsiteY4" fmla="*/ 30956 h 165735"/>
                <a:gd name="connsiteX5" fmla="*/ 20478 w 146684"/>
                <a:gd name="connsiteY5" fmla="*/ 10002 h 165735"/>
                <a:gd name="connsiteX6" fmla="*/ 64770 w 146684"/>
                <a:gd name="connsiteY6" fmla="*/ 10002 h 165735"/>
                <a:gd name="connsiteX7" fmla="*/ 85725 w 146684"/>
                <a:gd name="connsiteY7" fmla="*/ 31433 h 165735"/>
                <a:gd name="connsiteX8" fmla="*/ 88582 w 146684"/>
                <a:gd name="connsiteY8" fmla="*/ 34291 h 165735"/>
                <a:gd name="connsiteX9" fmla="*/ 122396 w 146684"/>
                <a:gd name="connsiteY9" fmla="*/ 0 h 165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684" h="165735">
                  <a:moveTo>
                    <a:pt x="146685" y="0"/>
                  </a:moveTo>
                  <a:lnTo>
                    <a:pt x="146685" y="84773"/>
                  </a:lnTo>
                  <a:lnTo>
                    <a:pt x="66675" y="165735"/>
                  </a:lnTo>
                  <a:lnTo>
                    <a:pt x="0" y="98585"/>
                  </a:lnTo>
                  <a:lnTo>
                    <a:pt x="0" y="30956"/>
                  </a:lnTo>
                  <a:lnTo>
                    <a:pt x="20478" y="10002"/>
                  </a:lnTo>
                  <a:lnTo>
                    <a:pt x="64770" y="10002"/>
                  </a:lnTo>
                  <a:lnTo>
                    <a:pt x="85725" y="31433"/>
                  </a:lnTo>
                  <a:lnTo>
                    <a:pt x="88582" y="34291"/>
                  </a:lnTo>
                  <a:lnTo>
                    <a:pt x="12239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4" name="Forma libre: forma 341">
              <a:extLst>
                <a:ext uri="{FF2B5EF4-FFF2-40B4-BE49-F238E27FC236}">
                  <a16:creationId xmlns:a16="http://schemas.microsoft.com/office/drawing/2014/main" id="{F302F365-775E-F14F-9527-B3A937FCD6B9}"/>
                </a:ext>
              </a:extLst>
            </p:cNvPr>
            <p:cNvSpPr/>
            <p:nvPr/>
          </p:nvSpPr>
          <p:spPr>
            <a:xfrm>
              <a:off x="4944838" y="2948270"/>
              <a:ext cx="170620" cy="177001"/>
            </a:xfrm>
            <a:custGeom>
              <a:avLst/>
              <a:gdLst>
                <a:gd name="connsiteX0" fmla="*/ 292894 w 292893"/>
                <a:gd name="connsiteY0" fmla="*/ 42387 h 303847"/>
                <a:gd name="connsiteX1" fmla="*/ 208121 w 292893"/>
                <a:gd name="connsiteY1" fmla="*/ 128112 h 303847"/>
                <a:gd name="connsiteX2" fmla="*/ 208121 w 292893"/>
                <a:gd name="connsiteY2" fmla="*/ 253841 h 303847"/>
                <a:gd name="connsiteX3" fmla="*/ 158115 w 292893"/>
                <a:gd name="connsiteY3" fmla="*/ 303848 h 303847"/>
                <a:gd name="connsiteX4" fmla="*/ 133350 w 292893"/>
                <a:gd name="connsiteY4" fmla="*/ 303848 h 303847"/>
                <a:gd name="connsiteX5" fmla="*/ 130492 w 292893"/>
                <a:gd name="connsiteY5" fmla="*/ 300991 h 303847"/>
                <a:gd name="connsiteX6" fmla="*/ 130492 w 292893"/>
                <a:gd name="connsiteY6" fmla="*/ 231935 h 303847"/>
                <a:gd name="connsiteX7" fmla="*/ 109538 w 292893"/>
                <a:gd name="connsiteY7" fmla="*/ 231935 h 303847"/>
                <a:gd name="connsiteX8" fmla="*/ 109538 w 292893"/>
                <a:gd name="connsiteY8" fmla="*/ 280035 h 303847"/>
                <a:gd name="connsiteX9" fmla="*/ 93345 w 292893"/>
                <a:gd name="connsiteY9" fmla="*/ 263366 h 303847"/>
                <a:gd name="connsiteX10" fmla="*/ 93345 w 292893"/>
                <a:gd name="connsiteY10" fmla="*/ 218599 h 303847"/>
                <a:gd name="connsiteX11" fmla="*/ 134302 w 292893"/>
                <a:gd name="connsiteY11" fmla="*/ 218599 h 303847"/>
                <a:gd name="connsiteX12" fmla="*/ 134302 w 292893"/>
                <a:gd name="connsiteY12" fmla="*/ 186214 h 303847"/>
                <a:gd name="connsiteX13" fmla="*/ 76676 w 292893"/>
                <a:gd name="connsiteY13" fmla="*/ 186214 h 303847"/>
                <a:gd name="connsiteX14" fmla="*/ 16192 w 292893"/>
                <a:gd name="connsiteY14" fmla="*/ 125254 h 303847"/>
                <a:gd name="connsiteX15" fmla="*/ 0 w 292893"/>
                <a:gd name="connsiteY15" fmla="*/ 125254 h 303847"/>
                <a:gd name="connsiteX16" fmla="*/ 0 w 292893"/>
                <a:gd name="connsiteY16" fmla="*/ 60960 h 303847"/>
                <a:gd name="connsiteX17" fmla="*/ 28575 w 292893"/>
                <a:gd name="connsiteY17" fmla="*/ 60960 h 303847"/>
                <a:gd name="connsiteX18" fmla="*/ 28575 w 292893"/>
                <a:gd name="connsiteY18" fmla="*/ 83820 h 303847"/>
                <a:gd name="connsiteX19" fmla="*/ 14764 w 292893"/>
                <a:gd name="connsiteY19" fmla="*/ 100489 h 303847"/>
                <a:gd name="connsiteX20" fmla="*/ 26670 w 292893"/>
                <a:gd name="connsiteY20" fmla="*/ 112395 h 303847"/>
                <a:gd name="connsiteX21" fmla="*/ 124301 w 292893"/>
                <a:gd name="connsiteY21" fmla="*/ 112395 h 303847"/>
                <a:gd name="connsiteX22" fmla="*/ 124301 w 292893"/>
                <a:gd name="connsiteY22" fmla="*/ 89060 h 303847"/>
                <a:gd name="connsiteX23" fmla="*/ 208121 w 292893"/>
                <a:gd name="connsiteY23" fmla="*/ 4763 h 303847"/>
                <a:gd name="connsiteX24" fmla="*/ 227647 w 292893"/>
                <a:gd name="connsiteY24" fmla="*/ 23813 h 303847"/>
                <a:gd name="connsiteX25" fmla="*/ 251460 w 292893"/>
                <a:gd name="connsiteY25" fmla="*/ 0 h 30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92893" h="303847">
                  <a:moveTo>
                    <a:pt x="292894" y="42387"/>
                  </a:moveTo>
                  <a:lnTo>
                    <a:pt x="208121" y="128112"/>
                  </a:lnTo>
                  <a:lnTo>
                    <a:pt x="208121" y="253841"/>
                  </a:lnTo>
                  <a:lnTo>
                    <a:pt x="158115" y="303848"/>
                  </a:lnTo>
                  <a:lnTo>
                    <a:pt x="133350" y="303848"/>
                  </a:lnTo>
                  <a:lnTo>
                    <a:pt x="130492" y="300991"/>
                  </a:lnTo>
                  <a:lnTo>
                    <a:pt x="130492" y="231935"/>
                  </a:lnTo>
                  <a:lnTo>
                    <a:pt x="109538" y="231935"/>
                  </a:lnTo>
                  <a:lnTo>
                    <a:pt x="109538" y="280035"/>
                  </a:lnTo>
                  <a:lnTo>
                    <a:pt x="93345" y="263366"/>
                  </a:lnTo>
                  <a:lnTo>
                    <a:pt x="93345" y="218599"/>
                  </a:lnTo>
                  <a:lnTo>
                    <a:pt x="134302" y="218599"/>
                  </a:lnTo>
                  <a:lnTo>
                    <a:pt x="134302" y="186214"/>
                  </a:lnTo>
                  <a:lnTo>
                    <a:pt x="76676" y="186214"/>
                  </a:lnTo>
                  <a:lnTo>
                    <a:pt x="16192" y="125254"/>
                  </a:lnTo>
                  <a:lnTo>
                    <a:pt x="0" y="125254"/>
                  </a:lnTo>
                  <a:lnTo>
                    <a:pt x="0" y="60960"/>
                  </a:lnTo>
                  <a:lnTo>
                    <a:pt x="28575" y="60960"/>
                  </a:lnTo>
                  <a:lnTo>
                    <a:pt x="28575" y="83820"/>
                  </a:lnTo>
                  <a:lnTo>
                    <a:pt x="14764" y="100489"/>
                  </a:lnTo>
                  <a:lnTo>
                    <a:pt x="26670" y="112395"/>
                  </a:lnTo>
                  <a:lnTo>
                    <a:pt x="124301" y="112395"/>
                  </a:lnTo>
                  <a:lnTo>
                    <a:pt x="124301" y="89060"/>
                  </a:lnTo>
                  <a:lnTo>
                    <a:pt x="208121" y="4763"/>
                  </a:lnTo>
                  <a:lnTo>
                    <a:pt x="227647" y="23813"/>
                  </a:lnTo>
                  <a:lnTo>
                    <a:pt x="25146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5" name="Forma libre: forma 342">
              <a:extLst>
                <a:ext uri="{FF2B5EF4-FFF2-40B4-BE49-F238E27FC236}">
                  <a16:creationId xmlns:a16="http://schemas.microsoft.com/office/drawing/2014/main" id="{724A1B55-6001-814C-A496-876EB7BA52B8}"/>
                </a:ext>
              </a:extLst>
            </p:cNvPr>
            <p:cNvSpPr/>
            <p:nvPr/>
          </p:nvSpPr>
          <p:spPr>
            <a:xfrm>
              <a:off x="4672677" y="2312119"/>
              <a:ext cx="1125819" cy="851438"/>
            </a:xfrm>
            <a:custGeom>
              <a:avLst/>
              <a:gdLst>
                <a:gd name="connsiteX0" fmla="*/ 1932623 w 1932622"/>
                <a:gd name="connsiteY0" fmla="*/ 289559 h 1461610"/>
                <a:gd name="connsiteX1" fmla="*/ 1907858 w 1932622"/>
                <a:gd name="connsiteY1" fmla="*/ 315277 h 1461610"/>
                <a:gd name="connsiteX2" fmla="*/ 1907858 w 1932622"/>
                <a:gd name="connsiteY2" fmla="*/ 355282 h 1461610"/>
                <a:gd name="connsiteX3" fmla="*/ 1811656 w 1932622"/>
                <a:gd name="connsiteY3" fmla="*/ 453865 h 1461610"/>
                <a:gd name="connsiteX4" fmla="*/ 1812131 w 1932622"/>
                <a:gd name="connsiteY4" fmla="*/ 498157 h 1461610"/>
                <a:gd name="connsiteX5" fmla="*/ 1718786 w 1932622"/>
                <a:gd name="connsiteY5" fmla="*/ 593884 h 1461610"/>
                <a:gd name="connsiteX6" fmla="*/ 1695927 w 1932622"/>
                <a:gd name="connsiteY6" fmla="*/ 571023 h 1461610"/>
                <a:gd name="connsiteX7" fmla="*/ 1620679 w 1932622"/>
                <a:gd name="connsiteY7" fmla="*/ 648176 h 1461610"/>
                <a:gd name="connsiteX8" fmla="*/ 1598296 w 1932622"/>
                <a:gd name="connsiteY8" fmla="*/ 626269 h 1461610"/>
                <a:gd name="connsiteX9" fmla="*/ 1533049 w 1932622"/>
                <a:gd name="connsiteY9" fmla="*/ 693419 h 1461610"/>
                <a:gd name="connsiteX10" fmla="*/ 1512094 w 1932622"/>
                <a:gd name="connsiteY10" fmla="*/ 672465 h 1461610"/>
                <a:gd name="connsiteX11" fmla="*/ 1550194 w 1932622"/>
                <a:gd name="connsiteY11" fmla="*/ 632936 h 1461610"/>
                <a:gd name="connsiteX12" fmla="*/ 1500664 w 1932622"/>
                <a:gd name="connsiteY12" fmla="*/ 583882 h 1461610"/>
                <a:gd name="connsiteX13" fmla="*/ 1369219 w 1932622"/>
                <a:gd name="connsiteY13" fmla="*/ 718661 h 1461610"/>
                <a:gd name="connsiteX14" fmla="*/ 1438275 w 1932622"/>
                <a:gd name="connsiteY14" fmla="*/ 786765 h 1461610"/>
                <a:gd name="connsiteX15" fmla="*/ 1502569 w 1932622"/>
                <a:gd name="connsiteY15" fmla="*/ 721042 h 1461610"/>
                <a:gd name="connsiteX16" fmla="*/ 1536859 w 1932622"/>
                <a:gd name="connsiteY16" fmla="*/ 754856 h 1461610"/>
                <a:gd name="connsiteX17" fmla="*/ 1450181 w 1932622"/>
                <a:gd name="connsiteY17" fmla="*/ 843915 h 1461610"/>
                <a:gd name="connsiteX18" fmla="*/ 1450181 w 1932622"/>
                <a:gd name="connsiteY18" fmla="*/ 892492 h 1461610"/>
                <a:gd name="connsiteX19" fmla="*/ 1524477 w 1932622"/>
                <a:gd name="connsiteY19" fmla="*/ 891540 h 1461610"/>
                <a:gd name="connsiteX20" fmla="*/ 1526381 w 1932622"/>
                <a:gd name="connsiteY20" fmla="*/ 1095375 h 1461610"/>
                <a:gd name="connsiteX21" fmla="*/ 1496378 w 1932622"/>
                <a:gd name="connsiteY21" fmla="*/ 1125855 h 1461610"/>
                <a:gd name="connsiteX22" fmla="*/ 1545908 w 1932622"/>
                <a:gd name="connsiteY22" fmla="*/ 1174909 h 1461610"/>
                <a:gd name="connsiteX23" fmla="*/ 1349693 w 1932622"/>
                <a:gd name="connsiteY23" fmla="*/ 1375886 h 1461610"/>
                <a:gd name="connsiteX24" fmla="*/ 1218724 w 1932622"/>
                <a:gd name="connsiteY24" fmla="*/ 1377315 h 1461610"/>
                <a:gd name="connsiteX25" fmla="*/ 1180148 w 1932622"/>
                <a:gd name="connsiteY25" fmla="*/ 1416367 h 1461610"/>
                <a:gd name="connsiteX26" fmla="*/ 1180624 w 1932622"/>
                <a:gd name="connsiteY26" fmla="*/ 1461134 h 1461610"/>
                <a:gd name="connsiteX27" fmla="*/ 1149668 w 1932622"/>
                <a:gd name="connsiteY27" fmla="*/ 1461611 h 1461610"/>
                <a:gd name="connsiteX28" fmla="*/ 1149192 w 1932622"/>
                <a:gd name="connsiteY28" fmla="*/ 1407319 h 1461610"/>
                <a:gd name="connsiteX29" fmla="*/ 1102996 w 1932622"/>
                <a:gd name="connsiteY29" fmla="*/ 1407794 h 1461610"/>
                <a:gd name="connsiteX30" fmla="*/ 1089184 w 1932622"/>
                <a:gd name="connsiteY30" fmla="*/ 1422082 h 1461610"/>
                <a:gd name="connsiteX31" fmla="*/ 1048227 w 1932622"/>
                <a:gd name="connsiteY31" fmla="*/ 1381601 h 1461610"/>
                <a:gd name="connsiteX32" fmla="*/ 1063943 w 1932622"/>
                <a:gd name="connsiteY32" fmla="*/ 1365884 h 1461610"/>
                <a:gd name="connsiteX33" fmla="*/ 1046322 w 1932622"/>
                <a:gd name="connsiteY33" fmla="*/ 1348740 h 1461610"/>
                <a:gd name="connsiteX34" fmla="*/ 1029653 w 1932622"/>
                <a:gd name="connsiteY34" fmla="*/ 1365409 h 1461610"/>
                <a:gd name="connsiteX35" fmla="*/ 996792 w 1932622"/>
                <a:gd name="connsiteY35" fmla="*/ 1333023 h 1461610"/>
                <a:gd name="connsiteX36" fmla="*/ 950595 w 1932622"/>
                <a:gd name="connsiteY36" fmla="*/ 1380648 h 1461610"/>
                <a:gd name="connsiteX37" fmla="*/ 936784 w 1932622"/>
                <a:gd name="connsiteY37" fmla="*/ 1367313 h 1461610"/>
                <a:gd name="connsiteX38" fmla="*/ 914877 w 1932622"/>
                <a:gd name="connsiteY38" fmla="*/ 1389697 h 1461610"/>
                <a:gd name="connsiteX39" fmla="*/ 900113 w 1932622"/>
                <a:gd name="connsiteY39" fmla="*/ 1375409 h 1461610"/>
                <a:gd name="connsiteX40" fmla="*/ 885349 w 1932622"/>
                <a:gd name="connsiteY40" fmla="*/ 1390650 h 1461610"/>
                <a:gd name="connsiteX41" fmla="*/ 917258 w 1932622"/>
                <a:gd name="connsiteY41" fmla="*/ 1422559 h 1461610"/>
                <a:gd name="connsiteX42" fmla="*/ 903923 w 1932622"/>
                <a:gd name="connsiteY42" fmla="*/ 1436369 h 1461610"/>
                <a:gd name="connsiteX43" fmla="*/ 882015 w 1932622"/>
                <a:gd name="connsiteY43" fmla="*/ 1414463 h 1461610"/>
                <a:gd name="connsiteX44" fmla="*/ 865347 w 1932622"/>
                <a:gd name="connsiteY44" fmla="*/ 1431607 h 1461610"/>
                <a:gd name="connsiteX45" fmla="*/ 814864 w 1932622"/>
                <a:gd name="connsiteY45" fmla="*/ 1382077 h 1461610"/>
                <a:gd name="connsiteX46" fmla="*/ 829628 w 1932622"/>
                <a:gd name="connsiteY46" fmla="*/ 1366838 h 1461610"/>
                <a:gd name="connsiteX47" fmla="*/ 760095 w 1932622"/>
                <a:gd name="connsiteY47" fmla="*/ 1297781 h 1461610"/>
                <a:gd name="connsiteX48" fmla="*/ 798195 w 1932622"/>
                <a:gd name="connsiteY48" fmla="*/ 1258252 h 1461610"/>
                <a:gd name="connsiteX49" fmla="*/ 797719 w 1932622"/>
                <a:gd name="connsiteY49" fmla="*/ 1197292 h 1461610"/>
                <a:gd name="connsiteX50" fmla="*/ 811530 w 1932622"/>
                <a:gd name="connsiteY50" fmla="*/ 1183481 h 1461610"/>
                <a:gd name="connsiteX51" fmla="*/ 763905 w 1932622"/>
                <a:gd name="connsiteY51" fmla="*/ 1136332 h 1461610"/>
                <a:gd name="connsiteX52" fmla="*/ 721519 w 1932622"/>
                <a:gd name="connsiteY52" fmla="*/ 1094422 h 1461610"/>
                <a:gd name="connsiteX53" fmla="*/ 698183 w 1932622"/>
                <a:gd name="connsiteY53" fmla="*/ 1118234 h 1461610"/>
                <a:gd name="connsiteX54" fmla="*/ 678656 w 1932622"/>
                <a:gd name="connsiteY54" fmla="*/ 1099184 h 1461610"/>
                <a:gd name="connsiteX55" fmla="*/ 595313 w 1932622"/>
                <a:gd name="connsiteY55" fmla="*/ 1184434 h 1461610"/>
                <a:gd name="connsiteX56" fmla="*/ 595313 w 1932622"/>
                <a:gd name="connsiteY56" fmla="*/ 1163478 h 1461610"/>
                <a:gd name="connsiteX57" fmla="*/ 541973 w 1932622"/>
                <a:gd name="connsiteY57" fmla="*/ 1163955 h 1461610"/>
                <a:gd name="connsiteX58" fmla="*/ 525780 w 1932622"/>
                <a:gd name="connsiteY58" fmla="*/ 1147763 h 1461610"/>
                <a:gd name="connsiteX59" fmla="*/ 499586 w 1932622"/>
                <a:gd name="connsiteY59" fmla="*/ 1179671 h 1461610"/>
                <a:gd name="connsiteX60" fmla="*/ 499586 w 1932622"/>
                <a:gd name="connsiteY60" fmla="*/ 1157288 h 1461610"/>
                <a:gd name="connsiteX61" fmla="*/ 369570 w 1932622"/>
                <a:gd name="connsiteY61" fmla="*/ 1158240 h 1461610"/>
                <a:gd name="connsiteX62" fmla="*/ 269081 w 1932622"/>
                <a:gd name="connsiteY62" fmla="*/ 1058703 h 1461610"/>
                <a:gd name="connsiteX63" fmla="*/ 242411 w 1932622"/>
                <a:gd name="connsiteY63" fmla="*/ 1085850 h 1461610"/>
                <a:gd name="connsiteX64" fmla="*/ 167164 w 1932622"/>
                <a:gd name="connsiteY64" fmla="*/ 1011555 h 1461610"/>
                <a:gd name="connsiteX65" fmla="*/ 216694 w 1932622"/>
                <a:gd name="connsiteY65" fmla="*/ 961072 h 1461610"/>
                <a:gd name="connsiteX66" fmla="*/ 174784 w 1932622"/>
                <a:gd name="connsiteY66" fmla="*/ 919163 h 1461610"/>
                <a:gd name="connsiteX67" fmla="*/ 226219 w 1932622"/>
                <a:gd name="connsiteY67" fmla="*/ 866298 h 1461610"/>
                <a:gd name="connsiteX68" fmla="*/ 176689 w 1932622"/>
                <a:gd name="connsiteY68" fmla="*/ 816769 h 1461610"/>
                <a:gd name="connsiteX69" fmla="*/ 139065 w 1932622"/>
                <a:gd name="connsiteY69" fmla="*/ 855821 h 1461610"/>
                <a:gd name="connsiteX70" fmla="*/ 78105 w 1932622"/>
                <a:gd name="connsiteY70" fmla="*/ 795338 h 1461610"/>
                <a:gd name="connsiteX71" fmla="*/ 45244 w 1932622"/>
                <a:gd name="connsiteY71" fmla="*/ 795813 h 1461610"/>
                <a:gd name="connsiteX72" fmla="*/ 44768 w 1932622"/>
                <a:gd name="connsiteY72" fmla="*/ 729615 h 1461610"/>
                <a:gd name="connsiteX73" fmla="*/ 0 w 1932622"/>
                <a:gd name="connsiteY73" fmla="*/ 685323 h 1461610"/>
                <a:gd name="connsiteX74" fmla="*/ 53340 w 1932622"/>
                <a:gd name="connsiteY74" fmla="*/ 630555 h 1461610"/>
                <a:gd name="connsiteX75" fmla="*/ 169545 w 1932622"/>
                <a:gd name="connsiteY75" fmla="*/ 629602 h 1461610"/>
                <a:gd name="connsiteX76" fmla="*/ 225743 w 1932622"/>
                <a:gd name="connsiteY76" fmla="*/ 571976 h 1461610"/>
                <a:gd name="connsiteX77" fmla="*/ 224314 w 1932622"/>
                <a:gd name="connsiteY77" fmla="*/ 436721 h 1461610"/>
                <a:gd name="connsiteX78" fmla="*/ 296704 w 1932622"/>
                <a:gd name="connsiteY78" fmla="*/ 435769 h 1461610"/>
                <a:gd name="connsiteX79" fmla="*/ 295752 w 1932622"/>
                <a:gd name="connsiteY79" fmla="*/ 362902 h 1461610"/>
                <a:gd name="connsiteX80" fmla="*/ 345281 w 1932622"/>
                <a:gd name="connsiteY80" fmla="*/ 362426 h 1461610"/>
                <a:gd name="connsiteX81" fmla="*/ 421958 w 1932622"/>
                <a:gd name="connsiteY81" fmla="*/ 284321 h 1461610"/>
                <a:gd name="connsiteX82" fmla="*/ 421481 w 1932622"/>
                <a:gd name="connsiteY82" fmla="*/ 259556 h 1461610"/>
                <a:gd name="connsiteX83" fmla="*/ 453390 w 1932622"/>
                <a:gd name="connsiteY83" fmla="*/ 259080 h 1461610"/>
                <a:gd name="connsiteX84" fmla="*/ 541020 w 1932622"/>
                <a:gd name="connsiteY84" fmla="*/ 347186 h 1461610"/>
                <a:gd name="connsiteX85" fmla="*/ 541973 w 1932622"/>
                <a:gd name="connsiteY85" fmla="*/ 438626 h 1461610"/>
                <a:gd name="connsiteX86" fmla="*/ 617220 w 1932622"/>
                <a:gd name="connsiteY86" fmla="*/ 437673 h 1461610"/>
                <a:gd name="connsiteX87" fmla="*/ 727234 w 1932622"/>
                <a:gd name="connsiteY87" fmla="*/ 546734 h 1461610"/>
                <a:gd name="connsiteX88" fmla="*/ 910590 w 1932622"/>
                <a:gd name="connsiteY88" fmla="*/ 544830 h 1461610"/>
                <a:gd name="connsiteX89" fmla="*/ 962978 w 1932622"/>
                <a:gd name="connsiteY89" fmla="*/ 596740 h 1461610"/>
                <a:gd name="connsiteX90" fmla="*/ 1008698 w 1932622"/>
                <a:gd name="connsiteY90" fmla="*/ 596265 h 1461610"/>
                <a:gd name="connsiteX91" fmla="*/ 1047274 w 1932622"/>
                <a:gd name="connsiteY91" fmla="*/ 556736 h 1461610"/>
                <a:gd name="connsiteX92" fmla="*/ 1151573 w 1932622"/>
                <a:gd name="connsiteY92" fmla="*/ 555784 h 1461610"/>
                <a:gd name="connsiteX93" fmla="*/ 1216819 w 1932622"/>
                <a:gd name="connsiteY93" fmla="*/ 489109 h 1461610"/>
                <a:gd name="connsiteX94" fmla="*/ 1200627 w 1932622"/>
                <a:gd name="connsiteY94" fmla="*/ 473392 h 1461610"/>
                <a:gd name="connsiteX95" fmla="*/ 1200627 w 1932622"/>
                <a:gd name="connsiteY95" fmla="*/ 439578 h 1461610"/>
                <a:gd name="connsiteX96" fmla="*/ 1303021 w 1932622"/>
                <a:gd name="connsiteY96" fmla="*/ 438626 h 1461610"/>
                <a:gd name="connsiteX97" fmla="*/ 1373981 w 1932622"/>
                <a:gd name="connsiteY97" fmla="*/ 365759 h 1461610"/>
                <a:gd name="connsiteX98" fmla="*/ 1454468 w 1932622"/>
                <a:gd name="connsiteY98" fmla="*/ 365284 h 1461610"/>
                <a:gd name="connsiteX99" fmla="*/ 1470184 w 1932622"/>
                <a:gd name="connsiteY99" fmla="*/ 349090 h 1461610"/>
                <a:gd name="connsiteX100" fmla="*/ 1428274 w 1932622"/>
                <a:gd name="connsiteY100" fmla="*/ 307657 h 1461610"/>
                <a:gd name="connsiteX101" fmla="*/ 1340168 w 1932622"/>
                <a:gd name="connsiteY101" fmla="*/ 308609 h 1461610"/>
                <a:gd name="connsiteX102" fmla="*/ 1339692 w 1932622"/>
                <a:gd name="connsiteY102" fmla="*/ 244792 h 1461610"/>
                <a:gd name="connsiteX103" fmla="*/ 1370172 w 1932622"/>
                <a:gd name="connsiteY103" fmla="*/ 213836 h 1461610"/>
                <a:gd name="connsiteX104" fmla="*/ 1392079 w 1932622"/>
                <a:gd name="connsiteY104" fmla="*/ 235267 h 1461610"/>
                <a:gd name="connsiteX105" fmla="*/ 1505427 w 1932622"/>
                <a:gd name="connsiteY105" fmla="*/ 118586 h 1461610"/>
                <a:gd name="connsiteX106" fmla="*/ 1462088 w 1932622"/>
                <a:gd name="connsiteY106" fmla="*/ 75723 h 1461610"/>
                <a:gd name="connsiteX107" fmla="*/ 1535906 w 1932622"/>
                <a:gd name="connsiteY107" fmla="*/ 0 h 1461610"/>
                <a:gd name="connsiteX108" fmla="*/ 1579246 w 1932622"/>
                <a:gd name="connsiteY108" fmla="*/ 42863 h 1461610"/>
                <a:gd name="connsiteX109" fmla="*/ 1638300 w 1932622"/>
                <a:gd name="connsiteY109" fmla="*/ 42386 h 1461610"/>
                <a:gd name="connsiteX110" fmla="*/ 1696403 w 1932622"/>
                <a:gd name="connsiteY110" fmla="*/ 100013 h 1461610"/>
                <a:gd name="connsiteX111" fmla="*/ 1697355 w 1932622"/>
                <a:gd name="connsiteY111" fmla="*/ 224790 h 1461610"/>
                <a:gd name="connsiteX112" fmla="*/ 1765935 w 1932622"/>
                <a:gd name="connsiteY112" fmla="*/ 224313 h 1461610"/>
                <a:gd name="connsiteX113" fmla="*/ 1824514 w 1932622"/>
                <a:gd name="connsiteY113" fmla="*/ 282415 h 1461610"/>
                <a:gd name="connsiteX114" fmla="*/ 1807369 w 1932622"/>
                <a:gd name="connsiteY114" fmla="*/ 300038 h 1461610"/>
                <a:gd name="connsiteX115" fmla="*/ 1832134 w 1932622"/>
                <a:gd name="connsiteY115" fmla="*/ 324802 h 1461610"/>
                <a:gd name="connsiteX116" fmla="*/ 1898809 w 1932622"/>
                <a:gd name="connsiteY116" fmla="*/ 256698 h 146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932622" h="1461610">
                  <a:moveTo>
                    <a:pt x="1932623" y="289559"/>
                  </a:moveTo>
                  <a:lnTo>
                    <a:pt x="1907858" y="315277"/>
                  </a:lnTo>
                  <a:lnTo>
                    <a:pt x="1907858" y="355282"/>
                  </a:lnTo>
                  <a:lnTo>
                    <a:pt x="1811656" y="453865"/>
                  </a:lnTo>
                  <a:lnTo>
                    <a:pt x="1812131" y="498157"/>
                  </a:lnTo>
                  <a:lnTo>
                    <a:pt x="1718786" y="593884"/>
                  </a:lnTo>
                  <a:lnTo>
                    <a:pt x="1695927" y="571023"/>
                  </a:lnTo>
                  <a:lnTo>
                    <a:pt x="1620679" y="648176"/>
                  </a:lnTo>
                  <a:lnTo>
                    <a:pt x="1598296" y="626269"/>
                  </a:lnTo>
                  <a:lnTo>
                    <a:pt x="1533049" y="693419"/>
                  </a:lnTo>
                  <a:lnTo>
                    <a:pt x="1512094" y="672465"/>
                  </a:lnTo>
                  <a:lnTo>
                    <a:pt x="1550194" y="632936"/>
                  </a:lnTo>
                  <a:lnTo>
                    <a:pt x="1500664" y="583882"/>
                  </a:lnTo>
                  <a:lnTo>
                    <a:pt x="1369219" y="718661"/>
                  </a:lnTo>
                  <a:lnTo>
                    <a:pt x="1438275" y="786765"/>
                  </a:lnTo>
                  <a:lnTo>
                    <a:pt x="1502569" y="721042"/>
                  </a:lnTo>
                  <a:lnTo>
                    <a:pt x="1536859" y="754856"/>
                  </a:lnTo>
                  <a:lnTo>
                    <a:pt x="1450181" y="843915"/>
                  </a:lnTo>
                  <a:lnTo>
                    <a:pt x="1450181" y="892492"/>
                  </a:lnTo>
                  <a:lnTo>
                    <a:pt x="1524477" y="891540"/>
                  </a:lnTo>
                  <a:lnTo>
                    <a:pt x="1526381" y="1095375"/>
                  </a:lnTo>
                  <a:lnTo>
                    <a:pt x="1496378" y="1125855"/>
                  </a:lnTo>
                  <a:lnTo>
                    <a:pt x="1545908" y="1174909"/>
                  </a:lnTo>
                  <a:lnTo>
                    <a:pt x="1349693" y="1375886"/>
                  </a:lnTo>
                  <a:lnTo>
                    <a:pt x="1218724" y="1377315"/>
                  </a:lnTo>
                  <a:lnTo>
                    <a:pt x="1180148" y="1416367"/>
                  </a:lnTo>
                  <a:lnTo>
                    <a:pt x="1180624" y="1461134"/>
                  </a:lnTo>
                  <a:lnTo>
                    <a:pt x="1149668" y="1461611"/>
                  </a:lnTo>
                  <a:lnTo>
                    <a:pt x="1149192" y="1407319"/>
                  </a:lnTo>
                  <a:lnTo>
                    <a:pt x="1102996" y="1407794"/>
                  </a:lnTo>
                  <a:lnTo>
                    <a:pt x="1089184" y="1422082"/>
                  </a:lnTo>
                  <a:lnTo>
                    <a:pt x="1048227" y="1381601"/>
                  </a:lnTo>
                  <a:lnTo>
                    <a:pt x="1063943" y="1365884"/>
                  </a:lnTo>
                  <a:lnTo>
                    <a:pt x="1046322" y="1348740"/>
                  </a:lnTo>
                  <a:lnTo>
                    <a:pt x="1029653" y="1365409"/>
                  </a:lnTo>
                  <a:lnTo>
                    <a:pt x="996792" y="1333023"/>
                  </a:lnTo>
                  <a:lnTo>
                    <a:pt x="950595" y="1380648"/>
                  </a:lnTo>
                  <a:lnTo>
                    <a:pt x="936784" y="1367313"/>
                  </a:lnTo>
                  <a:lnTo>
                    <a:pt x="914877" y="1389697"/>
                  </a:lnTo>
                  <a:lnTo>
                    <a:pt x="900113" y="1375409"/>
                  </a:lnTo>
                  <a:lnTo>
                    <a:pt x="885349" y="1390650"/>
                  </a:lnTo>
                  <a:lnTo>
                    <a:pt x="917258" y="1422559"/>
                  </a:lnTo>
                  <a:lnTo>
                    <a:pt x="903923" y="1436369"/>
                  </a:lnTo>
                  <a:lnTo>
                    <a:pt x="882015" y="1414463"/>
                  </a:lnTo>
                  <a:lnTo>
                    <a:pt x="865347" y="1431607"/>
                  </a:lnTo>
                  <a:lnTo>
                    <a:pt x="814864" y="1382077"/>
                  </a:lnTo>
                  <a:lnTo>
                    <a:pt x="829628" y="1366838"/>
                  </a:lnTo>
                  <a:lnTo>
                    <a:pt x="760095" y="1297781"/>
                  </a:lnTo>
                  <a:lnTo>
                    <a:pt x="798195" y="1258252"/>
                  </a:lnTo>
                  <a:lnTo>
                    <a:pt x="797719" y="1197292"/>
                  </a:lnTo>
                  <a:lnTo>
                    <a:pt x="811530" y="1183481"/>
                  </a:lnTo>
                  <a:lnTo>
                    <a:pt x="763905" y="1136332"/>
                  </a:lnTo>
                  <a:lnTo>
                    <a:pt x="721519" y="1094422"/>
                  </a:lnTo>
                  <a:lnTo>
                    <a:pt x="698183" y="1118234"/>
                  </a:lnTo>
                  <a:lnTo>
                    <a:pt x="678656" y="1099184"/>
                  </a:lnTo>
                  <a:lnTo>
                    <a:pt x="595313" y="1184434"/>
                  </a:lnTo>
                  <a:lnTo>
                    <a:pt x="595313" y="1163478"/>
                  </a:lnTo>
                  <a:lnTo>
                    <a:pt x="541973" y="1163955"/>
                  </a:lnTo>
                  <a:lnTo>
                    <a:pt x="525780" y="1147763"/>
                  </a:lnTo>
                  <a:lnTo>
                    <a:pt x="499586" y="1179671"/>
                  </a:lnTo>
                  <a:lnTo>
                    <a:pt x="499586" y="1157288"/>
                  </a:lnTo>
                  <a:lnTo>
                    <a:pt x="369570" y="1158240"/>
                  </a:lnTo>
                  <a:lnTo>
                    <a:pt x="269081" y="1058703"/>
                  </a:lnTo>
                  <a:lnTo>
                    <a:pt x="242411" y="1085850"/>
                  </a:lnTo>
                  <a:lnTo>
                    <a:pt x="167164" y="1011555"/>
                  </a:lnTo>
                  <a:lnTo>
                    <a:pt x="216694" y="961072"/>
                  </a:lnTo>
                  <a:lnTo>
                    <a:pt x="174784" y="919163"/>
                  </a:lnTo>
                  <a:lnTo>
                    <a:pt x="226219" y="866298"/>
                  </a:lnTo>
                  <a:lnTo>
                    <a:pt x="176689" y="816769"/>
                  </a:lnTo>
                  <a:lnTo>
                    <a:pt x="139065" y="855821"/>
                  </a:lnTo>
                  <a:lnTo>
                    <a:pt x="78105" y="795338"/>
                  </a:lnTo>
                  <a:lnTo>
                    <a:pt x="45244" y="795813"/>
                  </a:lnTo>
                  <a:lnTo>
                    <a:pt x="44768" y="729615"/>
                  </a:lnTo>
                  <a:lnTo>
                    <a:pt x="0" y="685323"/>
                  </a:lnTo>
                  <a:lnTo>
                    <a:pt x="53340" y="630555"/>
                  </a:lnTo>
                  <a:lnTo>
                    <a:pt x="169545" y="629602"/>
                  </a:lnTo>
                  <a:lnTo>
                    <a:pt x="225743" y="571976"/>
                  </a:lnTo>
                  <a:lnTo>
                    <a:pt x="224314" y="436721"/>
                  </a:lnTo>
                  <a:lnTo>
                    <a:pt x="296704" y="435769"/>
                  </a:lnTo>
                  <a:lnTo>
                    <a:pt x="295752" y="362902"/>
                  </a:lnTo>
                  <a:lnTo>
                    <a:pt x="345281" y="362426"/>
                  </a:lnTo>
                  <a:lnTo>
                    <a:pt x="421958" y="284321"/>
                  </a:lnTo>
                  <a:lnTo>
                    <a:pt x="421481" y="259556"/>
                  </a:lnTo>
                  <a:lnTo>
                    <a:pt x="453390" y="259080"/>
                  </a:lnTo>
                  <a:lnTo>
                    <a:pt x="541020" y="347186"/>
                  </a:lnTo>
                  <a:lnTo>
                    <a:pt x="541973" y="438626"/>
                  </a:lnTo>
                  <a:lnTo>
                    <a:pt x="617220" y="437673"/>
                  </a:lnTo>
                  <a:lnTo>
                    <a:pt x="727234" y="546734"/>
                  </a:lnTo>
                  <a:lnTo>
                    <a:pt x="910590" y="544830"/>
                  </a:lnTo>
                  <a:lnTo>
                    <a:pt x="962978" y="596740"/>
                  </a:lnTo>
                  <a:lnTo>
                    <a:pt x="1008698" y="596265"/>
                  </a:lnTo>
                  <a:lnTo>
                    <a:pt x="1047274" y="556736"/>
                  </a:lnTo>
                  <a:lnTo>
                    <a:pt x="1151573" y="555784"/>
                  </a:lnTo>
                  <a:lnTo>
                    <a:pt x="1216819" y="489109"/>
                  </a:lnTo>
                  <a:lnTo>
                    <a:pt x="1200627" y="473392"/>
                  </a:lnTo>
                  <a:lnTo>
                    <a:pt x="1200627" y="439578"/>
                  </a:lnTo>
                  <a:lnTo>
                    <a:pt x="1303021" y="438626"/>
                  </a:lnTo>
                  <a:lnTo>
                    <a:pt x="1373981" y="365759"/>
                  </a:lnTo>
                  <a:lnTo>
                    <a:pt x="1454468" y="365284"/>
                  </a:lnTo>
                  <a:lnTo>
                    <a:pt x="1470184" y="349090"/>
                  </a:lnTo>
                  <a:lnTo>
                    <a:pt x="1428274" y="307657"/>
                  </a:lnTo>
                  <a:lnTo>
                    <a:pt x="1340168" y="308609"/>
                  </a:lnTo>
                  <a:lnTo>
                    <a:pt x="1339692" y="244792"/>
                  </a:lnTo>
                  <a:lnTo>
                    <a:pt x="1370172" y="213836"/>
                  </a:lnTo>
                  <a:lnTo>
                    <a:pt x="1392079" y="235267"/>
                  </a:lnTo>
                  <a:lnTo>
                    <a:pt x="1505427" y="118586"/>
                  </a:lnTo>
                  <a:lnTo>
                    <a:pt x="1462088" y="75723"/>
                  </a:lnTo>
                  <a:lnTo>
                    <a:pt x="1535906" y="0"/>
                  </a:lnTo>
                  <a:lnTo>
                    <a:pt x="1579246" y="42863"/>
                  </a:lnTo>
                  <a:lnTo>
                    <a:pt x="1638300" y="42386"/>
                  </a:lnTo>
                  <a:lnTo>
                    <a:pt x="1696403" y="100013"/>
                  </a:lnTo>
                  <a:lnTo>
                    <a:pt x="1697355" y="224790"/>
                  </a:lnTo>
                  <a:lnTo>
                    <a:pt x="1765935" y="224313"/>
                  </a:lnTo>
                  <a:lnTo>
                    <a:pt x="1824514" y="282415"/>
                  </a:lnTo>
                  <a:lnTo>
                    <a:pt x="1807369" y="300038"/>
                  </a:lnTo>
                  <a:lnTo>
                    <a:pt x="1832134" y="324802"/>
                  </a:lnTo>
                  <a:lnTo>
                    <a:pt x="1898809" y="25669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6" name="Forma libre: forma 343">
              <a:extLst>
                <a:ext uri="{FF2B5EF4-FFF2-40B4-BE49-F238E27FC236}">
                  <a16:creationId xmlns:a16="http://schemas.microsoft.com/office/drawing/2014/main" id="{2BCF2ECC-5923-004C-8BB9-E3FA987E12F8}"/>
                </a:ext>
              </a:extLst>
            </p:cNvPr>
            <p:cNvSpPr/>
            <p:nvPr/>
          </p:nvSpPr>
          <p:spPr>
            <a:xfrm>
              <a:off x="4942619" y="3021235"/>
              <a:ext cx="80455" cy="108198"/>
            </a:xfrm>
            <a:custGeom>
              <a:avLst/>
              <a:gdLst>
                <a:gd name="connsiteX0" fmla="*/ 0 w 138112"/>
                <a:gd name="connsiteY0" fmla="*/ 11431 h 185737"/>
                <a:gd name="connsiteX1" fmla="*/ 0 w 138112"/>
                <a:gd name="connsiteY1" fmla="*/ 0 h 185737"/>
                <a:gd name="connsiteX2" fmla="*/ 20002 w 138112"/>
                <a:gd name="connsiteY2" fmla="*/ 0 h 185737"/>
                <a:gd name="connsiteX3" fmla="*/ 80486 w 138112"/>
                <a:gd name="connsiteY3" fmla="*/ 60960 h 185737"/>
                <a:gd name="connsiteX4" fmla="*/ 138113 w 138112"/>
                <a:gd name="connsiteY4" fmla="*/ 60960 h 185737"/>
                <a:gd name="connsiteX5" fmla="*/ 138113 w 138112"/>
                <a:gd name="connsiteY5" fmla="*/ 93345 h 185737"/>
                <a:gd name="connsiteX6" fmla="*/ 97155 w 138112"/>
                <a:gd name="connsiteY6" fmla="*/ 93345 h 185737"/>
                <a:gd name="connsiteX7" fmla="*/ 97155 w 138112"/>
                <a:gd name="connsiteY7" fmla="*/ 138113 h 185737"/>
                <a:gd name="connsiteX8" fmla="*/ 90964 w 138112"/>
                <a:gd name="connsiteY8" fmla="*/ 132398 h 185737"/>
                <a:gd name="connsiteX9" fmla="*/ 72866 w 138112"/>
                <a:gd name="connsiteY9" fmla="*/ 132398 h 185737"/>
                <a:gd name="connsiteX10" fmla="*/ 72866 w 138112"/>
                <a:gd name="connsiteY10" fmla="*/ 185738 h 185737"/>
                <a:gd name="connsiteX11" fmla="*/ 30004 w 138112"/>
                <a:gd name="connsiteY11" fmla="*/ 185738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8112" h="185737">
                  <a:moveTo>
                    <a:pt x="0" y="11431"/>
                  </a:moveTo>
                  <a:lnTo>
                    <a:pt x="0" y="0"/>
                  </a:lnTo>
                  <a:lnTo>
                    <a:pt x="20002" y="0"/>
                  </a:lnTo>
                  <a:lnTo>
                    <a:pt x="80486" y="60960"/>
                  </a:lnTo>
                  <a:lnTo>
                    <a:pt x="138113" y="60960"/>
                  </a:lnTo>
                  <a:lnTo>
                    <a:pt x="138113" y="93345"/>
                  </a:lnTo>
                  <a:lnTo>
                    <a:pt x="97155" y="93345"/>
                  </a:lnTo>
                  <a:lnTo>
                    <a:pt x="97155" y="138113"/>
                  </a:lnTo>
                  <a:lnTo>
                    <a:pt x="90964" y="132398"/>
                  </a:lnTo>
                  <a:lnTo>
                    <a:pt x="72866" y="132398"/>
                  </a:lnTo>
                  <a:lnTo>
                    <a:pt x="72866" y="185738"/>
                  </a:lnTo>
                  <a:lnTo>
                    <a:pt x="30004" y="185738"/>
                  </a:lnTo>
                </a:path>
              </a:pathLst>
            </a:custGeom>
            <a:solidFill>
              <a:srgbClr val="F6F6F6"/>
            </a:solidFill>
            <a:ln w="6350" cap="flat">
              <a:solidFill>
                <a:srgbClr val="FFFFFF"/>
              </a:solidFill>
              <a:prstDash val="solid"/>
              <a:miter/>
            </a:ln>
          </p:spPr>
          <p:txBody>
            <a:bodyPr rtlCol="0" anchor="ctr"/>
            <a:lstStyle/>
            <a:p>
              <a:endParaRPr lang="es-ES"/>
            </a:p>
          </p:txBody>
        </p:sp>
        <p:sp>
          <p:nvSpPr>
            <p:cNvPr id="347" name="Forma libre: forma 344">
              <a:extLst>
                <a:ext uri="{FF2B5EF4-FFF2-40B4-BE49-F238E27FC236}">
                  <a16:creationId xmlns:a16="http://schemas.microsoft.com/office/drawing/2014/main" id="{9F6FCFD6-B0C7-2442-836F-5DEC606A41B9}"/>
                </a:ext>
              </a:extLst>
            </p:cNvPr>
            <p:cNvSpPr/>
            <p:nvPr/>
          </p:nvSpPr>
          <p:spPr>
            <a:xfrm>
              <a:off x="4942619" y="3027894"/>
              <a:ext cx="16646" cy="100985"/>
            </a:xfrm>
            <a:custGeom>
              <a:avLst/>
              <a:gdLst>
                <a:gd name="connsiteX0" fmla="*/ 0 w 28575"/>
                <a:gd name="connsiteY0" fmla="*/ 0 h 173354"/>
                <a:gd name="connsiteX1" fmla="*/ 0 w 28575"/>
                <a:gd name="connsiteY1" fmla="*/ 82867 h 173354"/>
                <a:gd name="connsiteX2" fmla="*/ 28575 w 28575"/>
                <a:gd name="connsiteY2" fmla="*/ 82867 h 173354"/>
                <a:gd name="connsiteX3" fmla="*/ 28575 w 28575"/>
                <a:gd name="connsiteY3" fmla="*/ 173355 h 173354"/>
              </a:gdLst>
              <a:ahLst/>
              <a:cxnLst>
                <a:cxn ang="0">
                  <a:pos x="connsiteX0" y="connsiteY0"/>
                </a:cxn>
                <a:cxn ang="0">
                  <a:pos x="connsiteX1" y="connsiteY1"/>
                </a:cxn>
                <a:cxn ang="0">
                  <a:pos x="connsiteX2" y="connsiteY2"/>
                </a:cxn>
                <a:cxn ang="0">
                  <a:pos x="connsiteX3" y="connsiteY3"/>
                </a:cxn>
              </a:cxnLst>
              <a:rect l="l" t="t" r="r" b="b"/>
              <a:pathLst>
                <a:path w="28575" h="173354">
                  <a:moveTo>
                    <a:pt x="0" y="0"/>
                  </a:moveTo>
                  <a:lnTo>
                    <a:pt x="0" y="82867"/>
                  </a:lnTo>
                  <a:lnTo>
                    <a:pt x="28575" y="82867"/>
                  </a:lnTo>
                  <a:lnTo>
                    <a:pt x="28575" y="173355"/>
                  </a:lnTo>
                </a:path>
              </a:pathLst>
            </a:custGeom>
            <a:solidFill>
              <a:srgbClr val="F6F6F6"/>
            </a:solidFill>
            <a:ln w="6350" cap="flat">
              <a:solidFill>
                <a:srgbClr val="FFFFFF"/>
              </a:solidFill>
              <a:prstDash val="solid"/>
              <a:miter/>
            </a:ln>
          </p:spPr>
          <p:txBody>
            <a:bodyPr rtlCol="0" anchor="ctr"/>
            <a:lstStyle/>
            <a:p>
              <a:endParaRPr lang="es-ES"/>
            </a:p>
          </p:txBody>
        </p:sp>
        <p:sp>
          <p:nvSpPr>
            <p:cNvPr id="348" name="Forma libre: forma 345">
              <a:extLst>
                <a:ext uri="{FF2B5EF4-FFF2-40B4-BE49-F238E27FC236}">
                  <a16:creationId xmlns:a16="http://schemas.microsoft.com/office/drawing/2014/main" id="{DB2CC532-8B09-5F47-935E-6EA319B78D41}"/>
                </a:ext>
              </a:extLst>
            </p:cNvPr>
            <p:cNvSpPr/>
            <p:nvPr/>
          </p:nvSpPr>
          <p:spPr>
            <a:xfrm>
              <a:off x="4139175" y="2652250"/>
              <a:ext cx="344848" cy="386741"/>
            </a:xfrm>
            <a:custGeom>
              <a:avLst/>
              <a:gdLst>
                <a:gd name="connsiteX0" fmla="*/ 591978 w 591978"/>
                <a:gd name="connsiteY0" fmla="*/ 557213 h 663893"/>
                <a:gd name="connsiteX1" fmla="*/ 591978 w 591978"/>
                <a:gd name="connsiteY1" fmla="*/ 630079 h 663893"/>
                <a:gd name="connsiteX2" fmla="*/ 551021 w 591978"/>
                <a:gd name="connsiteY2" fmla="*/ 630079 h 663893"/>
                <a:gd name="connsiteX3" fmla="*/ 551021 w 591978"/>
                <a:gd name="connsiteY3" fmla="*/ 663893 h 663893"/>
                <a:gd name="connsiteX4" fmla="*/ 411956 w 591978"/>
                <a:gd name="connsiteY4" fmla="*/ 663893 h 663893"/>
                <a:gd name="connsiteX5" fmla="*/ 411956 w 591978"/>
                <a:gd name="connsiteY5" fmla="*/ 624840 h 663893"/>
                <a:gd name="connsiteX6" fmla="*/ 376714 w 591978"/>
                <a:gd name="connsiteY6" fmla="*/ 589598 h 663893"/>
                <a:gd name="connsiteX7" fmla="*/ 328613 w 591978"/>
                <a:gd name="connsiteY7" fmla="*/ 637699 h 663893"/>
                <a:gd name="connsiteX8" fmla="*/ 187166 w 591978"/>
                <a:gd name="connsiteY8" fmla="*/ 491966 h 663893"/>
                <a:gd name="connsiteX9" fmla="*/ 138113 w 591978"/>
                <a:gd name="connsiteY9" fmla="*/ 491966 h 663893"/>
                <a:gd name="connsiteX10" fmla="*/ 102870 w 591978"/>
                <a:gd name="connsiteY10" fmla="*/ 455771 h 663893"/>
                <a:gd name="connsiteX11" fmla="*/ 102870 w 591978"/>
                <a:gd name="connsiteY11" fmla="*/ 398145 h 663893"/>
                <a:gd name="connsiteX12" fmla="*/ 31909 w 591978"/>
                <a:gd name="connsiteY12" fmla="*/ 326708 h 663893"/>
                <a:gd name="connsiteX13" fmla="*/ 88582 w 591978"/>
                <a:gd name="connsiteY13" fmla="*/ 269558 h 663893"/>
                <a:gd name="connsiteX14" fmla="*/ 0 w 591978"/>
                <a:gd name="connsiteY14" fmla="*/ 179546 h 663893"/>
                <a:gd name="connsiteX15" fmla="*/ 0 w 591978"/>
                <a:gd name="connsiteY15" fmla="*/ 97156 h 663893"/>
                <a:gd name="connsiteX16" fmla="*/ 10001 w 591978"/>
                <a:gd name="connsiteY16" fmla="*/ 97156 h 663893"/>
                <a:gd name="connsiteX17" fmla="*/ 51435 w 591978"/>
                <a:gd name="connsiteY17" fmla="*/ 139065 h 663893"/>
                <a:gd name="connsiteX18" fmla="*/ 69056 w 591978"/>
                <a:gd name="connsiteY18" fmla="*/ 120968 h 663893"/>
                <a:gd name="connsiteX19" fmla="*/ 70485 w 591978"/>
                <a:gd name="connsiteY19" fmla="*/ 122396 h 663893"/>
                <a:gd name="connsiteX20" fmla="*/ 83344 w 591978"/>
                <a:gd name="connsiteY20" fmla="*/ 109062 h 663893"/>
                <a:gd name="connsiteX21" fmla="*/ 49053 w 591978"/>
                <a:gd name="connsiteY21" fmla="*/ 74771 h 663893"/>
                <a:gd name="connsiteX22" fmla="*/ 66675 w 591978"/>
                <a:gd name="connsiteY22" fmla="*/ 57150 h 663893"/>
                <a:gd name="connsiteX23" fmla="*/ 27146 w 591978"/>
                <a:gd name="connsiteY23" fmla="*/ 17621 h 663893"/>
                <a:gd name="connsiteX24" fmla="*/ 41434 w 591978"/>
                <a:gd name="connsiteY24" fmla="*/ 3334 h 663893"/>
                <a:gd name="connsiteX25" fmla="*/ 67627 w 591978"/>
                <a:gd name="connsiteY25" fmla="*/ 30004 h 663893"/>
                <a:gd name="connsiteX26" fmla="*/ 93821 w 591978"/>
                <a:gd name="connsiteY26" fmla="*/ 3810 h 663893"/>
                <a:gd name="connsiteX27" fmla="*/ 116681 w 591978"/>
                <a:gd name="connsiteY27" fmla="*/ 26670 h 663893"/>
                <a:gd name="connsiteX28" fmla="*/ 142875 w 591978"/>
                <a:gd name="connsiteY28" fmla="*/ 0 h 663893"/>
                <a:gd name="connsiteX29" fmla="*/ 155257 w 591978"/>
                <a:gd name="connsiteY29" fmla="*/ 12383 h 663893"/>
                <a:gd name="connsiteX30" fmla="*/ 155257 w 591978"/>
                <a:gd name="connsiteY30" fmla="*/ 182404 h 663893"/>
                <a:gd name="connsiteX31" fmla="*/ 225743 w 591978"/>
                <a:gd name="connsiteY31" fmla="*/ 253841 h 663893"/>
                <a:gd name="connsiteX32" fmla="*/ 311944 w 591978"/>
                <a:gd name="connsiteY32" fmla="*/ 167164 h 663893"/>
                <a:gd name="connsiteX33" fmla="*/ 331946 w 591978"/>
                <a:gd name="connsiteY33" fmla="*/ 187166 h 663893"/>
                <a:gd name="connsiteX34" fmla="*/ 382428 w 591978"/>
                <a:gd name="connsiteY34" fmla="*/ 136208 h 663893"/>
                <a:gd name="connsiteX35" fmla="*/ 427196 w 591978"/>
                <a:gd name="connsiteY35" fmla="*/ 136208 h 663893"/>
                <a:gd name="connsiteX36" fmla="*/ 500063 w 591978"/>
                <a:gd name="connsiteY36" fmla="*/ 210027 h 663893"/>
                <a:gd name="connsiteX37" fmla="*/ 540544 w 591978"/>
                <a:gd name="connsiteY37" fmla="*/ 210027 h 663893"/>
                <a:gd name="connsiteX38" fmla="*/ 540544 w 591978"/>
                <a:gd name="connsiteY38" fmla="*/ 280988 h 663893"/>
                <a:gd name="connsiteX39" fmla="*/ 519113 w 591978"/>
                <a:gd name="connsiteY39" fmla="*/ 302419 h 663893"/>
                <a:gd name="connsiteX40" fmla="*/ 519113 w 591978"/>
                <a:gd name="connsiteY40" fmla="*/ 411004 h 663893"/>
                <a:gd name="connsiteX41" fmla="*/ 561022 w 591978"/>
                <a:gd name="connsiteY41" fmla="*/ 452914 h 663893"/>
                <a:gd name="connsiteX42" fmla="*/ 524827 w 591978"/>
                <a:gd name="connsiteY42" fmla="*/ 489585 h 663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591978" h="663893">
                  <a:moveTo>
                    <a:pt x="591978" y="557213"/>
                  </a:moveTo>
                  <a:lnTo>
                    <a:pt x="591978" y="630079"/>
                  </a:lnTo>
                  <a:lnTo>
                    <a:pt x="551021" y="630079"/>
                  </a:lnTo>
                  <a:lnTo>
                    <a:pt x="551021" y="663893"/>
                  </a:lnTo>
                  <a:lnTo>
                    <a:pt x="411956" y="663893"/>
                  </a:lnTo>
                  <a:lnTo>
                    <a:pt x="411956" y="624840"/>
                  </a:lnTo>
                  <a:lnTo>
                    <a:pt x="376714" y="589598"/>
                  </a:lnTo>
                  <a:lnTo>
                    <a:pt x="328613" y="637699"/>
                  </a:lnTo>
                  <a:lnTo>
                    <a:pt x="187166" y="491966"/>
                  </a:lnTo>
                  <a:lnTo>
                    <a:pt x="138113" y="491966"/>
                  </a:lnTo>
                  <a:lnTo>
                    <a:pt x="102870" y="455771"/>
                  </a:lnTo>
                  <a:lnTo>
                    <a:pt x="102870" y="398145"/>
                  </a:lnTo>
                  <a:lnTo>
                    <a:pt x="31909" y="326708"/>
                  </a:lnTo>
                  <a:lnTo>
                    <a:pt x="88582" y="269558"/>
                  </a:lnTo>
                  <a:lnTo>
                    <a:pt x="0" y="179546"/>
                  </a:lnTo>
                  <a:lnTo>
                    <a:pt x="0" y="97156"/>
                  </a:lnTo>
                  <a:lnTo>
                    <a:pt x="10001" y="97156"/>
                  </a:lnTo>
                  <a:lnTo>
                    <a:pt x="51435" y="139065"/>
                  </a:lnTo>
                  <a:lnTo>
                    <a:pt x="69056" y="120968"/>
                  </a:lnTo>
                  <a:lnTo>
                    <a:pt x="70485" y="122396"/>
                  </a:lnTo>
                  <a:lnTo>
                    <a:pt x="83344" y="109062"/>
                  </a:lnTo>
                  <a:lnTo>
                    <a:pt x="49053" y="74771"/>
                  </a:lnTo>
                  <a:lnTo>
                    <a:pt x="66675" y="57150"/>
                  </a:lnTo>
                  <a:lnTo>
                    <a:pt x="27146" y="17621"/>
                  </a:lnTo>
                  <a:lnTo>
                    <a:pt x="41434" y="3334"/>
                  </a:lnTo>
                  <a:lnTo>
                    <a:pt x="67627" y="30004"/>
                  </a:lnTo>
                  <a:lnTo>
                    <a:pt x="93821" y="3810"/>
                  </a:lnTo>
                  <a:lnTo>
                    <a:pt x="116681" y="26670"/>
                  </a:lnTo>
                  <a:lnTo>
                    <a:pt x="142875" y="0"/>
                  </a:lnTo>
                  <a:lnTo>
                    <a:pt x="155257" y="12383"/>
                  </a:lnTo>
                  <a:lnTo>
                    <a:pt x="155257" y="182404"/>
                  </a:lnTo>
                  <a:lnTo>
                    <a:pt x="225743" y="253841"/>
                  </a:lnTo>
                  <a:lnTo>
                    <a:pt x="311944" y="167164"/>
                  </a:lnTo>
                  <a:lnTo>
                    <a:pt x="331946" y="187166"/>
                  </a:lnTo>
                  <a:lnTo>
                    <a:pt x="382428" y="136208"/>
                  </a:lnTo>
                  <a:lnTo>
                    <a:pt x="427196" y="136208"/>
                  </a:lnTo>
                  <a:lnTo>
                    <a:pt x="500063" y="210027"/>
                  </a:lnTo>
                  <a:lnTo>
                    <a:pt x="540544" y="210027"/>
                  </a:lnTo>
                  <a:lnTo>
                    <a:pt x="540544" y="280988"/>
                  </a:lnTo>
                  <a:lnTo>
                    <a:pt x="519113" y="302419"/>
                  </a:lnTo>
                  <a:lnTo>
                    <a:pt x="519113" y="411004"/>
                  </a:lnTo>
                  <a:lnTo>
                    <a:pt x="561022" y="452914"/>
                  </a:lnTo>
                  <a:lnTo>
                    <a:pt x="524827" y="48958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49" name="Forma libre: forma 346">
              <a:extLst>
                <a:ext uri="{FF2B5EF4-FFF2-40B4-BE49-F238E27FC236}">
                  <a16:creationId xmlns:a16="http://schemas.microsoft.com/office/drawing/2014/main" id="{6E70A9E5-1F8D-C34C-90F5-9973D8B12814}"/>
                </a:ext>
              </a:extLst>
            </p:cNvPr>
            <p:cNvSpPr/>
            <p:nvPr/>
          </p:nvSpPr>
          <p:spPr>
            <a:xfrm>
              <a:off x="4458500" y="2770714"/>
              <a:ext cx="294633" cy="321266"/>
            </a:xfrm>
            <a:custGeom>
              <a:avLst/>
              <a:gdLst>
                <a:gd name="connsiteX0" fmla="*/ 505777 w 505777"/>
                <a:gd name="connsiteY0" fmla="*/ 60960 h 551497"/>
                <a:gd name="connsiteX1" fmla="*/ 444818 w 505777"/>
                <a:gd name="connsiteY1" fmla="*/ 122397 h 551497"/>
                <a:gd name="connsiteX2" fmla="*/ 408623 w 505777"/>
                <a:gd name="connsiteY2" fmla="*/ 86202 h 551497"/>
                <a:gd name="connsiteX3" fmla="*/ 372904 w 505777"/>
                <a:gd name="connsiteY3" fmla="*/ 122397 h 551497"/>
                <a:gd name="connsiteX4" fmla="*/ 405765 w 505777"/>
                <a:gd name="connsiteY4" fmla="*/ 155735 h 551497"/>
                <a:gd name="connsiteX5" fmla="*/ 405765 w 505777"/>
                <a:gd name="connsiteY5" fmla="*/ 297181 h 551497"/>
                <a:gd name="connsiteX6" fmla="*/ 312420 w 505777"/>
                <a:gd name="connsiteY6" fmla="*/ 391478 h 551497"/>
                <a:gd name="connsiteX7" fmla="*/ 290513 w 505777"/>
                <a:gd name="connsiteY7" fmla="*/ 369570 h 551497"/>
                <a:gd name="connsiteX8" fmla="*/ 234791 w 505777"/>
                <a:gd name="connsiteY8" fmla="*/ 425768 h 551497"/>
                <a:gd name="connsiteX9" fmla="*/ 288607 w 505777"/>
                <a:gd name="connsiteY9" fmla="*/ 480537 h 551497"/>
                <a:gd name="connsiteX10" fmla="*/ 218599 w 505777"/>
                <a:gd name="connsiteY10" fmla="*/ 551498 h 551497"/>
                <a:gd name="connsiteX11" fmla="*/ 128588 w 505777"/>
                <a:gd name="connsiteY11" fmla="*/ 460535 h 551497"/>
                <a:gd name="connsiteX12" fmla="*/ 2857 w 505777"/>
                <a:gd name="connsiteY12" fmla="*/ 460535 h 551497"/>
                <a:gd name="connsiteX13" fmla="*/ 2857 w 505777"/>
                <a:gd name="connsiteY13" fmla="*/ 426720 h 551497"/>
                <a:gd name="connsiteX14" fmla="*/ 43815 w 505777"/>
                <a:gd name="connsiteY14" fmla="*/ 426720 h 551497"/>
                <a:gd name="connsiteX15" fmla="*/ 43815 w 505777"/>
                <a:gd name="connsiteY15" fmla="*/ 353854 h 551497"/>
                <a:gd name="connsiteX16" fmla="*/ 0 w 505777"/>
                <a:gd name="connsiteY16" fmla="*/ 310039 h 551497"/>
                <a:gd name="connsiteX17" fmla="*/ 109538 w 505777"/>
                <a:gd name="connsiteY17" fmla="*/ 310039 h 551497"/>
                <a:gd name="connsiteX18" fmla="*/ 336709 w 505777"/>
                <a:gd name="connsiteY18" fmla="*/ 80963 h 551497"/>
                <a:gd name="connsiteX19" fmla="*/ 304324 w 505777"/>
                <a:gd name="connsiteY19" fmla="*/ 48578 h 551497"/>
                <a:gd name="connsiteX20" fmla="*/ 335280 w 505777"/>
                <a:gd name="connsiteY20" fmla="*/ 17145 h 551497"/>
                <a:gd name="connsiteX21" fmla="*/ 412432 w 505777"/>
                <a:gd name="connsiteY21" fmla="*/ 17145 h 551497"/>
                <a:gd name="connsiteX22" fmla="*/ 412432 w 505777"/>
                <a:gd name="connsiteY22" fmla="*/ 0 h 551497"/>
                <a:gd name="connsiteX23" fmla="*/ 445294 w 505777"/>
                <a:gd name="connsiteY23" fmla="*/ 0 h 55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05777" h="551497">
                  <a:moveTo>
                    <a:pt x="505777" y="60960"/>
                  </a:moveTo>
                  <a:lnTo>
                    <a:pt x="444818" y="122397"/>
                  </a:lnTo>
                  <a:lnTo>
                    <a:pt x="408623" y="86202"/>
                  </a:lnTo>
                  <a:lnTo>
                    <a:pt x="372904" y="122397"/>
                  </a:lnTo>
                  <a:lnTo>
                    <a:pt x="405765" y="155735"/>
                  </a:lnTo>
                  <a:lnTo>
                    <a:pt x="405765" y="297181"/>
                  </a:lnTo>
                  <a:lnTo>
                    <a:pt x="312420" y="391478"/>
                  </a:lnTo>
                  <a:lnTo>
                    <a:pt x="290513" y="369570"/>
                  </a:lnTo>
                  <a:lnTo>
                    <a:pt x="234791" y="425768"/>
                  </a:lnTo>
                  <a:lnTo>
                    <a:pt x="288607" y="480537"/>
                  </a:lnTo>
                  <a:lnTo>
                    <a:pt x="218599" y="551498"/>
                  </a:lnTo>
                  <a:lnTo>
                    <a:pt x="128588" y="460535"/>
                  </a:lnTo>
                  <a:lnTo>
                    <a:pt x="2857" y="460535"/>
                  </a:lnTo>
                  <a:lnTo>
                    <a:pt x="2857" y="426720"/>
                  </a:lnTo>
                  <a:lnTo>
                    <a:pt x="43815" y="426720"/>
                  </a:lnTo>
                  <a:lnTo>
                    <a:pt x="43815" y="353854"/>
                  </a:lnTo>
                  <a:lnTo>
                    <a:pt x="0" y="310039"/>
                  </a:lnTo>
                  <a:lnTo>
                    <a:pt x="109538" y="310039"/>
                  </a:lnTo>
                  <a:lnTo>
                    <a:pt x="336709" y="80963"/>
                  </a:lnTo>
                  <a:lnTo>
                    <a:pt x="304324" y="48578"/>
                  </a:lnTo>
                  <a:lnTo>
                    <a:pt x="335280" y="17145"/>
                  </a:lnTo>
                  <a:lnTo>
                    <a:pt x="412432" y="17145"/>
                  </a:lnTo>
                  <a:lnTo>
                    <a:pt x="412432" y="0"/>
                  </a:lnTo>
                  <a:lnTo>
                    <a:pt x="44529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0" name="Forma libre: forma 347">
              <a:extLst>
                <a:ext uri="{FF2B5EF4-FFF2-40B4-BE49-F238E27FC236}">
                  <a16:creationId xmlns:a16="http://schemas.microsoft.com/office/drawing/2014/main" id="{1EFF3E0A-1089-9B4D-B489-A8A511DF1D9C}"/>
                </a:ext>
              </a:extLst>
            </p:cNvPr>
            <p:cNvSpPr/>
            <p:nvPr/>
          </p:nvSpPr>
          <p:spPr>
            <a:xfrm>
              <a:off x="4441576" y="2727434"/>
              <a:ext cx="257179" cy="223887"/>
            </a:xfrm>
            <a:custGeom>
              <a:avLst/>
              <a:gdLst>
                <a:gd name="connsiteX0" fmla="*/ 441484 w 441483"/>
                <a:gd name="connsiteY0" fmla="*/ 61436 h 384333"/>
                <a:gd name="connsiteX1" fmla="*/ 441484 w 441483"/>
                <a:gd name="connsiteY1" fmla="*/ 91440 h 384333"/>
                <a:gd name="connsiteX2" fmla="*/ 364331 w 441483"/>
                <a:gd name="connsiteY2" fmla="*/ 91440 h 384333"/>
                <a:gd name="connsiteX3" fmla="*/ 333375 w 441483"/>
                <a:gd name="connsiteY3" fmla="*/ 122873 h 384333"/>
                <a:gd name="connsiteX4" fmla="*/ 365760 w 441483"/>
                <a:gd name="connsiteY4" fmla="*/ 155257 h 384333"/>
                <a:gd name="connsiteX5" fmla="*/ 138589 w 441483"/>
                <a:gd name="connsiteY5" fmla="*/ 384334 h 384333"/>
                <a:gd name="connsiteX6" fmla="*/ 29051 w 441483"/>
                <a:gd name="connsiteY6" fmla="*/ 384334 h 384333"/>
                <a:gd name="connsiteX7" fmla="*/ 5715 w 441483"/>
                <a:gd name="connsiteY7" fmla="*/ 360521 h 384333"/>
                <a:gd name="connsiteX8" fmla="*/ 41910 w 441483"/>
                <a:gd name="connsiteY8" fmla="*/ 323850 h 384333"/>
                <a:gd name="connsiteX9" fmla="*/ 0 w 441483"/>
                <a:gd name="connsiteY9" fmla="*/ 281940 h 384333"/>
                <a:gd name="connsiteX10" fmla="*/ 0 w 441483"/>
                <a:gd name="connsiteY10" fmla="*/ 173355 h 384333"/>
                <a:gd name="connsiteX11" fmla="*/ 21431 w 441483"/>
                <a:gd name="connsiteY11" fmla="*/ 151923 h 384333"/>
                <a:gd name="connsiteX12" fmla="*/ 21431 w 441483"/>
                <a:gd name="connsiteY12" fmla="*/ 135731 h 384333"/>
                <a:gd name="connsiteX13" fmla="*/ 75247 w 441483"/>
                <a:gd name="connsiteY13" fmla="*/ 135731 h 384333"/>
                <a:gd name="connsiteX14" fmla="*/ 170974 w 441483"/>
                <a:gd name="connsiteY14" fmla="*/ 39529 h 384333"/>
                <a:gd name="connsiteX15" fmla="*/ 221932 w 441483"/>
                <a:gd name="connsiteY15" fmla="*/ 90963 h 384333"/>
                <a:gd name="connsiteX16" fmla="*/ 312420 w 441483"/>
                <a:gd name="connsiteY16" fmla="*/ 0 h 384333"/>
                <a:gd name="connsiteX17" fmla="*/ 340043 w 441483"/>
                <a:gd name="connsiteY17" fmla="*/ 28098 h 384333"/>
                <a:gd name="connsiteX18" fmla="*/ 340043 w 441483"/>
                <a:gd name="connsiteY18" fmla="*/ 97155 h 384333"/>
                <a:gd name="connsiteX19" fmla="*/ 383857 w 441483"/>
                <a:gd name="connsiteY19" fmla="*/ 61436 h 38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1483" h="384333">
                  <a:moveTo>
                    <a:pt x="441484" y="61436"/>
                  </a:moveTo>
                  <a:lnTo>
                    <a:pt x="441484" y="91440"/>
                  </a:lnTo>
                  <a:lnTo>
                    <a:pt x="364331" y="91440"/>
                  </a:lnTo>
                  <a:lnTo>
                    <a:pt x="333375" y="122873"/>
                  </a:lnTo>
                  <a:lnTo>
                    <a:pt x="365760" y="155257"/>
                  </a:lnTo>
                  <a:lnTo>
                    <a:pt x="138589" y="384334"/>
                  </a:lnTo>
                  <a:lnTo>
                    <a:pt x="29051" y="384334"/>
                  </a:lnTo>
                  <a:lnTo>
                    <a:pt x="5715" y="360521"/>
                  </a:lnTo>
                  <a:lnTo>
                    <a:pt x="41910" y="323850"/>
                  </a:lnTo>
                  <a:lnTo>
                    <a:pt x="0" y="281940"/>
                  </a:lnTo>
                  <a:lnTo>
                    <a:pt x="0" y="173355"/>
                  </a:lnTo>
                  <a:lnTo>
                    <a:pt x="21431" y="151923"/>
                  </a:lnTo>
                  <a:lnTo>
                    <a:pt x="21431" y="135731"/>
                  </a:lnTo>
                  <a:lnTo>
                    <a:pt x="75247" y="135731"/>
                  </a:lnTo>
                  <a:lnTo>
                    <a:pt x="170974" y="39529"/>
                  </a:lnTo>
                  <a:lnTo>
                    <a:pt x="221932" y="90963"/>
                  </a:lnTo>
                  <a:lnTo>
                    <a:pt x="312420" y="0"/>
                  </a:lnTo>
                  <a:lnTo>
                    <a:pt x="340043" y="28098"/>
                  </a:lnTo>
                  <a:lnTo>
                    <a:pt x="340043" y="97155"/>
                  </a:lnTo>
                  <a:lnTo>
                    <a:pt x="383857" y="6143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1" name="Forma libre: forma 348">
              <a:extLst>
                <a:ext uri="{FF2B5EF4-FFF2-40B4-BE49-F238E27FC236}">
                  <a16:creationId xmlns:a16="http://schemas.microsoft.com/office/drawing/2014/main" id="{F172CB45-E5FE-C840-9AC2-8CFEDE6E8640}"/>
                </a:ext>
              </a:extLst>
            </p:cNvPr>
            <p:cNvSpPr/>
            <p:nvPr/>
          </p:nvSpPr>
          <p:spPr>
            <a:xfrm>
              <a:off x="4320894" y="2639211"/>
              <a:ext cx="220281" cy="167291"/>
            </a:xfrm>
            <a:custGeom>
              <a:avLst/>
              <a:gdLst>
                <a:gd name="connsiteX0" fmla="*/ 378143 w 378142"/>
                <a:gd name="connsiteY0" fmla="*/ 190977 h 287178"/>
                <a:gd name="connsiteX1" fmla="*/ 282416 w 378142"/>
                <a:gd name="connsiteY1" fmla="*/ 287179 h 287178"/>
                <a:gd name="connsiteX2" fmla="*/ 228600 w 378142"/>
                <a:gd name="connsiteY2" fmla="*/ 287179 h 287178"/>
                <a:gd name="connsiteX3" fmla="*/ 228600 w 378142"/>
                <a:gd name="connsiteY3" fmla="*/ 232410 h 287178"/>
                <a:gd name="connsiteX4" fmla="*/ 188119 w 378142"/>
                <a:gd name="connsiteY4" fmla="*/ 232410 h 287178"/>
                <a:gd name="connsiteX5" fmla="*/ 115252 w 378142"/>
                <a:gd name="connsiteY5" fmla="*/ 158591 h 287178"/>
                <a:gd name="connsiteX6" fmla="*/ 70485 w 378142"/>
                <a:gd name="connsiteY6" fmla="*/ 158591 h 287178"/>
                <a:gd name="connsiteX7" fmla="*/ 20002 w 378142"/>
                <a:gd name="connsiteY7" fmla="*/ 209550 h 287178"/>
                <a:gd name="connsiteX8" fmla="*/ 0 w 378142"/>
                <a:gd name="connsiteY8" fmla="*/ 189548 h 287178"/>
                <a:gd name="connsiteX9" fmla="*/ 1428 w 378142"/>
                <a:gd name="connsiteY9" fmla="*/ 188119 h 287178"/>
                <a:gd name="connsiteX10" fmla="*/ 1428 w 378142"/>
                <a:gd name="connsiteY10" fmla="*/ 0 h 287178"/>
                <a:gd name="connsiteX11" fmla="*/ 24765 w 378142"/>
                <a:gd name="connsiteY11" fmla="*/ 0 h 287178"/>
                <a:gd name="connsiteX12" fmla="*/ 60484 w 378142"/>
                <a:gd name="connsiteY12" fmla="*/ 35719 h 287178"/>
                <a:gd name="connsiteX13" fmla="*/ 94774 w 378142"/>
                <a:gd name="connsiteY13" fmla="*/ 35719 h 287178"/>
                <a:gd name="connsiteX14" fmla="*/ 94774 w 378142"/>
                <a:gd name="connsiteY14" fmla="*/ 0 h 287178"/>
                <a:gd name="connsiteX15" fmla="*/ 189071 w 378142"/>
                <a:gd name="connsiteY15" fmla="*/ 0 h 287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8142" h="287178">
                  <a:moveTo>
                    <a:pt x="378143" y="190977"/>
                  </a:moveTo>
                  <a:lnTo>
                    <a:pt x="282416" y="287179"/>
                  </a:lnTo>
                  <a:lnTo>
                    <a:pt x="228600" y="287179"/>
                  </a:lnTo>
                  <a:lnTo>
                    <a:pt x="228600" y="232410"/>
                  </a:lnTo>
                  <a:lnTo>
                    <a:pt x="188119" y="232410"/>
                  </a:lnTo>
                  <a:lnTo>
                    <a:pt x="115252" y="158591"/>
                  </a:lnTo>
                  <a:lnTo>
                    <a:pt x="70485" y="158591"/>
                  </a:lnTo>
                  <a:lnTo>
                    <a:pt x="20002" y="209550"/>
                  </a:lnTo>
                  <a:lnTo>
                    <a:pt x="0" y="189548"/>
                  </a:lnTo>
                  <a:lnTo>
                    <a:pt x="1428" y="188119"/>
                  </a:lnTo>
                  <a:lnTo>
                    <a:pt x="1428" y="0"/>
                  </a:lnTo>
                  <a:lnTo>
                    <a:pt x="24765" y="0"/>
                  </a:lnTo>
                  <a:lnTo>
                    <a:pt x="60484" y="35719"/>
                  </a:lnTo>
                  <a:lnTo>
                    <a:pt x="94774" y="35719"/>
                  </a:lnTo>
                  <a:lnTo>
                    <a:pt x="94774" y="0"/>
                  </a:lnTo>
                  <a:lnTo>
                    <a:pt x="189071"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2" name="Forma libre: forma 349">
              <a:extLst>
                <a:ext uri="{FF2B5EF4-FFF2-40B4-BE49-F238E27FC236}">
                  <a16:creationId xmlns:a16="http://schemas.microsoft.com/office/drawing/2014/main" id="{E7F46F68-9806-DC43-BB50-4F8D3D6646DD}"/>
                </a:ext>
              </a:extLst>
            </p:cNvPr>
            <p:cNvSpPr/>
            <p:nvPr/>
          </p:nvSpPr>
          <p:spPr>
            <a:xfrm>
              <a:off x="3774352" y="1564162"/>
              <a:ext cx="2852001" cy="1189905"/>
            </a:xfrm>
            <a:custGeom>
              <a:avLst/>
              <a:gdLst>
                <a:gd name="connsiteX0" fmla="*/ 4812983 w 4895849"/>
                <a:gd name="connsiteY0" fmla="*/ 753904 h 2042635"/>
                <a:gd name="connsiteX1" fmla="*/ 4812983 w 4895849"/>
                <a:gd name="connsiteY1" fmla="*/ 787242 h 2042635"/>
                <a:gd name="connsiteX2" fmla="*/ 4871085 w 4895849"/>
                <a:gd name="connsiteY2" fmla="*/ 787242 h 2042635"/>
                <a:gd name="connsiteX3" fmla="*/ 4871085 w 4895849"/>
                <a:gd name="connsiteY3" fmla="*/ 878205 h 2042635"/>
                <a:gd name="connsiteX4" fmla="*/ 4707255 w 4895849"/>
                <a:gd name="connsiteY4" fmla="*/ 878205 h 2042635"/>
                <a:gd name="connsiteX5" fmla="*/ 4615816 w 4895849"/>
                <a:gd name="connsiteY5" fmla="*/ 970598 h 2042635"/>
                <a:gd name="connsiteX6" fmla="*/ 4452462 w 4895849"/>
                <a:gd name="connsiteY6" fmla="*/ 970598 h 2042635"/>
                <a:gd name="connsiteX7" fmla="*/ 4326255 w 4895849"/>
                <a:gd name="connsiteY7" fmla="*/ 1097756 h 2042635"/>
                <a:gd name="connsiteX8" fmla="*/ 4364355 w 4895849"/>
                <a:gd name="connsiteY8" fmla="*/ 1097756 h 2042635"/>
                <a:gd name="connsiteX9" fmla="*/ 4364355 w 4895849"/>
                <a:gd name="connsiteY9" fmla="*/ 1198246 h 2042635"/>
                <a:gd name="connsiteX10" fmla="*/ 4326255 w 4895849"/>
                <a:gd name="connsiteY10" fmla="*/ 1198246 h 2042635"/>
                <a:gd name="connsiteX11" fmla="*/ 4326255 w 4895849"/>
                <a:gd name="connsiteY11" fmla="*/ 1277779 h 2042635"/>
                <a:gd name="connsiteX12" fmla="*/ 4263391 w 4895849"/>
                <a:gd name="connsiteY12" fmla="*/ 1277779 h 2042635"/>
                <a:gd name="connsiteX13" fmla="*/ 4263391 w 4895849"/>
                <a:gd name="connsiteY13" fmla="*/ 1345883 h 2042635"/>
                <a:gd name="connsiteX14" fmla="*/ 4209097 w 4895849"/>
                <a:gd name="connsiteY14" fmla="*/ 1345883 h 2042635"/>
                <a:gd name="connsiteX15" fmla="*/ 4209097 w 4895849"/>
                <a:gd name="connsiteY15" fmla="*/ 1439227 h 2042635"/>
                <a:gd name="connsiteX16" fmla="*/ 4143851 w 4895849"/>
                <a:gd name="connsiteY16" fmla="*/ 1439227 h 2042635"/>
                <a:gd name="connsiteX17" fmla="*/ 4143851 w 4895849"/>
                <a:gd name="connsiteY17" fmla="*/ 1185863 h 2042635"/>
                <a:gd name="connsiteX18" fmla="*/ 4429125 w 4895849"/>
                <a:gd name="connsiteY18" fmla="*/ 898207 h 2042635"/>
                <a:gd name="connsiteX19" fmla="*/ 4387216 w 4895849"/>
                <a:gd name="connsiteY19" fmla="*/ 855821 h 2042635"/>
                <a:gd name="connsiteX20" fmla="*/ 4292918 w 4895849"/>
                <a:gd name="connsiteY20" fmla="*/ 951071 h 2042635"/>
                <a:gd name="connsiteX21" fmla="*/ 4227195 w 4895849"/>
                <a:gd name="connsiteY21" fmla="*/ 885825 h 2042635"/>
                <a:gd name="connsiteX22" fmla="*/ 4090511 w 4895849"/>
                <a:gd name="connsiteY22" fmla="*/ 1023938 h 2042635"/>
                <a:gd name="connsiteX23" fmla="*/ 3719512 w 4895849"/>
                <a:gd name="connsiteY23" fmla="*/ 1023938 h 2042635"/>
                <a:gd name="connsiteX24" fmla="*/ 3486626 w 4895849"/>
                <a:gd name="connsiteY24" fmla="*/ 1258729 h 2042635"/>
                <a:gd name="connsiteX25" fmla="*/ 3562826 w 4895849"/>
                <a:gd name="connsiteY25" fmla="*/ 1335881 h 2042635"/>
                <a:gd name="connsiteX26" fmla="*/ 3618072 w 4895849"/>
                <a:gd name="connsiteY26" fmla="*/ 1280160 h 2042635"/>
                <a:gd name="connsiteX27" fmla="*/ 3687604 w 4895849"/>
                <a:gd name="connsiteY27" fmla="*/ 1350169 h 2042635"/>
                <a:gd name="connsiteX28" fmla="*/ 3653314 w 4895849"/>
                <a:gd name="connsiteY28" fmla="*/ 1384935 h 2042635"/>
                <a:gd name="connsiteX29" fmla="*/ 3684270 w 4895849"/>
                <a:gd name="connsiteY29" fmla="*/ 1415892 h 2042635"/>
                <a:gd name="connsiteX30" fmla="*/ 3652837 w 4895849"/>
                <a:gd name="connsiteY30" fmla="*/ 1447323 h 2042635"/>
                <a:gd name="connsiteX31" fmla="*/ 3652837 w 4895849"/>
                <a:gd name="connsiteY31" fmla="*/ 1531621 h 2042635"/>
                <a:gd name="connsiteX32" fmla="*/ 3587591 w 4895849"/>
                <a:gd name="connsiteY32" fmla="*/ 1597342 h 2042635"/>
                <a:gd name="connsiteX33" fmla="*/ 3587591 w 4895849"/>
                <a:gd name="connsiteY33" fmla="*/ 1660684 h 2042635"/>
                <a:gd name="connsiteX34" fmla="*/ 3425666 w 4895849"/>
                <a:gd name="connsiteY34" fmla="*/ 1824038 h 2042635"/>
                <a:gd name="connsiteX35" fmla="*/ 3398043 w 4895849"/>
                <a:gd name="connsiteY35" fmla="*/ 1796415 h 2042635"/>
                <a:gd name="connsiteX36" fmla="*/ 3234690 w 4895849"/>
                <a:gd name="connsiteY36" fmla="*/ 1961198 h 2042635"/>
                <a:gd name="connsiteX37" fmla="*/ 3276600 w 4895849"/>
                <a:gd name="connsiteY37" fmla="*/ 2003108 h 2042635"/>
                <a:gd name="connsiteX38" fmla="*/ 3263265 w 4895849"/>
                <a:gd name="connsiteY38" fmla="*/ 2016919 h 2042635"/>
                <a:gd name="connsiteX39" fmla="*/ 3237547 w 4895849"/>
                <a:gd name="connsiteY39" fmla="*/ 2016919 h 2042635"/>
                <a:gd name="connsiteX40" fmla="*/ 3218974 w 4895849"/>
                <a:gd name="connsiteY40" fmla="*/ 2035492 h 2042635"/>
                <a:gd name="connsiteX41" fmla="*/ 3202305 w 4895849"/>
                <a:gd name="connsiteY41" fmla="*/ 2018823 h 2042635"/>
                <a:gd name="connsiteX42" fmla="*/ 3178969 w 4895849"/>
                <a:gd name="connsiteY42" fmla="*/ 2042636 h 2042635"/>
                <a:gd name="connsiteX43" fmla="*/ 3155156 w 4895849"/>
                <a:gd name="connsiteY43" fmla="*/ 2018348 h 2042635"/>
                <a:gd name="connsiteX44" fmla="*/ 3199447 w 4895849"/>
                <a:gd name="connsiteY44" fmla="*/ 1973580 h 2042635"/>
                <a:gd name="connsiteX45" fmla="*/ 3164205 w 4895849"/>
                <a:gd name="connsiteY45" fmla="*/ 1938338 h 2042635"/>
                <a:gd name="connsiteX46" fmla="*/ 3240405 w 4895849"/>
                <a:gd name="connsiteY46" fmla="*/ 1861661 h 2042635"/>
                <a:gd name="connsiteX47" fmla="*/ 3263265 w 4895849"/>
                <a:gd name="connsiteY47" fmla="*/ 1884521 h 2042635"/>
                <a:gd name="connsiteX48" fmla="*/ 3357562 w 4895849"/>
                <a:gd name="connsiteY48" fmla="*/ 1789748 h 2042635"/>
                <a:gd name="connsiteX49" fmla="*/ 3357562 w 4895849"/>
                <a:gd name="connsiteY49" fmla="*/ 1745456 h 2042635"/>
                <a:gd name="connsiteX50" fmla="*/ 3454718 w 4895849"/>
                <a:gd name="connsiteY50" fmla="*/ 1647348 h 2042635"/>
                <a:gd name="connsiteX51" fmla="*/ 3454718 w 4895849"/>
                <a:gd name="connsiteY51" fmla="*/ 1607344 h 2042635"/>
                <a:gd name="connsiteX52" fmla="*/ 3479483 w 4895849"/>
                <a:gd name="connsiteY52" fmla="*/ 1582102 h 2042635"/>
                <a:gd name="connsiteX53" fmla="*/ 3446145 w 4895849"/>
                <a:gd name="connsiteY53" fmla="*/ 1548765 h 2042635"/>
                <a:gd name="connsiteX54" fmla="*/ 3378993 w 4895849"/>
                <a:gd name="connsiteY54" fmla="*/ 1616392 h 2042635"/>
                <a:gd name="connsiteX55" fmla="*/ 3354229 w 4895849"/>
                <a:gd name="connsiteY55" fmla="*/ 1591152 h 2042635"/>
                <a:gd name="connsiteX56" fmla="*/ 3371850 w 4895849"/>
                <a:gd name="connsiteY56" fmla="*/ 1573530 h 2042635"/>
                <a:gd name="connsiteX57" fmla="*/ 3313747 w 4895849"/>
                <a:gd name="connsiteY57" fmla="*/ 1514952 h 2042635"/>
                <a:gd name="connsiteX58" fmla="*/ 3245168 w 4895849"/>
                <a:gd name="connsiteY58" fmla="*/ 1514952 h 2042635"/>
                <a:gd name="connsiteX59" fmla="*/ 3245168 w 4895849"/>
                <a:gd name="connsiteY59" fmla="*/ 1390650 h 2042635"/>
                <a:gd name="connsiteX60" fmla="*/ 3187541 w 4895849"/>
                <a:gd name="connsiteY60" fmla="*/ 1332548 h 2042635"/>
                <a:gd name="connsiteX61" fmla="*/ 3128486 w 4895849"/>
                <a:gd name="connsiteY61" fmla="*/ 1332548 h 2042635"/>
                <a:gd name="connsiteX62" fmla="*/ 3085147 w 4895849"/>
                <a:gd name="connsiteY62" fmla="*/ 1289209 h 2042635"/>
                <a:gd name="connsiteX63" fmla="*/ 3010376 w 4895849"/>
                <a:gd name="connsiteY63" fmla="*/ 1364456 h 2042635"/>
                <a:gd name="connsiteX64" fmla="*/ 3053239 w 4895849"/>
                <a:gd name="connsiteY64" fmla="*/ 1407796 h 2042635"/>
                <a:gd name="connsiteX65" fmla="*/ 2938939 w 4895849"/>
                <a:gd name="connsiteY65" fmla="*/ 1523048 h 2042635"/>
                <a:gd name="connsiteX66" fmla="*/ 2893219 w 4895849"/>
                <a:gd name="connsiteY66" fmla="*/ 1476852 h 2042635"/>
                <a:gd name="connsiteX67" fmla="*/ 2836545 w 4895849"/>
                <a:gd name="connsiteY67" fmla="*/ 1476852 h 2042635"/>
                <a:gd name="connsiteX68" fmla="*/ 2793683 w 4895849"/>
                <a:gd name="connsiteY68" fmla="*/ 1520190 h 2042635"/>
                <a:gd name="connsiteX69" fmla="*/ 2657475 w 4895849"/>
                <a:gd name="connsiteY69" fmla="*/ 1520190 h 2042635"/>
                <a:gd name="connsiteX70" fmla="*/ 2609374 w 4895849"/>
                <a:gd name="connsiteY70" fmla="*/ 1471613 h 2042635"/>
                <a:gd name="connsiteX71" fmla="*/ 2450306 w 4895849"/>
                <a:gd name="connsiteY71" fmla="*/ 1471613 h 2042635"/>
                <a:gd name="connsiteX72" fmla="*/ 2450306 w 4895849"/>
                <a:gd name="connsiteY72" fmla="*/ 1415415 h 2042635"/>
                <a:gd name="connsiteX73" fmla="*/ 2377916 w 4895849"/>
                <a:gd name="connsiteY73" fmla="*/ 1415415 h 2042635"/>
                <a:gd name="connsiteX74" fmla="*/ 2358390 w 4895849"/>
                <a:gd name="connsiteY74" fmla="*/ 1395413 h 2042635"/>
                <a:gd name="connsiteX75" fmla="*/ 2319338 w 4895849"/>
                <a:gd name="connsiteY75" fmla="*/ 1434465 h 2042635"/>
                <a:gd name="connsiteX76" fmla="*/ 2319338 w 4895849"/>
                <a:gd name="connsiteY76" fmla="*/ 1484948 h 2042635"/>
                <a:gd name="connsiteX77" fmla="*/ 2224564 w 4895849"/>
                <a:gd name="connsiteY77" fmla="*/ 1484948 h 2042635"/>
                <a:gd name="connsiteX78" fmla="*/ 2198370 w 4895849"/>
                <a:gd name="connsiteY78" fmla="*/ 1458277 h 2042635"/>
                <a:gd name="connsiteX79" fmla="*/ 2109311 w 4895849"/>
                <a:gd name="connsiteY79" fmla="*/ 1458277 h 2042635"/>
                <a:gd name="connsiteX80" fmla="*/ 2050732 w 4895849"/>
                <a:gd name="connsiteY80" fmla="*/ 1517333 h 2042635"/>
                <a:gd name="connsiteX81" fmla="*/ 2020728 w 4895849"/>
                <a:gd name="connsiteY81" fmla="*/ 1517333 h 2042635"/>
                <a:gd name="connsiteX82" fmla="*/ 2000726 w 4895849"/>
                <a:gd name="connsiteY82" fmla="*/ 1537811 h 2042635"/>
                <a:gd name="connsiteX83" fmla="*/ 1968818 w 4895849"/>
                <a:gd name="connsiteY83" fmla="*/ 1537811 h 2042635"/>
                <a:gd name="connsiteX84" fmla="*/ 1873568 w 4895849"/>
                <a:gd name="connsiteY84" fmla="*/ 1441609 h 2042635"/>
                <a:gd name="connsiteX85" fmla="*/ 1788795 w 4895849"/>
                <a:gd name="connsiteY85" fmla="*/ 1441609 h 2042635"/>
                <a:gd name="connsiteX86" fmla="*/ 1634490 w 4895849"/>
                <a:gd name="connsiteY86" fmla="*/ 1285875 h 2042635"/>
                <a:gd name="connsiteX87" fmla="*/ 1464469 w 4895849"/>
                <a:gd name="connsiteY87" fmla="*/ 1285875 h 2042635"/>
                <a:gd name="connsiteX88" fmla="*/ 1393984 w 4895849"/>
                <a:gd name="connsiteY88" fmla="*/ 1214914 h 2042635"/>
                <a:gd name="connsiteX89" fmla="*/ 1316831 w 4895849"/>
                <a:gd name="connsiteY89" fmla="*/ 1292542 h 2042635"/>
                <a:gd name="connsiteX90" fmla="*/ 1132999 w 4895849"/>
                <a:gd name="connsiteY90" fmla="*/ 1292542 h 2042635"/>
                <a:gd name="connsiteX91" fmla="*/ 1132999 w 4895849"/>
                <a:gd name="connsiteY91" fmla="*/ 1386364 h 2042635"/>
                <a:gd name="connsiteX92" fmla="*/ 1163955 w 4895849"/>
                <a:gd name="connsiteY92" fmla="*/ 1417796 h 2042635"/>
                <a:gd name="connsiteX93" fmla="*/ 1163955 w 4895849"/>
                <a:gd name="connsiteY93" fmla="*/ 1465421 h 2042635"/>
                <a:gd name="connsiteX94" fmla="*/ 1069181 w 4895849"/>
                <a:gd name="connsiteY94" fmla="*/ 1465421 h 2042635"/>
                <a:gd name="connsiteX95" fmla="*/ 1013936 w 4895849"/>
                <a:gd name="connsiteY95" fmla="*/ 1409700 h 2042635"/>
                <a:gd name="connsiteX96" fmla="*/ 954405 w 4895849"/>
                <a:gd name="connsiteY96" fmla="*/ 1469708 h 2042635"/>
                <a:gd name="connsiteX97" fmla="*/ 860107 w 4895849"/>
                <a:gd name="connsiteY97" fmla="*/ 1374458 h 2042635"/>
                <a:gd name="connsiteX98" fmla="*/ 772953 w 4895849"/>
                <a:gd name="connsiteY98" fmla="*/ 1462088 h 2042635"/>
                <a:gd name="connsiteX99" fmla="*/ 795814 w 4895849"/>
                <a:gd name="connsiteY99" fmla="*/ 1485423 h 2042635"/>
                <a:gd name="connsiteX100" fmla="*/ 773430 w 4895849"/>
                <a:gd name="connsiteY100" fmla="*/ 1508284 h 2042635"/>
                <a:gd name="connsiteX101" fmla="*/ 736759 w 4895849"/>
                <a:gd name="connsiteY101" fmla="*/ 1471136 h 2042635"/>
                <a:gd name="connsiteX102" fmla="*/ 667226 w 4895849"/>
                <a:gd name="connsiteY102" fmla="*/ 1541146 h 2042635"/>
                <a:gd name="connsiteX103" fmla="*/ 795814 w 4895849"/>
                <a:gd name="connsiteY103" fmla="*/ 1670685 h 2042635"/>
                <a:gd name="connsiteX104" fmla="*/ 710565 w 4895849"/>
                <a:gd name="connsiteY104" fmla="*/ 1756886 h 2042635"/>
                <a:gd name="connsiteX105" fmla="*/ 743426 w 4895849"/>
                <a:gd name="connsiteY105" fmla="*/ 1790223 h 2042635"/>
                <a:gd name="connsiteX106" fmla="*/ 719138 w 4895849"/>
                <a:gd name="connsiteY106" fmla="*/ 1814989 h 2042635"/>
                <a:gd name="connsiteX107" fmla="*/ 770572 w 4895849"/>
                <a:gd name="connsiteY107" fmla="*/ 1866900 h 2042635"/>
                <a:gd name="connsiteX108" fmla="*/ 744378 w 4895849"/>
                <a:gd name="connsiteY108" fmla="*/ 1893571 h 2042635"/>
                <a:gd name="connsiteX109" fmla="*/ 721519 w 4895849"/>
                <a:gd name="connsiteY109" fmla="*/ 1870234 h 2042635"/>
                <a:gd name="connsiteX110" fmla="*/ 695325 w 4895849"/>
                <a:gd name="connsiteY110" fmla="*/ 1896427 h 2042635"/>
                <a:gd name="connsiteX111" fmla="*/ 669131 w 4895849"/>
                <a:gd name="connsiteY111" fmla="*/ 1870234 h 2042635"/>
                <a:gd name="connsiteX112" fmla="*/ 654844 w 4895849"/>
                <a:gd name="connsiteY112" fmla="*/ 1884521 h 2042635"/>
                <a:gd name="connsiteX113" fmla="*/ 651034 w 4895849"/>
                <a:gd name="connsiteY113" fmla="*/ 1888331 h 2042635"/>
                <a:gd name="connsiteX114" fmla="*/ 571500 w 4895849"/>
                <a:gd name="connsiteY114" fmla="*/ 1888331 h 2042635"/>
                <a:gd name="connsiteX115" fmla="*/ 535305 w 4895849"/>
                <a:gd name="connsiteY115" fmla="*/ 1851660 h 2042635"/>
                <a:gd name="connsiteX116" fmla="*/ 535781 w 4895849"/>
                <a:gd name="connsiteY116" fmla="*/ 1851184 h 2042635"/>
                <a:gd name="connsiteX117" fmla="*/ 401478 w 4895849"/>
                <a:gd name="connsiteY117" fmla="*/ 1715929 h 2042635"/>
                <a:gd name="connsiteX118" fmla="*/ 401478 w 4895849"/>
                <a:gd name="connsiteY118" fmla="*/ 1701165 h 2042635"/>
                <a:gd name="connsiteX119" fmla="*/ 429101 w 4895849"/>
                <a:gd name="connsiteY119" fmla="*/ 1701165 h 2042635"/>
                <a:gd name="connsiteX120" fmla="*/ 429101 w 4895849"/>
                <a:gd name="connsiteY120" fmla="*/ 1682592 h 2042635"/>
                <a:gd name="connsiteX121" fmla="*/ 449580 w 4895849"/>
                <a:gd name="connsiteY121" fmla="*/ 1682592 h 2042635"/>
                <a:gd name="connsiteX122" fmla="*/ 449580 w 4895849"/>
                <a:gd name="connsiteY122" fmla="*/ 1658779 h 2042635"/>
                <a:gd name="connsiteX123" fmla="*/ 471011 w 4895849"/>
                <a:gd name="connsiteY123" fmla="*/ 1637348 h 2042635"/>
                <a:gd name="connsiteX124" fmla="*/ 471011 w 4895849"/>
                <a:gd name="connsiteY124" fmla="*/ 1622108 h 2042635"/>
                <a:gd name="connsiteX125" fmla="*/ 427196 w 4895849"/>
                <a:gd name="connsiteY125" fmla="*/ 1622108 h 2042635"/>
                <a:gd name="connsiteX126" fmla="*/ 458152 w 4895849"/>
                <a:gd name="connsiteY126" fmla="*/ 1590675 h 2042635"/>
                <a:gd name="connsiteX127" fmla="*/ 501491 w 4895849"/>
                <a:gd name="connsiteY127" fmla="*/ 1590675 h 2042635"/>
                <a:gd name="connsiteX128" fmla="*/ 501491 w 4895849"/>
                <a:gd name="connsiteY128" fmla="*/ 1519714 h 2042635"/>
                <a:gd name="connsiteX129" fmla="*/ 474345 w 4895849"/>
                <a:gd name="connsiteY129" fmla="*/ 1492567 h 2042635"/>
                <a:gd name="connsiteX130" fmla="*/ 445294 w 4895849"/>
                <a:gd name="connsiteY130" fmla="*/ 1492567 h 2042635"/>
                <a:gd name="connsiteX131" fmla="*/ 419576 w 4895849"/>
                <a:gd name="connsiteY131" fmla="*/ 1466850 h 2042635"/>
                <a:gd name="connsiteX132" fmla="*/ 357664 w 4895849"/>
                <a:gd name="connsiteY132" fmla="*/ 1466850 h 2042635"/>
                <a:gd name="connsiteX133" fmla="*/ 357664 w 4895849"/>
                <a:gd name="connsiteY133" fmla="*/ 1434465 h 2042635"/>
                <a:gd name="connsiteX134" fmla="*/ 323850 w 4895849"/>
                <a:gd name="connsiteY134" fmla="*/ 1434465 h 2042635"/>
                <a:gd name="connsiteX135" fmla="*/ 323850 w 4895849"/>
                <a:gd name="connsiteY135" fmla="*/ 1398271 h 2042635"/>
                <a:gd name="connsiteX136" fmla="*/ 300514 w 4895849"/>
                <a:gd name="connsiteY136" fmla="*/ 1374934 h 2042635"/>
                <a:gd name="connsiteX137" fmla="*/ 268605 w 4895849"/>
                <a:gd name="connsiteY137" fmla="*/ 1374934 h 2042635"/>
                <a:gd name="connsiteX138" fmla="*/ 252889 w 4895849"/>
                <a:gd name="connsiteY138" fmla="*/ 1390650 h 2042635"/>
                <a:gd name="connsiteX139" fmla="*/ 232410 w 4895849"/>
                <a:gd name="connsiteY139" fmla="*/ 1390650 h 2042635"/>
                <a:gd name="connsiteX140" fmla="*/ 232410 w 4895849"/>
                <a:gd name="connsiteY140" fmla="*/ 1363504 h 2042635"/>
                <a:gd name="connsiteX141" fmla="*/ 214789 w 4895849"/>
                <a:gd name="connsiteY141" fmla="*/ 1345883 h 2042635"/>
                <a:gd name="connsiteX142" fmla="*/ 229076 w 4895849"/>
                <a:gd name="connsiteY142" fmla="*/ 1331596 h 2042635"/>
                <a:gd name="connsiteX143" fmla="*/ 247174 w 4895849"/>
                <a:gd name="connsiteY143" fmla="*/ 1349692 h 2042635"/>
                <a:gd name="connsiteX144" fmla="*/ 263843 w 4895849"/>
                <a:gd name="connsiteY144" fmla="*/ 1332548 h 2042635"/>
                <a:gd name="connsiteX145" fmla="*/ 215265 w 4895849"/>
                <a:gd name="connsiteY145" fmla="*/ 1283494 h 2042635"/>
                <a:gd name="connsiteX146" fmla="*/ 215265 w 4895849"/>
                <a:gd name="connsiteY146" fmla="*/ 1219677 h 2042635"/>
                <a:gd name="connsiteX147" fmla="*/ 166688 w 4895849"/>
                <a:gd name="connsiteY147" fmla="*/ 1219677 h 2042635"/>
                <a:gd name="connsiteX148" fmla="*/ 166688 w 4895849"/>
                <a:gd name="connsiteY148" fmla="*/ 1193483 h 2042635"/>
                <a:gd name="connsiteX149" fmla="*/ 123349 w 4895849"/>
                <a:gd name="connsiteY149" fmla="*/ 1193483 h 2042635"/>
                <a:gd name="connsiteX150" fmla="*/ 133350 w 4895849"/>
                <a:gd name="connsiteY150" fmla="*/ 1183481 h 2042635"/>
                <a:gd name="connsiteX151" fmla="*/ 106203 w 4895849"/>
                <a:gd name="connsiteY151" fmla="*/ 1155859 h 2042635"/>
                <a:gd name="connsiteX152" fmla="*/ 119539 w 4895849"/>
                <a:gd name="connsiteY152" fmla="*/ 1142524 h 2042635"/>
                <a:gd name="connsiteX153" fmla="*/ 103822 w 4895849"/>
                <a:gd name="connsiteY153" fmla="*/ 1126331 h 2042635"/>
                <a:gd name="connsiteX154" fmla="*/ 73343 w 4895849"/>
                <a:gd name="connsiteY154" fmla="*/ 1126331 h 2042635"/>
                <a:gd name="connsiteX155" fmla="*/ 52864 w 4895849"/>
                <a:gd name="connsiteY155" fmla="*/ 1105852 h 2042635"/>
                <a:gd name="connsiteX156" fmla="*/ 0 w 4895849"/>
                <a:gd name="connsiteY156" fmla="*/ 1105852 h 2042635"/>
                <a:gd name="connsiteX157" fmla="*/ 0 w 4895849"/>
                <a:gd name="connsiteY157" fmla="*/ 1021556 h 2042635"/>
                <a:gd name="connsiteX158" fmla="*/ 193357 w 4895849"/>
                <a:gd name="connsiteY158" fmla="*/ 1021556 h 2042635"/>
                <a:gd name="connsiteX159" fmla="*/ 193357 w 4895849"/>
                <a:gd name="connsiteY159" fmla="*/ 968217 h 2042635"/>
                <a:gd name="connsiteX160" fmla="*/ 119539 w 4895849"/>
                <a:gd name="connsiteY160" fmla="*/ 968217 h 2042635"/>
                <a:gd name="connsiteX161" fmla="*/ 228600 w 4895849"/>
                <a:gd name="connsiteY161" fmla="*/ 858202 h 2042635"/>
                <a:gd name="connsiteX162" fmla="*/ 187643 w 4895849"/>
                <a:gd name="connsiteY162" fmla="*/ 816769 h 2042635"/>
                <a:gd name="connsiteX163" fmla="*/ 214313 w 4895849"/>
                <a:gd name="connsiteY163" fmla="*/ 790099 h 2042635"/>
                <a:gd name="connsiteX164" fmla="*/ 159544 w 4895849"/>
                <a:gd name="connsiteY164" fmla="*/ 734854 h 2042635"/>
                <a:gd name="connsiteX165" fmla="*/ 199549 w 4895849"/>
                <a:gd name="connsiteY165" fmla="*/ 694373 h 2042635"/>
                <a:gd name="connsiteX166" fmla="*/ 144780 w 4895849"/>
                <a:gd name="connsiteY166" fmla="*/ 639127 h 2042635"/>
                <a:gd name="connsiteX167" fmla="*/ 185261 w 4895849"/>
                <a:gd name="connsiteY167" fmla="*/ 598170 h 2042635"/>
                <a:gd name="connsiteX168" fmla="*/ 127635 w 4895849"/>
                <a:gd name="connsiteY168" fmla="*/ 540068 h 2042635"/>
                <a:gd name="connsiteX169" fmla="*/ 157639 w 4895849"/>
                <a:gd name="connsiteY169" fmla="*/ 510064 h 2042635"/>
                <a:gd name="connsiteX170" fmla="*/ 174784 w 4895849"/>
                <a:gd name="connsiteY170" fmla="*/ 492443 h 2042635"/>
                <a:gd name="connsiteX171" fmla="*/ 223838 w 4895849"/>
                <a:gd name="connsiteY171" fmla="*/ 492443 h 2042635"/>
                <a:gd name="connsiteX172" fmla="*/ 223838 w 4895849"/>
                <a:gd name="connsiteY172" fmla="*/ 478155 h 2042635"/>
                <a:gd name="connsiteX173" fmla="*/ 249555 w 4895849"/>
                <a:gd name="connsiteY173" fmla="*/ 478155 h 2042635"/>
                <a:gd name="connsiteX174" fmla="*/ 280988 w 4895849"/>
                <a:gd name="connsiteY174" fmla="*/ 509588 h 2042635"/>
                <a:gd name="connsiteX175" fmla="*/ 431482 w 4895849"/>
                <a:gd name="connsiteY175" fmla="*/ 509588 h 2042635"/>
                <a:gd name="connsiteX176" fmla="*/ 525780 w 4895849"/>
                <a:gd name="connsiteY176" fmla="*/ 604838 h 2042635"/>
                <a:gd name="connsiteX177" fmla="*/ 443389 w 4895849"/>
                <a:gd name="connsiteY177" fmla="*/ 687705 h 2042635"/>
                <a:gd name="connsiteX178" fmla="*/ 416719 w 4895849"/>
                <a:gd name="connsiteY178" fmla="*/ 660559 h 2042635"/>
                <a:gd name="connsiteX179" fmla="*/ 373380 w 4895849"/>
                <a:gd name="connsiteY179" fmla="*/ 660559 h 2042635"/>
                <a:gd name="connsiteX180" fmla="*/ 290036 w 4895849"/>
                <a:gd name="connsiteY180" fmla="*/ 660559 h 2042635"/>
                <a:gd name="connsiteX181" fmla="*/ 230028 w 4895849"/>
                <a:gd name="connsiteY181" fmla="*/ 600075 h 2042635"/>
                <a:gd name="connsiteX182" fmla="*/ 230028 w 4895849"/>
                <a:gd name="connsiteY182" fmla="*/ 651986 h 2042635"/>
                <a:gd name="connsiteX183" fmla="*/ 402431 w 4895849"/>
                <a:gd name="connsiteY183" fmla="*/ 825818 h 2042635"/>
                <a:gd name="connsiteX184" fmla="*/ 441007 w 4895849"/>
                <a:gd name="connsiteY184" fmla="*/ 786765 h 2042635"/>
                <a:gd name="connsiteX185" fmla="*/ 402907 w 4895849"/>
                <a:gd name="connsiteY185" fmla="*/ 748189 h 2042635"/>
                <a:gd name="connsiteX186" fmla="*/ 434816 w 4895849"/>
                <a:gd name="connsiteY186" fmla="*/ 715804 h 2042635"/>
                <a:gd name="connsiteX187" fmla="*/ 512921 w 4895849"/>
                <a:gd name="connsiteY187" fmla="*/ 794861 h 2042635"/>
                <a:gd name="connsiteX188" fmla="*/ 541972 w 4895849"/>
                <a:gd name="connsiteY188" fmla="*/ 765810 h 2042635"/>
                <a:gd name="connsiteX189" fmla="*/ 510064 w 4895849"/>
                <a:gd name="connsiteY189" fmla="*/ 733425 h 2042635"/>
                <a:gd name="connsiteX190" fmla="*/ 584835 w 4895849"/>
                <a:gd name="connsiteY190" fmla="*/ 658177 h 2042635"/>
                <a:gd name="connsiteX191" fmla="*/ 635318 w 4895849"/>
                <a:gd name="connsiteY191" fmla="*/ 709136 h 2042635"/>
                <a:gd name="connsiteX192" fmla="*/ 663416 w 4895849"/>
                <a:gd name="connsiteY192" fmla="*/ 680561 h 2042635"/>
                <a:gd name="connsiteX193" fmla="*/ 578644 w 4895849"/>
                <a:gd name="connsiteY193" fmla="*/ 594836 h 2042635"/>
                <a:gd name="connsiteX194" fmla="*/ 649605 w 4895849"/>
                <a:gd name="connsiteY194" fmla="*/ 523399 h 2042635"/>
                <a:gd name="connsiteX195" fmla="*/ 693896 w 4895849"/>
                <a:gd name="connsiteY195" fmla="*/ 568167 h 2042635"/>
                <a:gd name="connsiteX196" fmla="*/ 650557 w 4895849"/>
                <a:gd name="connsiteY196" fmla="*/ 611505 h 2042635"/>
                <a:gd name="connsiteX197" fmla="*/ 690563 w 4895849"/>
                <a:gd name="connsiteY197" fmla="*/ 651510 h 2042635"/>
                <a:gd name="connsiteX198" fmla="*/ 756285 w 4895849"/>
                <a:gd name="connsiteY198" fmla="*/ 585311 h 2042635"/>
                <a:gd name="connsiteX199" fmla="*/ 829627 w 4895849"/>
                <a:gd name="connsiteY199" fmla="*/ 585311 h 2042635"/>
                <a:gd name="connsiteX200" fmla="*/ 859631 w 4895849"/>
                <a:gd name="connsiteY200" fmla="*/ 554831 h 2042635"/>
                <a:gd name="connsiteX201" fmla="*/ 1140619 w 4895849"/>
                <a:gd name="connsiteY201" fmla="*/ 554831 h 2042635"/>
                <a:gd name="connsiteX202" fmla="*/ 1140619 w 4895849"/>
                <a:gd name="connsiteY202" fmla="*/ 492919 h 2042635"/>
                <a:gd name="connsiteX203" fmla="*/ 1299686 w 4895849"/>
                <a:gd name="connsiteY203" fmla="*/ 492919 h 2042635"/>
                <a:gd name="connsiteX204" fmla="*/ 1383982 w 4895849"/>
                <a:gd name="connsiteY204" fmla="*/ 578168 h 2042635"/>
                <a:gd name="connsiteX205" fmla="*/ 1415415 w 4895849"/>
                <a:gd name="connsiteY205" fmla="*/ 546735 h 2042635"/>
                <a:gd name="connsiteX206" fmla="*/ 1415415 w 4895849"/>
                <a:gd name="connsiteY206" fmla="*/ 508159 h 2042635"/>
                <a:gd name="connsiteX207" fmla="*/ 1382077 w 4895849"/>
                <a:gd name="connsiteY207" fmla="*/ 508159 h 2042635"/>
                <a:gd name="connsiteX208" fmla="*/ 1382077 w 4895849"/>
                <a:gd name="connsiteY208" fmla="*/ 303371 h 2042635"/>
                <a:gd name="connsiteX209" fmla="*/ 1497806 w 4895849"/>
                <a:gd name="connsiteY209" fmla="*/ 303371 h 2042635"/>
                <a:gd name="connsiteX210" fmla="*/ 1497806 w 4895849"/>
                <a:gd name="connsiteY210" fmla="*/ 509588 h 2042635"/>
                <a:gd name="connsiteX211" fmla="*/ 1527810 w 4895849"/>
                <a:gd name="connsiteY211" fmla="*/ 540068 h 2042635"/>
                <a:gd name="connsiteX212" fmla="*/ 1416368 w 4895849"/>
                <a:gd name="connsiteY212" fmla="*/ 652463 h 2042635"/>
                <a:gd name="connsiteX213" fmla="*/ 1416368 w 4895849"/>
                <a:gd name="connsiteY213" fmla="*/ 687229 h 2042635"/>
                <a:gd name="connsiteX214" fmla="*/ 1585436 w 4895849"/>
                <a:gd name="connsiteY214" fmla="*/ 687229 h 2042635"/>
                <a:gd name="connsiteX215" fmla="*/ 1585436 w 4895849"/>
                <a:gd name="connsiteY215" fmla="*/ 536734 h 2042635"/>
                <a:gd name="connsiteX216" fmla="*/ 1655921 w 4895849"/>
                <a:gd name="connsiteY216" fmla="*/ 536734 h 2042635"/>
                <a:gd name="connsiteX217" fmla="*/ 1655921 w 4895849"/>
                <a:gd name="connsiteY217" fmla="*/ 612457 h 2042635"/>
                <a:gd name="connsiteX218" fmla="*/ 1708785 w 4895849"/>
                <a:gd name="connsiteY218" fmla="*/ 612457 h 2042635"/>
                <a:gd name="connsiteX219" fmla="*/ 1708785 w 4895849"/>
                <a:gd name="connsiteY219" fmla="*/ 508159 h 2042635"/>
                <a:gd name="connsiteX220" fmla="*/ 1552099 w 4895849"/>
                <a:gd name="connsiteY220" fmla="*/ 508159 h 2042635"/>
                <a:gd name="connsiteX221" fmla="*/ 1552099 w 4895849"/>
                <a:gd name="connsiteY221" fmla="*/ 328613 h 2042635"/>
                <a:gd name="connsiteX222" fmla="*/ 1714024 w 4895849"/>
                <a:gd name="connsiteY222" fmla="*/ 328613 h 2042635"/>
                <a:gd name="connsiteX223" fmla="*/ 1867376 w 4895849"/>
                <a:gd name="connsiteY223" fmla="*/ 483394 h 2042635"/>
                <a:gd name="connsiteX224" fmla="*/ 1906905 w 4895849"/>
                <a:gd name="connsiteY224" fmla="*/ 443865 h 2042635"/>
                <a:gd name="connsiteX225" fmla="*/ 1764982 w 4895849"/>
                <a:gd name="connsiteY225" fmla="*/ 300990 h 2042635"/>
                <a:gd name="connsiteX226" fmla="*/ 1764982 w 4895849"/>
                <a:gd name="connsiteY226" fmla="*/ 246221 h 2042635"/>
                <a:gd name="connsiteX227" fmla="*/ 1948815 w 4895849"/>
                <a:gd name="connsiteY227" fmla="*/ 246221 h 2042635"/>
                <a:gd name="connsiteX228" fmla="*/ 1948815 w 4895849"/>
                <a:gd name="connsiteY228" fmla="*/ 147638 h 2042635"/>
                <a:gd name="connsiteX229" fmla="*/ 2122170 w 4895849"/>
                <a:gd name="connsiteY229" fmla="*/ 147638 h 2042635"/>
                <a:gd name="connsiteX230" fmla="*/ 2165985 w 4895849"/>
                <a:gd name="connsiteY230" fmla="*/ 103346 h 2042635"/>
                <a:gd name="connsiteX231" fmla="*/ 2336006 w 4895849"/>
                <a:gd name="connsiteY231" fmla="*/ 103346 h 2042635"/>
                <a:gd name="connsiteX232" fmla="*/ 2438400 w 4895849"/>
                <a:gd name="connsiteY232" fmla="*/ 0 h 2042635"/>
                <a:gd name="connsiteX233" fmla="*/ 2547938 w 4895849"/>
                <a:gd name="connsiteY233" fmla="*/ 0 h 2042635"/>
                <a:gd name="connsiteX234" fmla="*/ 2642711 w 4895849"/>
                <a:gd name="connsiteY234" fmla="*/ 95726 h 2042635"/>
                <a:gd name="connsiteX235" fmla="*/ 2713672 w 4895849"/>
                <a:gd name="connsiteY235" fmla="*/ 24289 h 2042635"/>
                <a:gd name="connsiteX236" fmla="*/ 2773680 w 4895849"/>
                <a:gd name="connsiteY236" fmla="*/ 84296 h 2042635"/>
                <a:gd name="connsiteX237" fmla="*/ 2602230 w 4895849"/>
                <a:gd name="connsiteY237" fmla="*/ 257175 h 2042635"/>
                <a:gd name="connsiteX238" fmla="*/ 2649379 w 4895849"/>
                <a:gd name="connsiteY238" fmla="*/ 305276 h 2042635"/>
                <a:gd name="connsiteX239" fmla="*/ 2695575 w 4895849"/>
                <a:gd name="connsiteY239" fmla="*/ 258604 h 2042635"/>
                <a:gd name="connsiteX240" fmla="*/ 2960370 w 4895849"/>
                <a:gd name="connsiteY240" fmla="*/ 258604 h 2042635"/>
                <a:gd name="connsiteX241" fmla="*/ 2960370 w 4895849"/>
                <a:gd name="connsiteY241" fmla="*/ 333851 h 2042635"/>
                <a:gd name="connsiteX242" fmla="*/ 3235643 w 4895849"/>
                <a:gd name="connsiteY242" fmla="*/ 333851 h 2042635"/>
                <a:gd name="connsiteX243" fmla="*/ 3328511 w 4895849"/>
                <a:gd name="connsiteY243" fmla="*/ 427673 h 2042635"/>
                <a:gd name="connsiteX244" fmla="*/ 3369468 w 4895849"/>
                <a:gd name="connsiteY244" fmla="*/ 427673 h 2042635"/>
                <a:gd name="connsiteX245" fmla="*/ 3369468 w 4895849"/>
                <a:gd name="connsiteY245" fmla="*/ 379095 h 2042635"/>
                <a:gd name="connsiteX246" fmla="*/ 3617118 w 4895849"/>
                <a:gd name="connsiteY246" fmla="*/ 379095 h 2042635"/>
                <a:gd name="connsiteX247" fmla="*/ 3617118 w 4895849"/>
                <a:gd name="connsiteY247" fmla="*/ 319088 h 2042635"/>
                <a:gd name="connsiteX248" fmla="*/ 3952399 w 4895849"/>
                <a:gd name="connsiteY248" fmla="*/ 319088 h 2042635"/>
                <a:gd name="connsiteX249" fmla="*/ 3977164 w 4895849"/>
                <a:gd name="connsiteY249" fmla="*/ 343852 h 2042635"/>
                <a:gd name="connsiteX250" fmla="*/ 3977164 w 4895849"/>
                <a:gd name="connsiteY250" fmla="*/ 414814 h 2042635"/>
                <a:gd name="connsiteX251" fmla="*/ 4264343 w 4895849"/>
                <a:gd name="connsiteY251" fmla="*/ 414814 h 2042635"/>
                <a:gd name="connsiteX252" fmla="*/ 4264343 w 4895849"/>
                <a:gd name="connsiteY252" fmla="*/ 494348 h 2042635"/>
                <a:gd name="connsiteX253" fmla="*/ 4530566 w 4895849"/>
                <a:gd name="connsiteY253" fmla="*/ 494348 h 2042635"/>
                <a:gd name="connsiteX254" fmla="*/ 4530566 w 4895849"/>
                <a:gd name="connsiteY254" fmla="*/ 542925 h 2042635"/>
                <a:gd name="connsiteX255" fmla="*/ 4595812 w 4895849"/>
                <a:gd name="connsiteY255" fmla="*/ 542925 h 2042635"/>
                <a:gd name="connsiteX256" fmla="*/ 4595812 w 4895849"/>
                <a:gd name="connsiteY256" fmla="*/ 478155 h 2042635"/>
                <a:gd name="connsiteX257" fmla="*/ 4785360 w 4895849"/>
                <a:gd name="connsiteY257" fmla="*/ 478155 h 2042635"/>
                <a:gd name="connsiteX258" fmla="*/ 4832033 w 4895849"/>
                <a:gd name="connsiteY258" fmla="*/ 525304 h 2042635"/>
                <a:gd name="connsiteX259" fmla="*/ 4895850 w 4895849"/>
                <a:gd name="connsiteY259" fmla="*/ 525304 h 2042635"/>
                <a:gd name="connsiteX260" fmla="*/ 4895850 w 4895849"/>
                <a:gd name="connsiteY260" fmla="*/ 753904 h 2042635"/>
                <a:gd name="connsiteX261" fmla="*/ 4812983 w 4895849"/>
                <a:gd name="connsiteY261" fmla="*/ 753904 h 2042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Lst>
              <a:rect l="l" t="t" r="r" b="b"/>
              <a:pathLst>
                <a:path w="4895849" h="2042635">
                  <a:moveTo>
                    <a:pt x="4812983" y="753904"/>
                  </a:moveTo>
                  <a:lnTo>
                    <a:pt x="4812983" y="787242"/>
                  </a:lnTo>
                  <a:lnTo>
                    <a:pt x="4871085" y="787242"/>
                  </a:lnTo>
                  <a:lnTo>
                    <a:pt x="4871085" y="878205"/>
                  </a:lnTo>
                  <a:lnTo>
                    <a:pt x="4707255" y="878205"/>
                  </a:lnTo>
                  <a:lnTo>
                    <a:pt x="4615816" y="970598"/>
                  </a:lnTo>
                  <a:lnTo>
                    <a:pt x="4452462" y="970598"/>
                  </a:lnTo>
                  <a:lnTo>
                    <a:pt x="4326255" y="1097756"/>
                  </a:lnTo>
                  <a:lnTo>
                    <a:pt x="4364355" y="1097756"/>
                  </a:lnTo>
                  <a:lnTo>
                    <a:pt x="4364355" y="1198246"/>
                  </a:lnTo>
                  <a:lnTo>
                    <a:pt x="4326255" y="1198246"/>
                  </a:lnTo>
                  <a:lnTo>
                    <a:pt x="4326255" y="1277779"/>
                  </a:lnTo>
                  <a:lnTo>
                    <a:pt x="4263391" y="1277779"/>
                  </a:lnTo>
                  <a:lnTo>
                    <a:pt x="4263391" y="1345883"/>
                  </a:lnTo>
                  <a:lnTo>
                    <a:pt x="4209097" y="1345883"/>
                  </a:lnTo>
                  <a:lnTo>
                    <a:pt x="4209097" y="1439227"/>
                  </a:lnTo>
                  <a:lnTo>
                    <a:pt x="4143851" y="1439227"/>
                  </a:lnTo>
                  <a:lnTo>
                    <a:pt x="4143851" y="1185863"/>
                  </a:lnTo>
                  <a:cubicBezTo>
                    <a:pt x="4143851" y="1185863"/>
                    <a:pt x="4420076" y="907256"/>
                    <a:pt x="4429125" y="898207"/>
                  </a:cubicBezTo>
                  <a:cubicBezTo>
                    <a:pt x="4422458" y="903923"/>
                    <a:pt x="4387216" y="855821"/>
                    <a:pt x="4387216" y="855821"/>
                  </a:cubicBezTo>
                  <a:lnTo>
                    <a:pt x="4292918" y="951071"/>
                  </a:lnTo>
                  <a:lnTo>
                    <a:pt x="4227195" y="885825"/>
                  </a:lnTo>
                  <a:lnTo>
                    <a:pt x="4090511" y="1023938"/>
                  </a:lnTo>
                  <a:lnTo>
                    <a:pt x="3719512" y="1023938"/>
                  </a:lnTo>
                  <a:lnTo>
                    <a:pt x="3486626" y="1258729"/>
                  </a:lnTo>
                  <a:lnTo>
                    <a:pt x="3562826" y="1335881"/>
                  </a:lnTo>
                  <a:lnTo>
                    <a:pt x="3618072" y="1280160"/>
                  </a:lnTo>
                  <a:lnTo>
                    <a:pt x="3687604" y="1350169"/>
                  </a:lnTo>
                  <a:lnTo>
                    <a:pt x="3653314" y="1384935"/>
                  </a:lnTo>
                  <a:lnTo>
                    <a:pt x="3684270" y="1415892"/>
                  </a:lnTo>
                  <a:lnTo>
                    <a:pt x="3652837" y="1447323"/>
                  </a:lnTo>
                  <a:lnTo>
                    <a:pt x="3652837" y="1531621"/>
                  </a:lnTo>
                  <a:lnTo>
                    <a:pt x="3587591" y="1597342"/>
                  </a:lnTo>
                  <a:lnTo>
                    <a:pt x="3587591" y="1660684"/>
                  </a:lnTo>
                  <a:lnTo>
                    <a:pt x="3425666" y="1824038"/>
                  </a:lnTo>
                  <a:lnTo>
                    <a:pt x="3398043" y="1796415"/>
                  </a:lnTo>
                  <a:lnTo>
                    <a:pt x="3234690" y="1961198"/>
                  </a:lnTo>
                  <a:lnTo>
                    <a:pt x="3276600" y="2003108"/>
                  </a:lnTo>
                  <a:lnTo>
                    <a:pt x="3263265" y="2016919"/>
                  </a:lnTo>
                  <a:lnTo>
                    <a:pt x="3237547" y="2016919"/>
                  </a:lnTo>
                  <a:lnTo>
                    <a:pt x="3218974" y="2035492"/>
                  </a:lnTo>
                  <a:lnTo>
                    <a:pt x="3202305" y="2018823"/>
                  </a:lnTo>
                  <a:lnTo>
                    <a:pt x="3178969" y="2042636"/>
                  </a:lnTo>
                  <a:lnTo>
                    <a:pt x="3155156" y="2018348"/>
                  </a:lnTo>
                  <a:lnTo>
                    <a:pt x="3199447" y="1973580"/>
                  </a:lnTo>
                  <a:lnTo>
                    <a:pt x="3164205" y="1938338"/>
                  </a:lnTo>
                  <a:lnTo>
                    <a:pt x="3240405" y="1861661"/>
                  </a:lnTo>
                  <a:lnTo>
                    <a:pt x="3263265" y="1884521"/>
                  </a:lnTo>
                  <a:lnTo>
                    <a:pt x="3357562" y="1789748"/>
                  </a:lnTo>
                  <a:lnTo>
                    <a:pt x="3357562" y="1745456"/>
                  </a:lnTo>
                  <a:lnTo>
                    <a:pt x="3454718" y="1647348"/>
                  </a:lnTo>
                  <a:lnTo>
                    <a:pt x="3454718" y="1607344"/>
                  </a:lnTo>
                  <a:lnTo>
                    <a:pt x="3479483" y="1582102"/>
                  </a:lnTo>
                  <a:lnTo>
                    <a:pt x="3446145" y="1548765"/>
                  </a:lnTo>
                  <a:lnTo>
                    <a:pt x="3378993" y="1616392"/>
                  </a:lnTo>
                  <a:lnTo>
                    <a:pt x="3354229" y="1591152"/>
                  </a:lnTo>
                  <a:lnTo>
                    <a:pt x="3371850" y="1573530"/>
                  </a:lnTo>
                  <a:lnTo>
                    <a:pt x="3313747" y="1514952"/>
                  </a:lnTo>
                  <a:lnTo>
                    <a:pt x="3245168" y="1514952"/>
                  </a:lnTo>
                  <a:lnTo>
                    <a:pt x="3245168" y="1390650"/>
                  </a:lnTo>
                  <a:lnTo>
                    <a:pt x="3187541" y="1332548"/>
                  </a:lnTo>
                  <a:lnTo>
                    <a:pt x="3128486" y="1332548"/>
                  </a:lnTo>
                  <a:lnTo>
                    <a:pt x="3085147" y="1289209"/>
                  </a:lnTo>
                  <a:lnTo>
                    <a:pt x="3010376" y="1364456"/>
                  </a:lnTo>
                  <a:lnTo>
                    <a:pt x="3053239" y="1407796"/>
                  </a:lnTo>
                  <a:lnTo>
                    <a:pt x="2938939" y="1523048"/>
                  </a:lnTo>
                  <a:lnTo>
                    <a:pt x="2893219" y="1476852"/>
                  </a:lnTo>
                  <a:lnTo>
                    <a:pt x="2836545" y="1476852"/>
                  </a:lnTo>
                  <a:lnTo>
                    <a:pt x="2793683" y="1520190"/>
                  </a:lnTo>
                  <a:lnTo>
                    <a:pt x="2657475" y="1520190"/>
                  </a:lnTo>
                  <a:lnTo>
                    <a:pt x="2609374" y="1471613"/>
                  </a:lnTo>
                  <a:lnTo>
                    <a:pt x="2450306" y="1471613"/>
                  </a:lnTo>
                  <a:lnTo>
                    <a:pt x="2450306" y="1415415"/>
                  </a:lnTo>
                  <a:lnTo>
                    <a:pt x="2377916" y="1415415"/>
                  </a:lnTo>
                  <a:lnTo>
                    <a:pt x="2358390" y="1395413"/>
                  </a:lnTo>
                  <a:lnTo>
                    <a:pt x="2319338" y="1434465"/>
                  </a:lnTo>
                  <a:lnTo>
                    <a:pt x="2319338" y="1484948"/>
                  </a:lnTo>
                  <a:lnTo>
                    <a:pt x="2224564" y="1484948"/>
                  </a:lnTo>
                  <a:lnTo>
                    <a:pt x="2198370" y="1458277"/>
                  </a:lnTo>
                  <a:lnTo>
                    <a:pt x="2109311" y="1458277"/>
                  </a:lnTo>
                  <a:lnTo>
                    <a:pt x="2050732" y="1517333"/>
                  </a:lnTo>
                  <a:lnTo>
                    <a:pt x="2020728" y="1517333"/>
                  </a:lnTo>
                  <a:lnTo>
                    <a:pt x="2000726" y="1537811"/>
                  </a:lnTo>
                  <a:lnTo>
                    <a:pt x="1968818" y="1537811"/>
                  </a:lnTo>
                  <a:lnTo>
                    <a:pt x="1873568" y="1441609"/>
                  </a:lnTo>
                  <a:lnTo>
                    <a:pt x="1788795" y="1441609"/>
                  </a:lnTo>
                  <a:lnTo>
                    <a:pt x="1634490" y="1285875"/>
                  </a:lnTo>
                  <a:lnTo>
                    <a:pt x="1464469" y="1285875"/>
                  </a:lnTo>
                  <a:lnTo>
                    <a:pt x="1393984" y="1214914"/>
                  </a:lnTo>
                  <a:lnTo>
                    <a:pt x="1316831" y="1292542"/>
                  </a:lnTo>
                  <a:lnTo>
                    <a:pt x="1132999" y="1292542"/>
                  </a:lnTo>
                  <a:lnTo>
                    <a:pt x="1132999" y="1386364"/>
                  </a:lnTo>
                  <a:lnTo>
                    <a:pt x="1163955" y="1417796"/>
                  </a:lnTo>
                  <a:lnTo>
                    <a:pt x="1163955" y="1465421"/>
                  </a:lnTo>
                  <a:lnTo>
                    <a:pt x="1069181" y="1465421"/>
                  </a:lnTo>
                  <a:lnTo>
                    <a:pt x="1013936" y="1409700"/>
                  </a:lnTo>
                  <a:lnTo>
                    <a:pt x="954405" y="1469708"/>
                  </a:lnTo>
                  <a:lnTo>
                    <a:pt x="860107" y="1374458"/>
                  </a:lnTo>
                  <a:lnTo>
                    <a:pt x="772953" y="1462088"/>
                  </a:lnTo>
                  <a:lnTo>
                    <a:pt x="795814" y="1485423"/>
                  </a:lnTo>
                  <a:lnTo>
                    <a:pt x="773430" y="1508284"/>
                  </a:lnTo>
                  <a:lnTo>
                    <a:pt x="736759" y="1471136"/>
                  </a:lnTo>
                  <a:lnTo>
                    <a:pt x="667226" y="1541146"/>
                  </a:lnTo>
                  <a:lnTo>
                    <a:pt x="795814" y="1670685"/>
                  </a:lnTo>
                  <a:lnTo>
                    <a:pt x="710565" y="1756886"/>
                  </a:lnTo>
                  <a:lnTo>
                    <a:pt x="743426" y="1790223"/>
                  </a:lnTo>
                  <a:lnTo>
                    <a:pt x="719138" y="1814989"/>
                  </a:lnTo>
                  <a:lnTo>
                    <a:pt x="770572" y="1866900"/>
                  </a:lnTo>
                  <a:lnTo>
                    <a:pt x="744378" y="1893571"/>
                  </a:lnTo>
                  <a:lnTo>
                    <a:pt x="721519" y="1870234"/>
                  </a:lnTo>
                  <a:lnTo>
                    <a:pt x="695325" y="1896427"/>
                  </a:lnTo>
                  <a:lnTo>
                    <a:pt x="669131" y="1870234"/>
                  </a:lnTo>
                  <a:lnTo>
                    <a:pt x="654844" y="1884521"/>
                  </a:lnTo>
                  <a:lnTo>
                    <a:pt x="651034" y="1888331"/>
                  </a:lnTo>
                  <a:lnTo>
                    <a:pt x="571500" y="1888331"/>
                  </a:lnTo>
                  <a:lnTo>
                    <a:pt x="535305" y="1851660"/>
                  </a:lnTo>
                  <a:lnTo>
                    <a:pt x="535781" y="1851184"/>
                  </a:lnTo>
                  <a:lnTo>
                    <a:pt x="401478" y="1715929"/>
                  </a:lnTo>
                  <a:lnTo>
                    <a:pt x="401478" y="1701165"/>
                  </a:lnTo>
                  <a:lnTo>
                    <a:pt x="429101" y="1701165"/>
                  </a:lnTo>
                  <a:lnTo>
                    <a:pt x="429101" y="1682592"/>
                  </a:lnTo>
                  <a:lnTo>
                    <a:pt x="449580" y="1682592"/>
                  </a:lnTo>
                  <a:lnTo>
                    <a:pt x="449580" y="1658779"/>
                  </a:lnTo>
                  <a:lnTo>
                    <a:pt x="471011" y="1637348"/>
                  </a:lnTo>
                  <a:lnTo>
                    <a:pt x="471011" y="1622108"/>
                  </a:lnTo>
                  <a:lnTo>
                    <a:pt x="427196" y="1622108"/>
                  </a:lnTo>
                  <a:lnTo>
                    <a:pt x="458152" y="1590675"/>
                  </a:lnTo>
                  <a:lnTo>
                    <a:pt x="501491" y="1590675"/>
                  </a:lnTo>
                  <a:lnTo>
                    <a:pt x="501491" y="1519714"/>
                  </a:lnTo>
                  <a:lnTo>
                    <a:pt x="474345" y="1492567"/>
                  </a:lnTo>
                  <a:lnTo>
                    <a:pt x="445294" y="1492567"/>
                  </a:lnTo>
                  <a:lnTo>
                    <a:pt x="419576" y="1466850"/>
                  </a:lnTo>
                  <a:lnTo>
                    <a:pt x="357664" y="1466850"/>
                  </a:lnTo>
                  <a:lnTo>
                    <a:pt x="357664" y="1434465"/>
                  </a:lnTo>
                  <a:lnTo>
                    <a:pt x="323850" y="1434465"/>
                  </a:lnTo>
                  <a:lnTo>
                    <a:pt x="323850" y="1398271"/>
                  </a:lnTo>
                  <a:lnTo>
                    <a:pt x="300514" y="1374934"/>
                  </a:lnTo>
                  <a:lnTo>
                    <a:pt x="268605" y="1374934"/>
                  </a:lnTo>
                  <a:lnTo>
                    <a:pt x="252889" y="1390650"/>
                  </a:lnTo>
                  <a:lnTo>
                    <a:pt x="232410" y="1390650"/>
                  </a:lnTo>
                  <a:lnTo>
                    <a:pt x="232410" y="1363504"/>
                  </a:lnTo>
                  <a:lnTo>
                    <a:pt x="214789" y="1345883"/>
                  </a:lnTo>
                  <a:lnTo>
                    <a:pt x="229076" y="1331596"/>
                  </a:lnTo>
                  <a:lnTo>
                    <a:pt x="247174" y="1349692"/>
                  </a:lnTo>
                  <a:lnTo>
                    <a:pt x="263843" y="1332548"/>
                  </a:lnTo>
                  <a:lnTo>
                    <a:pt x="215265" y="1283494"/>
                  </a:lnTo>
                  <a:lnTo>
                    <a:pt x="215265" y="1219677"/>
                  </a:lnTo>
                  <a:lnTo>
                    <a:pt x="166688" y="1219677"/>
                  </a:lnTo>
                  <a:lnTo>
                    <a:pt x="166688" y="1193483"/>
                  </a:lnTo>
                  <a:lnTo>
                    <a:pt x="123349" y="1193483"/>
                  </a:lnTo>
                  <a:lnTo>
                    <a:pt x="133350" y="1183481"/>
                  </a:lnTo>
                  <a:lnTo>
                    <a:pt x="106203" y="1155859"/>
                  </a:lnTo>
                  <a:lnTo>
                    <a:pt x="119539" y="1142524"/>
                  </a:lnTo>
                  <a:lnTo>
                    <a:pt x="103822" y="1126331"/>
                  </a:lnTo>
                  <a:lnTo>
                    <a:pt x="73343" y="1126331"/>
                  </a:lnTo>
                  <a:lnTo>
                    <a:pt x="52864" y="1105852"/>
                  </a:lnTo>
                  <a:lnTo>
                    <a:pt x="0" y="1105852"/>
                  </a:lnTo>
                  <a:lnTo>
                    <a:pt x="0" y="1021556"/>
                  </a:lnTo>
                  <a:lnTo>
                    <a:pt x="193357" y="1021556"/>
                  </a:lnTo>
                  <a:lnTo>
                    <a:pt x="193357" y="968217"/>
                  </a:lnTo>
                  <a:lnTo>
                    <a:pt x="119539" y="968217"/>
                  </a:lnTo>
                  <a:lnTo>
                    <a:pt x="228600" y="858202"/>
                  </a:lnTo>
                  <a:lnTo>
                    <a:pt x="187643" y="816769"/>
                  </a:lnTo>
                  <a:lnTo>
                    <a:pt x="214313" y="790099"/>
                  </a:lnTo>
                  <a:lnTo>
                    <a:pt x="159544" y="734854"/>
                  </a:lnTo>
                  <a:lnTo>
                    <a:pt x="199549" y="694373"/>
                  </a:lnTo>
                  <a:lnTo>
                    <a:pt x="144780" y="639127"/>
                  </a:lnTo>
                  <a:lnTo>
                    <a:pt x="185261" y="598170"/>
                  </a:lnTo>
                  <a:lnTo>
                    <a:pt x="127635" y="540068"/>
                  </a:lnTo>
                  <a:lnTo>
                    <a:pt x="157639" y="510064"/>
                  </a:lnTo>
                  <a:lnTo>
                    <a:pt x="174784" y="492443"/>
                  </a:lnTo>
                  <a:lnTo>
                    <a:pt x="223838" y="492443"/>
                  </a:lnTo>
                  <a:lnTo>
                    <a:pt x="223838" y="478155"/>
                  </a:lnTo>
                  <a:lnTo>
                    <a:pt x="249555" y="478155"/>
                  </a:lnTo>
                  <a:lnTo>
                    <a:pt x="280988" y="509588"/>
                  </a:lnTo>
                  <a:lnTo>
                    <a:pt x="431482" y="509588"/>
                  </a:lnTo>
                  <a:lnTo>
                    <a:pt x="525780" y="604838"/>
                  </a:lnTo>
                  <a:lnTo>
                    <a:pt x="443389" y="687705"/>
                  </a:lnTo>
                  <a:lnTo>
                    <a:pt x="416719" y="660559"/>
                  </a:lnTo>
                  <a:lnTo>
                    <a:pt x="373380" y="660559"/>
                  </a:lnTo>
                  <a:lnTo>
                    <a:pt x="290036" y="660559"/>
                  </a:lnTo>
                  <a:lnTo>
                    <a:pt x="230028" y="600075"/>
                  </a:lnTo>
                  <a:lnTo>
                    <a:pt x="230028" y="651986"/>
                  </a:lnTo>
                  <a:lnTo>
                    <a:pt x="402431" y="825818"/>
                  </a:lnTo>
                  <a:lnTo>
                    <a:pt x="441007" y="786765"/>
                  </a:lnTo>
                  <a:lnTo>
                    <a:pt x="402907" y="748189"/>
                  </a:lnTo>
                  <a:lnTo>
                    <a:pt x="434816" y="715804"/>
                  </a:lnTo>
                  <a:lnTo>
                    <a:pt x="512921" y="794861"/>
                  </a:lnTo>
                  <a:lnTo>
                    <a:pt x="541972" y="765810"/>
                  </a:lnTo>
                  <a:lnTo>
                    <a:pt x="510064" y="733425"/>
                  </a:lnTo>
                  <a:lnTo>
                    <a:pt x="584835" y="658177"/>
                  </a:lnTo>
                  <a:lnTo>
                    <a:pt x="635318" y="709136"/>
                  </a:lnTo>
                  <a:lnTo>
                    <a:pt x="663416" y="680561"/>
                  </a:lnTo>
                  <a:lnTo>
                    <a:pt x="578644" y="594836"/>
                  </a:lnTo>
                  <a:lnTo>
                    <a:pt x="649605" y="523399"/>
                  </a:lnTo>
                  <a:lnTo>
                    <a:pt x="693896" y="568167"/>
                  </a:lnTo>
                  <a:lnTo>
                    <a:pt x="650557" y="611505"/>
                  </a:lnTo>
                  <a:lnTo>
                    <a:pt x="690563" y="651510"/>
                  </a:lnTo>
                  <a:lnTo>
                    <a:pt x="756285" y="585311"/>
                  </a:lnTo>
                  <a:lnTo>
                    <a:pt x="829627" y="585311"/>
                  </a:lnTo>
                  <a:lnTo>
                    <a:pt x="859631" y="554831"/>
                  </a:lnTo>
                  <a:lnTo>
                    <a:pt x="1140619" y="554831"/>
                  </a:lnTo>
                  <a:lnTo>
                    <a:pt x="1140619" y="492919"/>
                  </a:lnTo>
                  <a:lnTo>
                    <a:pt x="1299686" y="492919"/>
                  </a:lnTo>
                  <a:lnTo>
                    <a:pt x="1383982" y="578168"/>
                  </a:lnTo>
                  <a:lnTo>
                    <a:pt x="1415415" y="546735"/>
                  </a:lnTo>
                  <a:lnTo>
                    <a:pt x="1415415" y="508159"/>
                  </a:lnTo>
                  <a:lnTo>
                    <a:pt x="1382077" y="508159"/>
                  </a:lnTo>
                  <a:lnTo>
                    <a:pt x="1382077" y="303371"/>
                  </a:lnTo>
                  <a:lnTo>
                    <a:pt x="1497806" y="303371"/>
                  </a:lnTo>
                  <a:lnTo>
                    <a:pt x="1497806" y="509588"/>
                  </a:lnTo>
                  <a:lnTo>
                    <a:pt x="1527810" y="540068"/>
                  </a:lnTo>
                  <a:lnTo>
                    <a:pt x="1416368" y="652463"/>
                  </a:lnTo>
                  <a:lnTo>
                    <a:pt x="1416368" y="687229"/>
                  </a:lnTo>
                  <a:lnTo>
                    <a:pt x="1585436" y="687229"/>
                  </a:lnTo>
                  <a:lnTo>
                    <a:pt x="1585436" y="536734"/>
                  </a:lnTo>
                  <a:lnTo>
                    <a:pt x="1655921" y="536734"/>
                  </a:lnTo>
                  <a:lnTo>
                    <a:pt x="1655921" y="612457"/>
                  </a:lnTo>
                  <a:lnTo>
                    <a:pt x="1708785" y="612457"/>
                  </a:lnTo>
                  <a:lnTo>
                    <a:pt x="1708785" y="508159"/>
                  </a:lnTo>
                  <a:lnTo>
                    <a:pt x="1552099" y="508159"/>
                  </a:lnTo>
                  <a:lnTo>
                    <a:pt x="1552099" y="328613"/>
                  </a:lnTo>
                  <a:lnTo>
                    <a:pt x="1714024" y="328613"/>
                  </a:lnTo>
                  <a:lnTo>
                    <a:pt x="1867376" y="483394"/>
                  </a:lnTo>
                  <a:cubicBezTo>
                    <a:pt x="1867376" y="483394"/>
                    <a:pt x="1905476" y="443865"/>
                    <a:pt x="1906905" y="443865"/>
                  </a:cubicBezTo>
                  <a:cubicBezTo>
                    <a:pt x="1906905" y="442436"/>
                    <a:pt x="1764982" y="300990"/>
                    <a:pt x="1764982" y="300990"/>
                  </a:cubicBezTo>
                  <a:lnTo>
                    <a:pt x="1764982" y="246221"/>
                  </a:lnTo>
                  <a:lnTo>
                    <a:pt x="1948815" y="246221"/>
                  </a:lnTo>
                  <a:lnTo>
                    <a:pt x="1948815" y="147638"/>
                  </a:lnTo>
                  <a:lnTo>
                    <a:pt x="2122170" y="147638"/>
                  </a:lnTo>
                  <a:lnTo>
                    <a:pt x="2165985" y="103346"/>
                  </a:lnTo>
                  <a:lnTo>
                    <a:pt x="2336006" y="103346"/>
                  </a:lnTo>
                  <a:lnTo>
                    <a:pt x="2438400" y="0"/>
                  </a:lnTo>
                  <a:lnTo>
                    <a:pt x="2547938" y="0"/>
                  </a:lnTo>
                  <a:lnTo>
                    <a:pt x="2642711" y="95726"/>
                  </a:lnTo>
                  <a:lnTo>
                    <a:pt x="2713672" y="24289"/>
                  </a:lnTo>
                  <a:lnTo>
                    <a:pt x="2773680" y="84296"/>
                  </a:lnTo>
                  <a:lnTo>
                    <a:pt x="2602230" y="257175"/>
                  </a:lnTo>
                  <a:lnTo>
                    <a:pt x="2649379" y="305276"/>
                  </a:lnTo>
                  <a:lnTo>
                    <a:pt x="2695575" y="258604"/>
                  </a:lnTo>
                  <a:lnTo>
                    <a:pt x="2960370" y="258604"/>
                  </a:lnTo>
                  <a:lnTo>
                    <a:pt x="2960370" y="333851"/>
                  </a:lnTo>
                  <a:lnTo>
                    <a:pt x="3235643" y="333851"/>
                  </a:lnTo>
                  <a:lnTo>
                    <a:pt x="3328511" y="427673"/>
                  </a:lnTo>
                  <a:lnTo>
                    <a:pt x="3369468" y="427673"/>
                  </a:lnTo>
                  <a:lnTo>
                    <a:pt x="3369468" y="379095"/>
                  </a:lnTo>
                  <a:lnTo>
                    <a:pt x="3617118" y="379095"/>
                  </a:lnTo>
                  <a:lnTo>
                    <a:pt x="3617118" y="319088"/>
                  </a:lnTo>
                  <a:lnTo>
                    <a:pt x="3952399" y="319088"/>
                  </a:lnTo>
                  <a:lnTo>
                    <a:pt x="3977164" y="343852"/>
                  </a:lnTo>
                  <a:lnTo>
                    <a:pt x="3977164" y="414814"/>
                  </a:lnTo>
                  <a:lnTo>
                    <a:pt x="4264343" y="414814"/>
                  </a:lnTo>
                  <a:lnTo>
                    <a:pt x="4264343" y="494348"/>
                  </a:lnTo>
                  <a:lnTo>
                    <a:pt x="4530566" y="494348"/>
                  </a:lnTo>
                  <a:lnTo>
                    <a:pt x="4530566" y="542925"/>
                  </a:lnTo>
                  <a:lnTo>
                    <a:pt x="4595812" y="542925"/>
                  </a:lnTo>
                  <a:lnTo>
                    <a:pt x="4595812" y="478155"/>
                  </a:lnTo>
                  <a:lnTo>
                    <a:pt x="4785360" y="478155"/>
                  </a:lnTo>
                  <a:lnTo>
                    <a:pt x="4832033" y="525304"/>
                  </a:lnTo>
                  <a:lnTo>
                    <a:pt x="4895850" y="525304"/>
                  </a:lnTo>
                  <a:lnTo>
                    <a:pt x="4895850" y="753904"/>
                  </a:lnTo>
                  <a:lnTo>
                    <a:pt x="4812983" y="75390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3" name="Forma libre: forma 350">
              <a:extLst>
                <a:ext uri="{FF2B5EF4-FFF2-40B4-BE49-F238E27FC236}">
                  <a16:creationId xmlns:a16="http://schemas.microsoft.com/office/drawing/2014/main" id="{92FF17BF-918C-444A-9118-9CEAF8F123F4}"/>
                </a:ext>
              </a:extLst>
            </p:cNvPr>
            <p:cNvSpPr/>
            <p:nvPr/>
          </p:nvSpPr>
          <p:spPr>
            <a:xfrm>
              <a:off x="3718588" y="2208914"/>
              <a:ext cx="132890" cy="71300"/>
            </a:xfrm>
            <a:custGeom>
              <a:avLst/>
              <a:gdLst>
                <a:gd name="connsiteX0" fmla="*/ 228123 w 228123"/>
                <a:gd name="connsiteY0" fmla="*/ 78105 h 122396"/>
                <a:gd name="connsiteX1" fmla="*/ 218122 w 228123"/>
                <a:gd name="connsiteY1" fmla="*/ 88106 h 122396"/>
                <a:gd name="connsiteX2" fmla="*/ 183832 w 228123"/>
                <a:gd name="connsiteY2" fmla="*/ 122397 h 122396"/>
                <a:gd name="connsiteX3" fmla="*/ 138113 w 228123"/>
                <a:gd name="connsiteY3" fmla="*/ 76676 h 122396"/>
                <a:gd name="connsiteX4" fmla="*/ 0 w 228123"/>
                <a:gd name="connsiteY4" fmla="*/ 76676 h 122396"/>
                <a:gd name="connsiteX5" fmla="*/ 0 w 228123"/>
                <a:gd name="connsiteY5" fmla="*/ 50482 h 122396"/>
                <a:gd name="connsiteX6" fmla="*/ 30003 w 228123"/>
                <a:gd name="connsiteY6" fmla="*/ 20002 h 122396"/>
                <a:gd name="connsiteX7" fmla="*/ 62389 w 228123"/>
                <a:gd name="connsiteY7" fmla="*/ 52387 h 122396"/>
                <a:gd name="connsiteX8" fmla="*/ 94297 w 228123"/>
                <a:gd name="connsiteY8" fmla="*/ 52387 h 122396"/>
                <a:gd name="connsiteX9" fmla="*/ 94297 w 228123"/>
                <a:gd name="connsiteY9" fmla="*/ 0 h 122396"/>
                <a:gd name="connsiteX10" fmla="*/ 147161 w 228123"/>
                <a:gd name="connsiteY10" fmla="*/ 0 h 122396"/>
                <a:gd name="connsiteX11" fmla="*/ 167640 w 228123"/>
                <a:gd name="connsiteY11" fmla="*/ 20955 h 122396"/>
                <a:gd name="connsiteX12" fmla="*/ 198120 w 228123"/>
                <a:gd name="connsiteY12" fmla="*/ 20955 h 122396"/>
                <a:gd name="connsiteX13" fmla="*/ 213836 w 228123"/>
                <a:gd name="connsiteY13" fmla="*/ 36671 h 122396"/>
                <a:gd name="connsiteX14" fmla="*/ 200501 w 228123"/>
                <a:gd name="connsiteY14" fmla="*/ 50482 h 122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8123" h="122396">
                  <a:moveTo>
                    <a:pt x="228123" y="78105"/>
                  </a:moveTo>
                  <a:lnTo>
                    <a:pt x="218122" y="88106"/>
                  </a:lnTo>
                  <a:lnTo>
                    <a:pt x="183832" y="122397"/>
                  </a:lnTo>
                  <a:lnTo>
                    <a:pt x="138113" y="76676"/>
                  </a:lnTo>
                  <a:lnTo>
                    <a:pt x="0" y="76676"/>
                  </a:lnTo>
                  <a:lnTo>
                    <a:pt x="0" y="50482"/>
                  </a:lnTo>
                  <a:lnTo>
                    <a:pt x="30003" y="20002"/>
                  </a:lnTo>
                  <a:lnTo>
                    <a:pt x="62389" y="52387"/>
                  </a:lnTo>
                  <a:lnTo>
                    <a:pt x="94297" y="52387"/>
                  </a:lnTo>
                  <a:lnTo>
                    <a:pt x="94297" y="0"/>
                  </a:lnTo>
                  <a:lnTo>
                    <a:pt x="147161" y="0"/>
                  </a:lnTo>
                  <a:lnTo>
                    <a:pt x="167640" y="20955"/>
                  </a:lnTo>
                  <a:lnTo>
                    <a:pt x="198120" y="20955"/>
                  </a:lnTo>
                  <a:lnTo>
                    <a:pt x="213836" y="36671"/>
                  </a:lnTo>
                  <a:lnTo>
                    <a:pt x="200501" y="5048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4" name="Forma libre: forma 351">
              <a:extLst>
                <a:ext uri="{FF2B5EF4-FFF2-40B4-BE49-F238E27FC236}">
                  <a16:creationId xmlns:a16="http://schemas.microsoft.com/office/drawing/2014/main" id="{F6FC31C3-DEDD-0D48-82F2-B0E8C692AD57}"/>
                </a:ext>
              </a:extLst>
            </p:cNvPr>
            <p:cNvSpPr/>
            <p:nvPr/>
          </p:nvSpPr>
          <p:spPr>
            <a:xfrm>
              <a:off x="3539922" y="1859072"/>
              <a:ext cx="221113" cy="424471"/>
            </a:xfrm>
            <a:custGeom>
              <a:avLst/>
              <a:gdLst>
                <a:gd name="connsiteX0" fmla="*/ 379571 w 379571"/>
                <a:gd name="connsiteY0" fmla="*/ 60960 h 728662"/>
                <a:gd name="connsiteX1" fmla="*/ 379571 w 379571"/>
                <a:gd name="connsiteY1" fmla="*/ 146685 h 728662"/>
                <a:gd name="connsiteX2" fmla="*/ 379095 w 379571"/>
                <a:gd name="connsiteY2" fmla="*/ 146209 h 728662"/>
                <a:gd name="connsiteX3" fmla="*/ 167640 w 379571"/>
                <a:gd name="connsiteY3" fmla="*/ 359569 h 728662"/>
                <a:gd name="connsiteX4" fmla="*/ 167640 w 379571"/>
                <a:gd name="connsiteY4" fmla="*/ 423386 h 728662"/>
                <a:gd name="connsiteX5" fmla="*/ 229552 w 379571"/>
                <a:gd name="connsiteY5" fmla="*/ 486251 h 728662"/>
                <a:gd name="connsiteX6" fmla="*/ 229552 w 379571"/>
                <a:gd name="connsiteY6" fmla="*/ 524827 h 728662"/>
                <a:gd name="connsiteX7" fmla="*/ 155257 w 379571"/>
                <a:gd name="connsiteY7" fmla="*/ 524827 h 728662"/>
                <a:gd name="connsiteX8" fmla="*/ 155257 w 379571"/>
                <a:gd name="connsiteY8" fmla="*/ 664844 h 728662"/>
                <a:gd name="connsiteX9" fmla="*/ 91440 w 379571"/>
                <a:gd name="connsiteY9" fmla="*/ 728663 h 728662"/>
                <a:gd name="connsiteX10" fmla="*/ 42386 w 379571"/>
                <a:gd name="connsiteY10" fmla="*/ 728663 h 728662"/>
                <a:gd name="connsiteX11" fmla="*/ 42386 w 379571"/>
                <a:gd name="connsiteY11" fmla="*/ 596741 h 728662"/>
                <a:gd name="connsiteX12" fmla="*/ 3810 w 379571"/>
                <a:gd name="connsiteY12" fmla="*/ 558165 h 728662"/>
                <a:gd name="connsiteX13" fmla="*/ 20478 w 379571"/>
                <a:gd name="connsiteY13" fmla="*/ 541972 h 728662"/>
                <a:gd name="connsiteX14" fmla="*/ 0 w 379571"/>
                <a:gd name="connsiteY14" fmla="*/ 521017 h 728662"/>
                <a:gd name="connsiteX15" fmla="*/ 40481 w 379571"/>
                <a:gd name="connsiteY15" fmla="*/ 480060 h 728662"/>
                <a:gd name="connsiteX16" fmla="*/ 16193 w 379571"/>
                <a:gd name="connsiteY16" fmla="*/ 455771 h 728662"/>
                <a:gd name="connsiteX17" fmla="*/ 41910 w 379571"/>
                <a:gd name="connsiteY17" fmla="*/ 429577 h 728662"/>
                <a:gd name="connsiteX18" fmla="*/ 19050 w 379571"/>
                <a:gd name="connsiteY18" fmla="*/ 406241 h 728662"/>
                <a:gd name="connsiteX19" fmla="*/ 19050 w 379571"/>
                <a:gd name="connsiteY19" fmla="*/ 310039 h 728662"/>
                <a:gd name="connsiteX20" fmla="*/ 47149 w 379571"/>
                <a:gd name="connsiteY20" fmla="*/ 281464 h 728662"/>
                <a:gd name="connsiteX21" fmla="*/ 86201 w 379571"/>
                <a:gd name="connsiteY21" fmla="*/ 281464 h 728662"/>
                <a:gd name="connsiteX22" fmla="*/ 86201 w 379571"/>
                <a:gd name="connsiteY22" fmla="*/ 172878 h 728662"/>
                <a:gd name="connsiteX23" fmla="*/ 124301 w 379571"/>
                <a:gd name="connsiteY23" fmla="*/ 172878 h 728662"/>
                <a:gd name="connsiteX24" fmla="*/ 249555 w 379571"/>
                <a:gd name="connsiteY24" fmla="*/ 46672 h 728662"/>
                <a:gd name="connsiteX25" fmla="*/ 270986 w 379571"/>
                <a:gd name="connsiteY25" fmla="*/ 46672 h 728662"/>
                <a:gd name="connsiteX26" fmla="*/ 317182 w 379571"/>
                <a:gd name="connsiteY26" fmla="*/ 0 h 728662"/>
                <a:gd name="connsiteX27" fmla="*/ 364331 w 379571"/>
                <a:gd name="connsiteY27" fmla="*/ 47625 h 728662"/>
                <a:gd name="connsiteX28" fmla="*/ 365284 w 379571"/>
                <a:gd name="connsiteY28" fmla="*/ 46672 h 728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79571" h="728662">
                  <a:moveTo>
                    <a:pt x="379571" y="60960"/>
                  </a:moveTo>
                  <a:lnTo>
                    <a:pt x="379571" y="146685"/>
                  </a:lnTo>
                  <a:lnTo>
                    <a:pt x="379095" y="146209"/>
                  </a:lnTo>
                  <a:lnTo>
                    <a:pt x="167640" y="359569"/>
                  </a:lnTo>
                  <a:lnTo>
                    <a:pt x="167640" y="423386"/>
                  </a:lnTo>
                  <a:lnTo>
                    <a:pt x="229552" y="486251"/>
                  </a:lnTo>
                  <a:lnTo>
                    <a:pt x="229552" y="524827"/>
                  </a:lnTo>
                  <a:lnTo>
                    <a:pt x="155257" y="524827"/>
                  </a:lnTo>
                  <a:lnTo>
                    <a:pt x="155257" y="664844"/>
                  </a:lnTo>
                  <a:lnTo>
                    <a:pt x="91440" y="728663"/>
                  </a:lnTo>
                  <a:lnTo>
                    <a:pt x="42386" y="728663"/>
                  </a:lnTo>
                  <a:lnTo>
                    <a:pt x="42386" y="596741"/>
                  </a:lnTo>
                  <a:lnTo>
                    <a:pt x="3810" y="558165"/>
                  </a:lnTo>
                  <a:lnTo>
                    <a:pt x="20478" y="541972"/>
                  </a:lnTo>
                  <a:lnTo>
                    <a:pt x="0" y="521017"/>
                  </a:lnTo>
                  <a:lnTo>
                    <a:pt x="40481" y="480060"/>
                  </a:lnTo>
                  <a:lnTo>
                    <a:pt x="16193" y="455771"/>
                  </a:lnTo>
                  <a:lnTo>
                    <a:pt x="41910" y="429577"/>
                  </a:lnTo>
                  <a:lnTo>
                    <a:pt x="19050" y="406241"/>
                  </a:lnTo>
                  <a:lnTo>
                    <a:pt x="19050" y="310039"/>
                  </a:lnTo>
                  <a:lnTo>
                    <a:pt x="47149" y="281464"/>
                  </a:lnTo>
                  <a:lnTo>
                    <a:pt x="86201" y="281464"/>
                  </a:lnTo>
                  <a:lnTo>
                    <a:pt x="86201" y="172878"/>
                  </a:lnTo>
                  <a:lnTo>
                    <a:pt x="124301" y="172878"/>
                  </a:lnTo>
                  <a:lnTo>
                    <a:pt x="249555" y="46672"/>
                  </a:lnTo>
                  <a:lnTo>
                    <a:pt x="270986" y="46672"/>
                  </a:lnTo>
                  <a:lnTo>
                    <a:pt x="317182" y="0"/>
                  </a:lnTo>
                  <a:lnTo>
                    <a:pt x="364331" y="47625"/>
                  </a:lnTo>
                  <a:lnTo>
                    <a:pt x="365284" y="4667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5" name="Forma libre: forma 703">
              <a:extLst>
                <a:ext uri="{FF2B5EF4-FFF2-40B4-BE49-F238E27FC236}">
                  <a16:creationId xmlns:a16="http://schemas.microsoft.com/office/drawing/2014/main" id="{68CCBEB8-D1F6-2149-B546-264A11B7F31A}"/>
                </a:ext>
              </a:extLst>
            </p:cNvPr>
            <p:cNvSpPr/>
            <p:nvPr/>
          </p:nvSpPr>
          <p:spPr>
            <a:xfrm>
              <a:off x="3432278" y="1809412"/>
              <a:ext cx="471635" cy="401444"/>
            </a:xfrm>
            <a:custGeom>
              <a:avLst/>
              <a:gdLst>
                <a:gd name="connsiteX0" fmla="*/ 809625 w 809625"/>
                <a:gd name="connsiteY0" fmla="*/ 57626 h 689133"/>
                <a:gd name="connsiteX1" fmla="*/ 809625 w 809625"/>
                <a:gd name="connsiteY1" fmla="*/ 71914 h 689133"/>
                <a:gd name="connsiteX2" fmla="*/ 761048 w 809625"/>
                <a:gd name="connsiteY2" fmla="*/ 71914 h 689133"/>
                <a:gd name="connsiteX3" fmla="*/ 743903 w 809625"/>
                <a:gd name="connsiteY3" fmla="*/ 89535 h 689133"/>
                <a:gd name="connsiteX4" fmla="*/ 707231 w 809625"/>
                <a:gd name="connsiteY4" fmla="*/ 52388 h 689133"/>
                <a:gd name="connsiteX5" fmla="*/ 637223 w 809625"/>
                <a:gd name="connsiteY5" fmla="*/ 52388 h 689133"/>
                <a:gd name="connsiteX6" fmla="*/ 637223 w 809625"/>
                <a:gd name="connsiteY6" fmla="*/ 94297 h 689133"/>
                <a:gd name="connsiteX7" fmla="*/ 604838 w 809625"/>
                <a:gd name="connsiteY7" fmla="*/ 127159 h 689133"/>
                <a:gd name="connsiteX8" fmla="*/ 580073 w 809625"/>
                <a:gd name="connsiteY8" fmla="*/ 101918 h 689133"/>
                <a:gd name="connsiteX9" fmla="*/ 549117 w 809625"/>
                <a:gd name="connsiteY9" fmla="*/ 132874 h 689133"/>
                <a:gd name="connsiteX10" fmla="*/ 501968 w 809625"/>
                <a:gd name="connsiteY10" fmla="*/ 85249 h 689133"/>
                <a:gd name="connsiteX11" fmla="*/ 455772 w 809625"/>
                <a:gd name="connsiteY11" fmla="*/ 131921 h 689133"/>
                <a:gd name="connsiteX12" fmla="*/ 434340 w 809625"/>
                <a:gd name="connsiteY12" fmla="*/ 131921 h 689133"/>
                <a:gd name="connsiteX13" fmla="*/ 309086 w 809625"/>
                <a:gd name="connsiteY13" fmla="*/ 258127 h 689133"/>
                <a:gd name="connsiteX14" fmla="*/ 270986 w 809625"/>
                <a:gd name="connsiteY14" fmla="*/ 258127 h 689133"/>
                <a:gd name="connsiteX15" fmla="*/ 270986 w 809625"/>
                <a:gd name="connsiteY15" fmla="*/ 366713 h 689133"/>
                <a:gd name="connsiteX16" fmla="*/ 231934 w 809625"/>
                <a:gd name="connsiteY16" fmla="*/ 366713 h 689133"/>
                <a:gd name="connsiteX17" fmla="*/ 203835 w 809625"/>
                <a:gd name="connsiteY17" fmla="*/ 395288 h 689133"/>
                <a:gd name="connsiteX18" fmla="*/ 203835 w 809625"/>
                <a:gd name="connsiteY18" fmla="*/ 491490 h 689133"/>
                <a:gd name="connsiteX19" fmla="*/ 226695 w 809625"/>
                <a:gd name="connsiteY19" fmla="*/ 514826 h 689133"/>
                <a:gd name="connsiteX20" fmla="*/ 200978 w 809625"/>
                <a:gd name="connsiteY20" fmla="*/ 541020 h 689133"/>
                <a:gd name="connsiteX21" fmla="*/ 225266 w 809625"/>
                <a:gd name="connsiteY21" fmla="*/ 565309 h 689133"/>
                <a:gd name="connsiteX22" fmla="*/ 184785 w 809625"/>
                <a:gd name="connsiteY22" fmla="*/ 606266 h 689133"/>
                <a:gd name="connsiteX23" fmla="*/ 205264 w 809625"/>
                <a:gd name="connsiteY23" fmla="*/ 627221 h 689133"/>
                <a:gd name="connsiteX24" fmla="*/ 188595 w 809625"/>
                <a:gd name="connsiteY24" fmla="*/ 643414 h 689133"/>
                <a:gd name="connsiteX25" fmla="*/ 156686 w 809625"/>
                <a:gd name="connsiteY25" fmla="*/ 611028 h 689133"/>
                <a:gd name="connsiteX26" fmla="*/ 79057 w 809625"/>
                <a:gd name="connsiteY26" fmla="*/ 689134 h 689133"/>
                <a:gd name="connsiteX27" fmla="*/ 37624 w 809625"/>
                <a:gd name="connsiteY27" fmla="*/ 689134 h 689133"/>
                <a:gd name="connsiteX28" fmla="*/ 0 w 809625"/>
                <a:gd name="connsiteY28" fmla="*/ 651034 h 689133"/>
                <a:gd name="connsiteX29" fmla="*/ 0 w 809625"/>
                <a:gd name="connsiteY29" fmla="*/ 514350 h 689133"/>
                <a:gd name="connsiteX30" fmla="*/ 242411 w 809625"/>
                <a:gd name="connsiteY30" fmla="*/ 269557 h 689133"/>
                <a:gd name="connsiteX31" fmla="*/ 242411 w 809625"/>
                <a:gd name="connsiteY31" fmla="*/ 232886 h 689133"/>
                <a:gd name="connsiteX32" fmla="*/ 441484 w 809625"/>
                <a:gd name="connsiteY32" fmla="*/ 32385 h 689133"/>
                <a:gd name="connsiteX33" fmla="*/ 526732 w 809625"/>
                <a:gd name="connsiteY33" fmla="*/ 32385 h 689133"/>
                <a:gd name="connsiteX34" fmla="*/ 558642 w 809625"/>
                <a:gd name="connsiteY34" fmla="*/ 0 h 689133"/>
                <a:gd name="connsiteX35" fmla="*/ 764381 w 809625"/>
                <a:gd name="connsiteY35" fmla="*/ 0 h 689133"/>
                <a:gd name="connsiteX36" fmla="*/ 764381 w 809625"/>
                <a:gd name="connsiteY36" fmla="*/ 57626 h 689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809625" h="689133">
                  <a:moveTo>
                    <a:pt x="809625" y="57626"/>
                  </a:moveTo>
                  <a:lnTo>
                    <a:pt x="809625" y="71914"/>
                  </a:lnTo>
                  <a:lnTo>
                    <a:pt x="761048" y="71914"/>
                  </a:lnTo>
                  <a:lnTo>
                    <a:pt x="743903" y="89535"/>
                  </a:lnTo>
                  <a:lnTo>
                    <a:pt x="707231" y="52388"/>
                  </a:lnTo>
                  <a:lnTo>
                    <a:pt x="637223" y="52388"/>
                  </a:lnTo>
                  <a:lnTo>
                    <a:pt x="637223" y="94297"/>
                  </a:lnTo>
                  <a:lnTo>
                    <a:pt x="604838" y="127159"/>
                  </a:lnTo>
                  <a:lnTo>
                    <a:pt x="580073" y="101918"/>
                  </a:lnTo>
                  <a:lnTo>
                    <a:pt x="549117" y="132874"/>
                  </a:lnTo>
                  <a:lnTo>
                    <a:pt x="501968" y="85249"/>
                  </a:lnTo>
                  <a:lnTo>
                    <a:pt x="455772" y="131921"/>
                  </a:lnTo>
                  <a:lnTo>
                    <a:pt x="434340" y="131921"/>
                  </a:lnTo>
                  <a:lnTo>
                    <a:pt x="309086" y="258127"/>
                  </a:lnTo>
                  <a:lnTo>
                    <a:pt x="270986" y="258127"/>
                  </a:lnTo>
                  <a:lnTo>
                    <a:pt x="270986" y="366713"/>
                  </a:lnTo>
                  <a:lnTo>
                    <a:pt x="231934" y="366713"/>
                  </a:lnTo>
                  <a:lnTo>
                    <a:pt x="203835" y="395288"/>
                  </a:lnTo>
                  <a:lnTo>
                    <a:pt x="203835" y="491490"/>
                  </a:lnTo>
                  <a:lnTo>
                    <a:pt x="226695" y="514826"/>
                  </a:lnTo>
                  <a:lnTo>
                    <a:pt x="200978" y="541020"/>
                  </a:lnTo>
                  <a:lnTo>
                    <a:pt x="225266" y="565309"/>
                  </a:lnTo>
                  <a:lnTo>
                    <a:pt x="184785" y="606266"/>
                  </a:lnTo>
                  <a:lnTo>
                    <a:pt x="205264" y="627221"/>
                  </a:lnTo>
                  <a:lnTo>
                    <a:pt x="188595" y="643414"/>
                  </a:lnTo>
                  <a:lnTo>
                    <a:pt x="156686" y="611028"/>
                  </a:lnTo>
                  <a:lnTo>
                    <a:pt x="79057" y="689134"/>
                  </a:lnTo>
                  <a:lnTo>
                    <a:pt x="37624" y="689134"/>
                  </a:lnTo>
                  <a:lnTo>
                    <a:pt x="0" y="651034"/>
                  </a:lnTo>
                  <a:lnTo>
                    <a:pt x="0" y="514350"/>
                  </a:lnTo>
                  <a:lnTo>
                    <a:pt x="242411" y="269557"/>
                  </a:lnTo>
                  <a:lnTo>
                    <a:pt x="242411" y="232886"/>
                  </a:lnTo>
                  <a:lnTo>
                    <a:pt x="441484" y="32385"/>
                  </a:lnTo>
                  <a:lnTo>
                    <a:pt x="526732" y="32385"/>
                  </a:lnTo>
                  <a:lnTo>
                    <a:pt x="558642" y="0"/>
                  </a:lnTo>
                  <a:lnTo>
                    <a:pt x="764381" y="0"/>
                  </a:lnTo>
                  <a:lnTo>
                    <a:pt x="764381" y="5762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6" name="Forma libre: forma 704">
              <a:extLst>
                <a:ext uri="{FF2B5EF4-FFF2-40B4-BE49-F238E27FC236}">
                  <a16:creationId xmlns:a16="http://schemas.microsoft.com/office/drawing/2014/main" id="{25EC5773-0870-2644-B9BF-CA2BEA6009F3}"/>
                </a:ext>
              </a:extLst>
            </p:cNvPr>
            <p:cNvSpPr/>
            <p:nvPr/>
          </p:nvSpPr>
          <p:spPr>
            <a:xfrm>
              <a:off x="5935826" y="2323493"/>
              <a:ext cx="38008" cy="223887"/>
            </a:xfrm>
            <a:custGeom>
              <a:avLst/>
              <a:gdLst>
                <a:gd name="connsiteX0" fmla="*/ 26670 w 65246"/>
                <a:gd name="connsiteY0" fmla="*/ 170974 h 384333"/>
                <a:gd name="connsiteX1" fmla="*/ 27623 w 65246"/>
                <a:gd name="connsiteY1" fmla="*/ 0 h 384333"/>
                <a:gd name="connsiteX2" fmla="*/ 0 w 65246"/>
                <a:gd name="connsiteY2" fmla="*/ 28099 h 384333"/>
                <a:gd name="connsiteX3" fmla="*/ 0 w 65246"/>
                <a:gd name="connsiteY3" fmla="*/ 384334 h 384333"/>
                <a:gd name="connsiteX4" fmla="*/ 33338 w 65246"/>
                <a:gd name="connsiteY4" fmla="*/ 350044 h 384333"/>
                <a:gd name="connsiteX5" fmla="*/ 33338 w 65246"/>
                <a:gd name="connsiteY5" fmla="*/ 241935 h 384333"/>
                <a:gd name="connsiteX6" fmla="*/ 65246 w 65246"/>
                <a:gd name="connsiteY6" fmla="*/ 210027 h 384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246" h="384333">
                  <a:moveTo>
                    <a:pt x="26670" y="170974"/>
                  </a:moveTo>
                  <a:lnTo>
                    <a:pt x="27623" y="0"/>
                  </a:lnTo>
                  <a:lnTo>
                    <a:pt x="0" y="28099"/>
                  </a:lnTo>
                  <a:lnTo>
                    <a:pt x="0" y="384334"/>
                  </a:lnTo>
                  <a:lnTo>
                    <a:pt x="33338" y="350044"/>
                  </a:lnTo>
                  <a:lnTo>
                    <a:pt x="33338" y="241935"/>
                  </a:lnTo>
                  <a:lnTo>
                    <a:pt x="65246" y="21002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7" name="Forma libre: forma 705">
              <a:extLst>
                <a:ext uri="{FF2B5EF4-FFF2-40B4-BE49-F238E27FC236}">
                  <a16:creationId xmlns:a16="http://schemas.microsoft.com/office/drawing/2014/main" id="{95199A84-3417-3E4C-9CF6-6383FABD109C}"/>
                </a:ext>
              </a:extLst>
            </p:cNvPr>
            <p:cNvSpPr/>
            <p:nvPr/>
          </p:nvSpPr>
          <p:spPr>
            <a:xfrm>
              <a:off x="5588203" y="3814414"/>
              <a:ext cx="72964" cy="45220"/>
            </a:xfrm>
            <a:custGeom>
              <a:avLst/>
              <a:gdLst>
                <a:gd name="connsiteX0" fmla="*/ 60008 w 125253"/>
                <a:gd name="connsiteY0" fmla="*/ 0 h 77627"/>
                <a:gd name="connsiteX1" fmla="*/ 0 w 125253"/>
                <a:gd name="connsiteY1" fmla="*/ 60959 h 77627"/>
                <a:gd name="connsiteX2" fmla="*/ 16669 w 125253"/>
                <a:gd name="connsiteY2" fmla="*/ 77628 h 77627"/>
                <a:gd name="connsiteX3" fmla="*/ 76677 w 125253"/>
                <a:gd name="connsiteY3" fmla="*/ 17621 h 77627"/>
                <a:gd name="connsiteX4" fmla="*/ 125254 w 125253"/>
                <a:gd name="connsiteY4" fmla="*/ 17621 h 77627"/>
                <a:gd name="connsiteX5" fmla="*/ 125254 w 125253"/>
                <a:gd name="connsiteY5" fmla="*/ 0 h 7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53" h="77627">
                  <a:moveTo>
                    <a:pt x="60008" y="0"/>
                  </a:moveTo>
                  <a:lnTo>
                    <a:pt x="0" y="60959"/>
                  </a:lnTo>
                  <a:lnTo>
                    <a:pt x="16669" y="77628"/>
                  </a:lnTo>
                  <a:lnTo>
                    <a:pt x="76677" y="17621"/>
                  </a:lnTo>
                  <a:lnTo>
                    <a:pt x="125254" y="17621"/>
                  </a:lnTo>
                  <a:lnTo>
                    <a:pt x="12525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8" name="Forma libre: forma 706">
              <a:extLst>
                <a:ext uri="{FF2B5EF4-FFF2-40B4-BE49-F238E27FC236}">
                  <a16:creationId xmlns:a16="http://schemas.microsoft.com/office/drawing/2014/main" id="{12130BC7-8604-3A44-9365-EE4C5E0DC47A}"/>
                </a:ext>
              </a:extLst>
            </p:cNvPr>
            <p:cNvSpPr/>
            <p:nvPr/>
          </p:nvSpPr>
          <p:spPr>
            <a:xfrm>
              <a:off x="5705279" y="2846176"/>
              <a:ext cx="36621" cy="69358"/>
            </a:xfrm>
            <a:custGeom>
              <a:avLst/>
              <a:gdLst>
                <a:gd name="connsiteX0" fmla="*/ 27622 w 62865"/>
                <a:gd name="connsiteY0" fmla="*/ 0 h 119062"/>
                <a:gd name="connsiteX1" fmla="*/ 0 w 62865"/>
                <a:gd name="connsiteY1" fmla="*/ 28098 h 119062"/>
                <a:gd name="connsiteX2" fmla="*/ 38099 w 62865"/>
                <a:gd name="connsiteY2" fmla="*/ 66675 h 119062"/>
                <a:gd name="connsiteX3" fmla="*/ 38099 w 62865"/>
                <a:gd name="connsiteY3" fmla="*/ 119063 h 119062"/>
                <a:gd name="connsiteX4" fmla="*/ 62865 w 62865"/>
                <a:gd name="connsiteY4" fmla="*/ 119063 h 119062"/>
                <a:gd name="connsiteX5" fmla="*/ 62865 w 62865"/>
                <a:gd name="connsiteY5" fmla="*/ 36194 h 11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865" h="119062">
                  <a:moveTo>
                    <a:pt x="27622" y="0"/>
                  </a:moveTo>
                  <a:lnTo>
                    <a:pt x="0" y="28098"/>
                  </a:lnTo>
                  <a:lnTo>
                    <a:pt x="38099" y="66675"/>
                  </a:lnTo>
                  <a:lnTo>
                    <a:pt x="38099" y="119063"/>
                  </a:lnTo>
                  <a:lnTo>
                    <a:pt x="62865" y="119063"/>
                  </a:lnTo>
                  <a:lnTo>
                    <a:pt x="62865" y="3619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59" name="Forma libre: forma 707">
              <a:extLst>
                <a:ext uri="{FF2B5EF4-FFF2-40B4-BE49-F238E27FC236}">
                  <a16:creationId xmlns:a16="http://schemas.microsoft.com/office/drawing/2014/main" id="{1D648971-EC02-5F44-837E-410547BFBDBB}"/>
                </a:ext>
              </a:extLst>
            </p:cNvPr>
            <p:cNvSpPr/>
            <p:nvPr/>
          </p:nvSpPr>
          <p:spPr>
            <a:xfrm>
              <a:off x="5731081" y="2671671"/>
              <a:ext cx="203080" cy="182828"/>
            </a:xfrm>
            <a:custGeom>
              <a:avLst/>
              <a:gdLst>
                <a:gd name="connsiteX0" fmla="*/ 348615 w 348614"/>
                <a:gd name="connsiteY0" fmla="*/ 80010 h 313849"/>
                <a:gd name="connsiteX1" fmla="*/ 312420 w 348614"/>
                <a:gd name="connsiteY1" fmla="*/ 47625 h 313849"/>
                <a:gd name="connsiteX2" fmla="*/ 312420 w 348614"/>
                <a:gd name="connsiteY2" fmla="*/ 0 h 313849"/>
                <a:gd name="connsiteX3" fmla="*/ 288608 w 348614"/>
                <a:gd name="connsiteY3" fmla="*/ 0 h 313849"/>
                <a:gd name="connsiteX4" fmla="*/ 288608 w 348614"/>
                <a:gd name="connsiteY4" fmla="*/ 99060 h 313849"/>
                <a:gd name="connsiteX5" fmla="*/ 154781 w 348614"/>
                <a:gd name="connsiteY5" fmla="*/ 233839 h 313849"/>
                <a:gd name="connsiteX6" fmla="*/ 53816 w 348614"/>
                <a:gd name="connsiteY6" fmla="*/ 233839 h 313849"/>
                <a:gd name="connsiteX7" fmla="*/ 0 w 348614"/>
                <a:gd name="connsiteY7" fmla="*/ 287656 h 313849"/>
                <a:gd name="connsiteX8" fmla="*/ 14288 w 348614"/>
                <a:gd name="connsiteY8" fmla="*/ 301466 h 313849"/>
                <a:gd name="connsiteX9" fmla="*/ 46196 w 348614"/>
                <a:gd name="connsiteY9" fmla="*/ 269081 h 313849"/>
                <a:gd name="connsiteX10" fmla="*/ 135731 w 348614"/>
                <a:gd name="connsiteY10" fmla="*/ 269081 h 313849"/>
                <a:gd name="connsiteX11" fmla="*/ 135731 w 348614"/>
                <a:gd name="connsiteY11" fmla="*/ 313849 h 313849"/>
                <a:gd name="connsiteX12" fmla="*/ 156210 w 348614"/>
                <a:gd name="connsiteY12" fmla="*/ 313849 h 313849"/>
                <a:gd name="connsiteX13" fmla="*/ 156210 w 348614"/>
                <a:gd name="connsiteY13" fmla="*/ 265271 h 313849"/>
                <a:gd name="connsiteX14" fmla="*/ 246221 w 348614"/>
                <a:gd name="connsiteY14" fmla="*/ 265271 h 313849"/>
                <a:gd name="connsiteX15" fmla="*/ 330994 w 348614"/>
                <a:gd name="connsiteY15" fmla="*/ 180023 h 313849"/>
                <a:gd name="connsiteX16" fmla="*/ 290513 w 348614"/>
                <a:gd name="connsiteY16" fmla="*/ 139065 h 31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8614" h="313849">
                  <a:moveTo>
                    <a:pt x="348615" y="80010"/>
                  </a:moveTo>
                  <a:lnTo>
                    <a:pt x="312420" y="47625"/>
                  </a:lnTo>
                  <a:lnTo>
                    <a:pt x="312420" y="0"/>
                  </a:lnTo>
                  <a:lnTo>
                    <a:pt x="288608" y="0"/>
                  </a:lnTo>
                  <a:lnTo>
                    <a:pt x="288608" y="99060"/>
                  </a:lnTo>
                  <a:lnTo>
                    <a:pt x="154781" y="233839"/>
                  </a:lnTo>
                  <a:lnTo>
                    <a:pt x="53816" y="233839"/>
                  </a:lnTo>
                  <a:lnTo>
                    <a:pt x="0" y="287656"/>
                  </a:lnTo>
                  <a:lnTo>
                    <a:pt x="14288" y="301466"/>
                  </a:lnTo>
                  <a:lnTo>
                    <a:pt x="46196" y="269081"/>
                  </a:lnTo>
                  <a:lnTo>
                    <a:pt x="135731" y="269081"/>
                  </a:lnTo>
                  <a:lnTo>
                    <a:pt x="135731" y="313849"/>
                  </a:lnTo>
                  <a:lnTo>
                    <a:pt x="156210" y="313849"/>
                  </a:lnTo>
                  <a:lnTo>
                    <a:pt x="156210" y="265271"/>
                  </a:lnTo>
                  <a:lnTo>
                    <a:pt x="246221" y="265271"/>
                  </a:lnTo>
                  <a:lnTo>
                    <a:pt x="330994" y="180023"/>
                  </a:lnTo>
                  <a:lnTo>
                    <a:pt x="290513" y="13906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0" name="Forma libre: forma 708">
              <a:extLst>
                <a:ext uri="{FF2B5EF4-FFF2-40B4-BE49-F238E27FC236}">
                  <a16:creationId xmlns:a16="http://schemas.microsoft.com/office/drawing/2014/main" id="{62D0F8D2-0E71-614C-9D61-71ECE63CBDEC}"/>
                </a:ext>
              </a:extLst>
            </p:cNvPr>
            <p:cNvSpPr/>
            <p:nvPr/>
          </p:nvSpPr>
          <p:spPr>
            <a:xfrm>
              <a:off x="5882559" y="2567079"/>
              <a:ext cx="99876" cy="80455"/>
            </a:xfrm>
            <a:custGeom>
              <a:avLst/>
              <a:gdLst>
                <a:gd name="connsiteX0" fmla="*/ 91440 w 171450"/>
                <a:gd name="connsiteY0" fmla="*/ 0 h 138112"/>
                <a:gd name="connsiteX1" fmla="*/ 36194 w 171450"/>
                <a:gd name="connsiteY1" fmla="*/ 55721 h 138112"/>
                <a:gd name="connsiteX2" fmla="*/ 36194 w 171450"/>
                <a:gd name="connsiteY2" fmla="*/ 89059 h 138112"/>
                <a:gd name="connsiteX3" fmla="*/ 0 w 171450"/>
                <a:gd name="connsiteY3" fmla="*/ 125730 h 138112"/>
                <a:gd name="connsiteX4" fmla="*/ 12382 w 171450"/>
                <a:gd name="connsiteY4" fmla="*/ 138113 h 138112"/>
                <a:gd name="connsiteX5" fmla="*/ 49054 w 171450"/>
                <a:gd name="connsiteY5" fmla="*/ 101441 h 138112"/>
                <a:gd name="connsiteX6" fmla="*/ 70485 w 171450"/>
                <a:gd name="connsiteY6" fmla="*/ 122873 h 138112"/>
                <a:gd name="connsiteX7" fmla="*/ 91440 w 171450"/>
                <a:gd name="connsiteY7" fmla="*/ 102394 h 138112"/>
                <a:gd name="connsiteX8" fmla="*/ 120967 w 171450"/>
                <a:gd name="connsiteY8" fmla="*/ 132398 h 138112"/>
                <a:gd name="connsiteX9" fmla="*/ 171450 w 171450"/>
                <a:gd name="connsiteY9" fmla="*/ 80963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450" h="138112">
                  <a:moveTo>
                    <a:pt x="91440" y="0"/>
                  </a:moveTo>
                  <a:lnTo>
                    <a:pt x="36194" y="55721"/>
                  </a:lnTo>
                  <a:lnTo>
                    <a:pt x="36194" y="89059"/>
                  </a:lnTo>
                  <a:lnTo>
                    <a:pt x="0" y="125730"/>
                  </a:lnTo>
                  <a:lnTo>
                    <a:pt x="12382" y="138113"/>
                  </a:lnTo>
                  <a:lnTo>
                    <a:pt x="49054" y="101441"/>
                  </a:lnTo>
                  <a:lnTo>
                    <a:pt x="70485" y="122873"/>
                  </a:lnTo>
                  <a:lnTo>
                    <a:pt x="91440" y="102394"/>
                  </a:lnTo>
                  <a:lnTo>
                    <a:pt x="120967" y="132398"/>
                  </a:lnTo>
                  <a:lnTo>
                    <a:pt x="171450" y="8096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1" name="Forma libre: forma 709">
              <a:extLst>
                <a:ext uri="{FF2B5EF4-FFF2-40B4-BE49-F238E27FC236}">
                  <a16:creationId xmlns:a16="http://schemas.microsoft.com/office/drawing/2014/main" id="{5DA26CAB-08FE-F54C-9F80-EA159DE89DD4}"/>
                </a:ext>
              </a:extLst>
            </p:cNvPr>
            <p:cNvSpPr/>
            <p:nvPr/>
          </p:nvSpPr>
          <p:spPr>
            <a:xfrm>
              <a:off x="5566841" y="3363032"/>
              <a:ext cx="24414" cy="24691"/>
            </a:xfrm>
            <a:custGeom>
              <a:avLst/>
              <a:gdLst>
                <a:gd name="connsiteX0" fmla="*/ 26670 w 41910"/>
                <a:gd name="connsiteY0" fmla="*/ 3810 h 42386"/>
                <a:gd name="connsiteX1" fmla="*/ 0 w 41910"/>
                <a:gd name="connsiteY1" fmla="*/ 0 h 42386"/>
                <a:gd name="connsiteX2" fmla="*/ 0 w 41910"/>
                <a:gd name="connsiteY2" fmla="*/ 42387 h 42386"/>
                <a:gd name="connsiteX3" fmla="*/ 19050 w 41910"/>
                <a:gd name="connsiteY3" fmla="*/ 42387 h 42386"/>
                <a:gd name="connsiteX4" fmla="*/ 41910 w 41910"/>
                <a:gd name="connsiteY4" fmla="*/ 19050 h 42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10" h="42386">
                  <a:moveTo>
                    <a:pt x="26670" y="3810"/>
                  </a:moveTo>
                  <a:lnTo>
                    <a:pt x="0" y="0"/>
                  </a:lnTo>
                  <a:lnTo>
                    <a:pt x="0" y="42387"/>
                  </a:lnTo>
                  <a:lnTo>
                    <a:pt x="19050" y="42387"/>
                  </a:lnTo>
                  <a:lnTo>
                    <a:pt x="41910" y="190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2" name="Forma libre: forma 710">
              <a:extLst>
                <a:ext uri="{FF2B5EF4-FFF2-40B4-BE49-F238E27FC236}">
                  <a16:creationId xmlns:a16="http://schemas.microsoft.com/office/drawing/2014/main" id="{1091DF8B-AA85-1C44-9643-CDF4F3ADD272}"/>
                </a:ext>
              </a:extLst>
            </p:cNvPr>
            <p:cNvSpPr/>
            <p:nvPr/>
          </p:nvSpPr>
          <p:spPr>
            <a:xfrm>
              <a:off x="5612062" y="3346663"/>
              <a:ext cx="25523" cy="29408"/>
            </a:xfrm>
            <a:custGeom>
              <a:avLst/>
              <a:gdLst>
                <a:gd name="connsiteX0" fmla="*/ 14288 w 43814"/>
                <a:gd name="connsiteY0" fmla="*/ 0 h 50482"/>
                <a:gd name="connsiteX1" fmla="*/ 0 w 43814"/>
                <a:gd name="connsiteY1" fmla="*/ 14764 h 50482"/>
                <a:gd name="connsiteX2" fmla="*/ 16669 w 43814"/>
                <a:gd name="connsiteY2" fmla="*/ 31909 h 50482"/>
                <a:gd name="connsiteX3" fmla="*/ 10953 w 43814"/>
                <a:gd name="connsiteY3" fmla="*/ 37623 h 50482"/>
                <a:gd name="connsiteX4" fmla="*/ 23813 w 43814"/>
                <a:gd name="connsiteY4" fmla="*/ 50483 h 50482"/>
                <a:gd name="connsiteX5" fmla="*/ 43815 w 43814"/>
                <a:gd name="connsiteY5" fmla="*/ 30004 h 50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14" h="50482">
                  <a:moveTo>
                    <a:pt x="14288" y="0"/>
                  </a:moveTo>
                  <a:lnTo>
                    <a:pt x="0" y="14764"/>
                  </a:lnTo>
                  <a:lnTo>
                    <a:pt x="16669" y="31909"/>
                  </a:lnTo>
                  <a:lnTo>
                    <a:pt x="10953" y="37623"/>
                  </a:lnTo>
                  <a:lnTo>
                    <a:pt x="23813" y="50483"/>
                  </a:lnTo>
                  <a:lnTo>
                    <a:pt x="43815" y="3000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3" name="Forma libre: forma 711">
              <a:extLst>
                <a:ext uri="{FF2B5EF4-FFF2-40B4-BE49-F238E27FC236}">
                  <a16:creationId xmlns:a16="http://schemas.microsoft.com/office/drawing/2014/main" id="{956691C1-6AF6-E749-9B2D-AD1B316C176B}"/>
                </a:ext>
              </a:extLst>
            </p:cNvPr>
            <p:cNvSpPr/>
            <p:nvPr/>
          </p:nvSpPr>
          <p:spPr>
            <a:xfrm>
              <a:off x="5573777" y="3411305"/>
              <a:ext cx="94049" cy="100985"/>
            </a:xfrm>
            <a:custGeom>
              <a:avLst/>
              <a:gdLst>
                <a:gd name="connsiteX0" fmla="*/ 128588 w 161448"/>
                <a:gd name="connsiteY0" fmla="*/ 59055 h 173354"/>
                <a:gd name="connsiteX1" fmla="*/ 142399 w 161448"/>
                <a:gd name="connsiteY1" fmla="*/ 39529 h 173354"/>
                <a:gd name="connsiteX2" fmla="*/ 103346 w 161448"/>
                <a:gd name="connsiteY2" fmla="*/ 0 h 173354"/>
                <a:gd name="connsiteX3" fmla="*/ 50959 w 161448"/>
                <a:gd name="connsiteY3" fmla="*/ 52863 h 173354"/>
                <a:gd name="connsiteX4" fmla="*/ 21907 w 161448"/>
                <a:gd name="connsiteY4" fmla="*/ 24288 h 173354"/>
                <a:gd name="connsiteX5" fmla="*/ 0 w 161448"/>
                <a:gd name="connsiteY5" fmla="*/ 46673 h 173354"/>
                <a:gd name="connsiteX6" fmla="*/ 58579 w 161448"/>
                <a:gd name="connsiteY6" fmla="*/ 105727 h 173354"/>
                <a:gd name="connsiteX7" fmla="*/ 36195 w 161448"/>
                <a:gd name="connsiteY7" fmla="*/ 128111 h 173354"/>
                <a:gd name="connsiteX8" fmla="*/ 80486 w 161448"/>
                <a:gd name="connsiteY8" fmla="*/ 173355 h 173354"/>
                <a:gd name="connsiteX9" fmla="*/ 161449 w 161448"/>
                <a:gd name="connsiteY9" fmla="*/ 91916 h 17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1448" h="173354">
                  <a:moveTo>
                    <a:pt x="128588" y="59055"/>
                  </a:moveTo>
                  <a:lnTo>
                    <a:pt x="142399" y="39529"/>
                  </a:lnTo>
                  <a:lnTo>
                    <a:pt x="103346" y="0"/>
                  </a:lnTo>
                  <a:lnTo>
                    <a:pt x="50959" y="52863"/>
                  </a:lnTo>
                  <a:lnTo>
                    <a:pt x="21907" y="24288"/>
                  </a:lnTo>
                  <a:lnTo>
                    <a:pt x="0" y="46673"/>
                  </a:lnTo>
                  <a:lnTo>
                    <a:pt x="58579" y="105727"/>
                  </a:lnTo>
                  <a:lnTo>
                    <a:pt x="36195" y="128111"/>
                  </a:lnTo>
                  <a:lnTo>
                    <a:pt x="80486" y="173355"/>
                  </a:lnTo>
                  <a:lnTo>
                    <a:pt x="161449" y="9191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4" name="Forma libre: forma 712">
              <a:extLst>
                <a:ext uri="{FF2B5EF4-FFF2-40B4-BE49-F238E27FC236}">
                  <a16:creationId xmlns:a16="http://schemas.microsoft.com/office/drawing/2014/main" id="{7B5541A9-B413-3D47-9B76-F7AF016897AA}"/>
                </a:ext>
              </a:extLst>
            </p:cNvPr>
            <p:cNvSpPr/>
            <p:nvPr/>
          </p:nvSpPr>
          <p:spPr>
            <a:xfrm>
              <a:off x="5531052" y="3055359"/>
              <a:ext cx="39950" cy="75739"/>
            </a:xfrm>
            <a:custGeom>
              <a:avLst/>
              <a:gdLst>
                <a:gd name="connsiteX0" fmla="*/ 25718 w 68580"/>
                <a:gd name="connsiteY0" fmla="*/ 0 h 130016"/>
                <a:gd name="connsiteX1" fmla="*/ 0 w 68580"/>
                <a:gd name="connsiteY1" fmla="*/ 26194 h 130016"/>
                <a:gd name="connsiteX2" fmla="*/ 0 w 68580"/>
                <a:gd name="connsiteY2" fmla="*/ 130016 h 130016"/>
                <a:gd name="connsiteX3" fmla="*/ 23813 w 68580"/>
                <a:gd name="connsiteY3" fmla="*/ 130016 h 130016"/>
                <a:gd name="connsiteX4" fmla="*/ 23813 w 68580"/>
                <a:gd name="connsiteY4" fmla="*/ 88583 h 130016"/>
                <a:gd name="connsiteX5" fmla="*/ 68580 w 68580"/>
                <a:gd name="connsiteY5" fmla="*/ 43339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 h="130016">
                  <a:moveTo>
                    <a:pt x="25718" y="0"/>
                  </a:moveTo>
                  <a:lnTo>
                    <a:pt x="0" y="26194"/>
                  </a:lnTo>
                  <a:lnTo>
                    <a:pt x="0" y="130016"/>
                  </a:lnTo>
                  <a:lnTo>
                    <a:pt x="23813" y="130016"/>
                  </a:lnTo>
                  <a:lnTo>
                    <a:pt x="23813" y="88583"/>
                  </a:lnTo>
                  <a:lnTo>
                    <a:pt x="68580" y="4333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5" name="Forma libre: forma 713">
              <a:extLst>
                <a:ext uri="{FF2B5EF4-FFF2-40B4-BE49-F238E27FC236}">
                  <a16:creationId xmlns:a16="http://schemas.microsoft.com/office/drawing/2014/main" id="{E37304AF-0366-2244-810D-FC754517DF82}"/>
                </a:ext>
              </a:extLst>
            </p:cNvPr>
            <p:cNvSpPr/>
            <p:nvPr/>
          </p:nvSpPr>
          <p:spPr>
            <a:xfrm>
              <a:off x="5678091" y="3691234"/>
              <a:ext cx="46886" cy="11097"/>
            </a:xfrm>
            <a:custGeom>
              <a:avLst/>
              <a:gdLst>
                <a:gd name="connsiteX0" fmla="*/ 0 w 80486"/>
                <a:gd name="connsiteY0" fmla="*/ 0 h 19050"/>
                <a:gd name="connsiteX1" fmla="*/ 80486 w 80486"/>
                <a:gd name="connsiteY1" fmla="*/ 0 h 19050"/>
                <a:gd name="connsiteX2" fmla="*/ 80486 w 80486"/>
                <a:gd name="connsiteY2" fmla="*/ 19050 h 19050"/>
                <a:gd name="connsiteX3" fmla="*/ 0 w 80486"/>
                <a:gd name="connsiteY3" fmla="*/ 19050 h 19050"/>
              </a:gdLst>
              <a:ahLst/>
              <a:cxnLst>
                <a:cxn ang="0">
                  <a:pos x="connsiteX0" y="connsiteY0"/>
                </a:cxn>
                <a:cxn ang="0">
                  <a:pos x="connsiteX1" y="connsiteY1"/>
                </a:cxn>
                <a:cxn ang="0">
                  <a:pos x="connsiteX2" y="connsiteY2"/>
                </a:cxn>
                <a:cxn ang="0">
                  <a:pos x="connsiteX3" y="connsiteY3"/>
                </a:cxn>
              </a:cxnLst>
              <a:rect l="l" t="t" r="r" b="b"/>
              <a:pathLst>
                <a:path w="80486" h="19050">
                  <a:moveTo>
                    <a:pt x="0" y="0"/>
                  </a:moveTo>
                  <a:lnTo>
                    <a:pt x="80486" y="0"/>
                  </a:lnTo>
                  <a:lnTo>
                    <a:pt x="80486" y="19050"/>
                  </a:lnTo>
                  <a:lnTo>
                    <a:pt x="0" y="190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6" name="Forma libre: forma 714">
              <a:extLst>
                <a:ext uri="{FF2B5EF4-FFF2-40B4-BE49-F238E27FC236}">
                  <a16:creationId xmlns:a16="http://schemas.microsoft.com/office/drawing/2014/main" id="{4B91B86A-E998-D242-BCA0-21535F96176D}"/>
                </a:ext>
              </a:extLst>
            </p:cNvPr>
            <p:cNvSpPr/>
            <p:nvPr/>
          </p:nvSpPr>
          <p:spPr>
            <a:xfrm>
              <a:off x="5535491" y="3201566"/>
              <a:ext cx="29130" cy="114857"/>
            </a:xfrm>
            <a:custGeom>
              <a:avLst/>
              <a:gdLst>
                <a:gd name="connsiteX0" fmla="*/ 21431 w 50006"/>
                <a:gd name="connsiteY0" fmla="*/ 150495 h 197168"/>
                <a:gd name="connsiteX1" fmla="*/ 21431 w 50006"/>
                <a:gd name="connsiteY1" fmla="*/ 109062 h 197168"/>
                <a:gd name="connsiteX2" fmla="*/ 50006 w 50006"/>
                <a:gd name="connsiteY2" fmla="*/ 80487 h 197168"/>
                <a:gd name="connsiteX3" fmla="*/ 50006 w 50006"/>
                <a:gd name="connsiteY3" fmla="*/ 46196 h 197168"/>
                <a:gd name="connsiteX4" fmla="*/ 0 w 50006"/>
                <a:gd name="connsiteY4" fmla="*/ 0 h 197168"/>
                <a:gd name="connsiteX5" fmla="*/ 0 w 50006"/>
                <a:gd name="connsiteY5" fmla="*/ 164306 h 197168"/>
                <a:gd name="connsiteX6" fmla="*/ 32385 w 50006"/>
                <a:gd name="connsiteY6" fmla="*/ 197168 h 197168"/>
                <a:gd name="connsiteX7" fmla="*/ 50006 w 50006"/>
                <a:gd name="connsiteY7" fmla="*/ 179546 h 1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6" h="197168">
                  <a:moveTo>
                    <a:pt x="21431" y="150495"/>
                  </a:moveTo>
                  <a:lnTo>
                    <a:pt x="21431" y="109062"/>
                  </a:lnTo>
                  <a:lnTo>
                    <a:pt x="50006" y="80487"/>
                  </a:lnTo>
                  <a:lnTo>
                    <a:pt x="50006" y="46196"/>
                  </a:lnTo>
                  <a:lnTo>
                    <a:pt x="0" y="0"/>
                  </a:lnTo>
                  <a:lnTo>
                    <a:pt x="0" y="164306"/>
                  </a:lnTo>
                  <a:lnTo>
                    <a:pt x="32385" y="197168"/>
                  </a:lnTo>
                  <a:lnTo>
                    <a:pt x="50006" y="17954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7" name="Forma libre: forma 715">
              <a:extLst>
                <a:ext uri="{FF2B5EF4-FFF2-40B4-BE49-F238E27FC236}">
                  <a16:creationId xmlns:a16="http://schemas.microsoft.com/office/drawing/2014/main" id="{0181E205-7A5A-BF43-8CC7-233A028A5BC0}"/>
                </a:ext>
              </a:extLst>
            </p:cNvPr>
            <p:cNvSpPr/>
            <p:nvPr/>
          </p:nvSpPr>
          <p:spPr>
            <a:xfrm>
              <a:off x="5565454" y="3311152"/>
              <a:ext cx="38563" cy="38563"/>
            </a:xfrm>
            <a:custGeom>
              <a:avLst/>
              <a:gdLst>
                <a:gd name="connsiteX0" fmla="*/ 12382 w 66198"/>
                <a:gd name="connsiteY0" fmla="*/ 0 h 66199"/>
                <a:gd name="connsiteX1" fmla="*/ 0 w 66198"/>
                <a:gd name="connsiteY1" fmla="*/ 12383 h 66199"/>
                <a:gd name="connsiteX2" fmla="*/ 53816 w 66198"/>
                <a:gd name="connsiteY2" fmla="*/ 66199 h 66199"/>
                <a:gd name="connsiteX3" fmla="*/ 66199 w 66198"/>
                <a:gd name="connsiteY3" fmla="*/ 53816 h 66199"/>
              </a:gdLst>
              <a:ahLst/>
              <a:cxnLst>
                <a:cxn ang="0">
                  <a:pos x="connsiteX0" y="connsiteY0"/>
                </a:cxn>
                <a:cxn ang="0">
                  <a:pos x="connsiteX1" y="connsiteY1"/>
                </a:cxn>
                <a:cxn ang="0">
                  <a:pos x="connsiteX2" y="connsiteY2"/>
                </a:cxn>
                <a:cxn ang="0">
                  <a:pos x="connsiteX3" y="connsiteY3"/>
                </a:cxn>
              </a:cxnLst>
              <a:rect l="l" t="t" r="r" b="b"/>
              <a:pathLst>
                <a:path w="66198" h="66199">
                  <a:moveTo>
                    <a:pt x="12382" y="0"/>
                  </a:moveTo>
                  <a:lnTo>
                    <a:pt x="0" y="12383"/>
                  </a:lnTo>
                  <a:lnTo>
                    <a:pt x="53816" y="66199"/>
                  </a:lnTo>
                  <a:lnTo>
                    <a:pt x="66199" y="5381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8" name="Forma libre: forma 716">
              <a:extLst>
                <a:ext uri="{FF2B5EF4-FFF2-40B4-BE49-F238E27FC236}">
                  <a16:creationId xmlns:a16="http://schemas.microsoft.com/office/drawing/2014/main" id="{11C8B019-6229-084D-9973-D904F0A8F4AA}"/>
                </a:ext>
              </a:extLst>
            </p:cNvPr>
            <p:cNvSpPr/>
            <p:nvPr/>
          </p:nvSpPr>
          <p:spPr>
            <a:xfrm>
              <a:off x="5313823" y="3176597"/>
              <a:ext cx="48550" cy="29685"/>
            </a:xfrm>
            <a:custGeom>
              <a:avLst/>
              <a:gdLst>
                <a:gd name="connsiteX0" fmla="*/ 83344 w 83343"/>
                <a:gd name="connsiteY0" fmla="*/ 0 h 50958"/>
                <a:gd name="connsiteX1" fmla="*/ 83344 w 83343"/>
                <a:gd name="connsiteY1" fmla="*/ 25241 h 50958"/>
                <a:gd name="connsiteX2" fmla="*/ 58578 w 83343"/>
                <a:gd name="connsiteY2" fmla="*/ 50483 h 50958"/>
                <a:gd name="connsiteX3" fmla="*/ 0 w 83343"/>
                <a:gd name="connsiteY3" fmla="*/ 50959 h 50958"/>
                <a:gd name="connsiteX4" fmla="*/ 0 w 83343"/>
                <a:gd name="connsiteY4" fmla="*/ 23813 h 50958"/>
                <a:gd name="connsiteX5" fmla="*/ 23813 w 83343"/>
                <a:gd name="connsiteY5" fmla="*/ 0 h 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343" h="50958">
                  <a:moveTo>
                    <a:pt x="83344" y="0"/>
                  </a:moveTo>
                  <a:lnTo>
                    <a:pt x="83344" y="25241"/>
                  </a:lnTo>
                  <a:lnTo>
                    <a:pt x="58578" y="50483"/>
                  </a:lnTo>
                  <a:lnTo>
                    <a:pt x="0" y="50959"/>
                  </a:lnTo>
                  <a:lnTo>
                    <a:pt x="0" y="23813"/>
                  </a:lnTo>
                  <a:lnTo>
                    <a:pt x="2381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69" name="Forma libre: forma 717">
              <a:extLst>
                <a:ext uri="{FF2B5EF4-FFF2-40B4-BE49-F238E27FC236}">
                  <a16:creationId xmlns:a16="http://schemas.microsoft.com/office/drawing/2014/main" id="{BECF792A-4B60-8D45-A0D7-3CF0BB0BB660}"/>
                </a:ext>
              </a:extLst>
            </p:cNvPr>
            <p:cNvSpPr/>
            <p:nvPr/>
          </p:nvSpPr>
          <p:spPr>
            <a:xfrm>
              <a:off x="5008647" y="3083380"/>
              <a:ext cx="12206" cy="40228"/>
            </a:xfrm>
            <a:custGeom>
              <a:avLst/>
              <a:gdLst>
                <a:gd name="connsiteX0" fmla="*/ 20955 w 20954"/>
                <a:gd name="connsiteY0" fmla="*/ 0 h 69056"/>
                <a:gd name="connsiteX1" fmla="*/ 20955 w 20954"/>
                <a:gd name="connsiteY1" fmla="*/ 69056 h 69056"/>
                <a:gd name="connsiteX2" fmla="*/ 0 w 20954"/>
                <a:gd name="connsiteY2" fmla="*/ 48101 h 69056"/>
                <a:gd name="connsiteX3" fmla="*/ 0 w 20954"/>
                <a:gd name="connsiteY3" fmla="*/ 0 h 69056"/>
              </a:gdLst>
              <a:ahLst/>
              <a:cxnLst>
                <a:cxn ang="0">
                  <a:pos x="connsiteX0" y="connsiteY0"/>
                </a:cxn>
                <a:cxn ang="0">
                  <a:pos x="connsiteX1" y="connsiteY1"/>
                </a:cxn>
                <a:cxn ang="0">
                  <a:pos x="connsiteX2" y="connsiteY2"/>
                </a:cxn>
                <a:cxn ang="0">
                  <a:pos x="connsiteX3" y="connsiteY3"/>
                </a:cxn>
              </a:cxnLst>
              <a:rect l="l" t="t" r="r" b="b"/>
              <a:pathLst>
                <a:path w="20954" h="69056">
                  <a:moveTo>
                    <a:pt x="20955" y="0"/>
                  </a:moveTo>
                  <a:lnTo>
                    <a:pt x="20955" y="69056"/>
                  </a:lnTo>
                  <a:lnTo>
                    <a:pt x="0" y="48101"/>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0" name="Forma libre: forma 718">
              <a:extLst>
                <a:ext uri="{FF2B5EF4-FFF2-40B4-BE49-F238E27FC236}">
                  <a16:creationId xmlns:a16="http://schemas.microsoft.com/office/drawing/2014/main" id="{8CBDA483-207D-5245-95EE-AD90EEFFDD42}"/>
                </a:ext>
              </a:extLst>
            </p:cNvPr>
            <p:cNvSpPr/>
            <p:nvPr/>
          </p:nvSpPr>
          <p:spPr>
            <a:xfrm>
              <a:off x="5022519" y="2972962"/>
              <a:ext cx="150645" cy="336525"/>
            </a:xfrm>
            <a:custGeom>
              <a:avLst/>
              <a:gdLst>
                <a:gd name="connsiteX0" fmla="*/ 230028 w 258603"/>
                <a:gd name="connsiteY0" fmla="*/ 325279 h 577691"/>
                <a:gd name="connsiteX1" fmla="*/ 145256 w 258603"/>
                <a:gd name="connsiteY1" fmla="*/ 410527 h 577691"/>
                <a:gd name="connsiteX2" fmla="*/ 203359 w 258603"/>
                <a:gd name="connsiteY2" fmla="*/ 469106 h 577691"/>
                <a:gd name="connsiteX3" fmla="*/ 202406 w 258603"/>
                <a:gd name="connsiteY3" fmla="*/ 577692 h 577691"/>
                <a:gd name="connsiteX4" fmla="*/ 170021 w 258603"/>
                <a:gd name="connsiteY4" fmla="*/ 544830 h 577691"/>
                <a:gd name="connsiteX5" fmla="*/ 170021 w 258603"/>
                <a:gd name="connsiteY5" fmla="*/ 476250 h 577691"/>
                <a:gd name="connsiteX6" fmla="*/ 149066 w 258603"/>
                <a:gd name="connsiteY6" fmla="*/ 455294 h 577691"/>
                <a:gd name="connsiteX7" fmla="*/ 91440 w 258603"/>
                <a:gd name="connsiteY7" fmla="*/ 512921 h 577691"/>
                <a:gd name="connsiteX8" fmla="*/ 43339 w 258603"/>
                <a:gd name="connsiteY8" fmla="*/ 464344 h 577691"/>
                <a:gd name="connsiteX9" fmla="*/ 82867 w 258603"/>
                <a:gd name="connsiteY9" fmla="*/ 424338 h 577691"/>
                <a:gd name="connsiteX10" fmla="*/ 0 w 258603"/>
                <a:gd name="connsiteY10" fmla="*/ 340994 h 577691"/>
                <a:gd name="connsiteX11" fmla="*/ 0 w 258603"/>
                <a:gd name="connsiteY11" fmla="*/ 261461 h 577691"/>
                <a:gd name="connsiteX12" fmla="*/ 24765 w 258603"/>
                <a:gd name="connsiteY12" fmla="*/ 261461 h 577691"/>
                <a:gd name="connsiteX13" fmla="*/ 74771 w 258603"/>
                <a:gd name="connsiteY13" fmla="*/ 211455 h 577691"/>
                <a:gd name="connsiteX14" fmla="*/ 74771 w 258603"/>
                <a:gd name="connsiteY14" fmla="*/ 85725 h 577691"/>
                <a:gd name="connsiteX15" fmla="*/ 159544 w 258603"/>
                <a:gd name="connsiteY15" fmla="*/ 0 h 577691"/>
                <a:gd name="connsiteX16" fmla="*/ 206692 w 258603"/>
                <a:gd name="connsiteY16" fmla="*/ 47625 h 577691"/>
                <a:gd name="connsiteX17" fmla="*/ 193357 w 258603"/>
                <a:gd name="connsiteY17" fmla="*/ 61436 h 577691"/>
                <a:gd name="connsiteX18" fmla="*/ 193357 w 258603"/>
                <a:gd name="connsiteY18" fmla="*/ 121919 h 577691"/>
                <a:gd name="connsiteX19" fmla="*/ 154305 w 258603"/>
                <a:gd name="connsiteY19" fmla="*/ 161448 h 577691"/>
                <a:gd name="connsiteX20" fmla="*/ 223361 w 258603"/>
                <a:gd name="connsiteY20" fmla="*/ 230981 h 577691"/>
                <a:gd name="connsiteX21" fmla="*/ 208597 w 258603"/>
                <a:gd name="connsiteY21" fmla="*/ 246221 h 577691"/>
                <a:gd name="connsiteX22" fmla="*/ 258603 w 258603"/>
                <a:gd name="connsiteY22" fmla="*/ 296227 h 57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8603" h="577691">
                  <a:moveTo>
                    <a:pt x="230028" y="325279"/>
                  </a:moveTo>
                  <a:lnTo>
                    <a:pt x="145256" y="410527"/>
                  </a:lnTo>
                  <a:lnTo>
                    <a:pt x="203359" y="469106"/>
                  </a:lnTo>
                  <a:lnTo>
                    <a:pt x="202406" y="577692"/>
                  </a:lnTo>
                  <a:lnTo>
                    <a:pt x="170021" y="544830"/>
                  </a:lnTo>
                  <a:lnTo>
                    <a:pt x="170021" y="476250"/>
                  </a:lnTo>
                  <a:lnTo>
                    <a:pt x="149066" y="455294"/>
                  </a:lnTo>
                  <a:lnTo>
                    <a:pt x="91440" y="512921"/>
                  </a:lnTo>
                  <a:lnTo>
                    <a:pt x="43339" y="464344"/>
                  </a:lnTo>
                  <a:lnTo>
                    <a:pt x="82867" y="424338"/>
                  </a:lnTo>
                  <a:lnTo>
                    <a:pt x="0" y="340994"/>
                  </a:lnTo>
                  <a:lnTo>
                    <a:pt x="0" y="261461"/>
                  </a:lnTo>
                  <a:lnTo>
                    <a:pt x="24765" y="261461"/>
                  </a:lnTo>
                  <a:lnTo>
                    <a:pt x="74771" y="211455"/>
                  </a:lnTo>
                  <a:lnTo>
                    <a:pt x="74771" y="85725"/>
                  </a:lnTo>
                  <a:lnTo>
                    <a:pt x="159544" y="0"/>
                  </a:lnTo>
                  <a:lnTo>
                    <a:pt x="206692" y="47625"/>
                  </a:lnTo>
                  <a:lnTo>
                    <a:pt x="193357" y="61436"/>
                  </a:lnTo>
                  <a:lnTo>
                    <a:pt x="193357" y="121919"/>
                  </a:lnTo>
                  <a:lnTo>
                    <a:pt x="154305" y="161448"/>
                  </a:lnTo>
                  <a:lnTo>
                    <a:pt x="223361" y="230981"/>
                  </a:lnTo>
                  <a:lnTo>
                    <a:pt x="208597" y="246221"/>
                  </a:lnTo>
                  <a:lnTo>
                    <a:pt x="258603" y="29622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1" name="Forma libre: forma 719">
              <a:extLst>
                <a:ext uri="{FF2B5EF4-FFF2-40B4-BE49-F238E27FC236}">
                  <a16:creationId xmlns:a16="http://schemas.microsoft.com/office/drawing/2014/main" id="{E79368FF-7875-F243-B49A-D05955E0A9A6}"/>
                </a:ext>
              </a:extLst>
            </p:cNvPr>
            <p:cNvSpPr/>
            <p:nvPr/>
          </p:nvSpPr>
          <p:spPr>
            <a:xfrm>
              <a:off x="3625371" y="2476359"/>
              <a:ext cx="120128" cy="73796"/>
            </a:xfrm>
            <a:custGeom>
              <a:avLst/>
              <a:gdLst>
                <a:gd name="connsiteX0" fmla="*/ 206216 w 206216"/>
                <a:gd name="connsiteY0" fmla="*/ 26194 h 126681"/>
                <a:gd name="connsiteX1" fmla="*/ 156686 w 206216"/>
                <a:gd name="connsiteY1" fmla="*/ 76676 h 126681"/>
                <a:gd name="connsiteX2" fmla="*/ 156686 w 206216"/>
                <a:gd name="connsiteY2" fmla="*/ 99060 h 126681"/>
                <a:gd name="connsiteX3" fmla="*/ 106680 w 206216"/>
                <a:gd name="connsiteY3" fmla="*/ 99060 h 126681"/>
                <a:gd name="connsiteX4" fmla="*/ 85725 w 206216"/>
                <a:gd name="connsiteY4" fmla="*/ 120491 h 126681"/>
                <a:gd name="connsiteX5" fmla="*/ 79534 w 206216"/>
                <a:gd name="connsiteY5" fmla="*/ 126682 h 126681"/>
                <a:gd name="connsiteX6" fmla="*/ 59531 w 206216"/>
                <a:gd name="connsiteY6" fmla="*/ 126682 h 126681"/>
                <a:gd name="connsiteX7" fmla="*/ 0 w 206216"/>
                <a:gd name="connsiteY7" fmla="*/ 66675 h 126681"/>
                <a:gd name="connsiteX8" fmla="*/ 30956 w 206216"/>
                <a:gd name="connsiteY8" fmla="*/ 35242 h 126681"/>
                <a:gd name="connsiteX9" fmla="*/ 30956 w 206216"/>
                <a:gd name="connsiteY9" fmla="*/ 19526 h 126681"/>
                <a:gd name="connsiteX10" fmla="*/ 41910 w 206216"/>
                <a:gd name="connsiteY10" fmla="*/ 30956 h 126681"/>
                <a:gd name="connsiteX11" fmla="*/ 108585 w 206216"/>
                <a:gd name="connsiteY11" fmla="*/ 30956 h 126681"/>
                <a:gd name="connsiteX12" fmla="*/ 137636 w 206216"/>
                <a:gd name="connsiteY12" fmla="*/ 1429 h 126681"/>
                <a:gd name="connsiteX13" fmla="*/ 179070 w 206216"/>
                <a:gd name="connsiteY13" fmla="*/ 1429 h 126681"/>
                <a:gd name="connsiteX14" fmla="*/ 180499 w 206216"/>
                <a:gd name="connsiteY14" fmla="*/ 0 h 12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6216" h="126681">
                  <a:moveTo>
                    <a:pt x="206216" y="26194"/>
                  </a:moveTo>
                  <a:lnTo>
                    <a:pt x="156686" y="76676"/>
                  </a:lnTo>
                  <a:lnTo>
                    <a:pt x="156686" y="99060"/>
                  </a:lnTo>
                  <a:lnTo>
                    <a:pt x="106680" y="99060"/>
                  </a:lnTo>
                  <a:lnTo>
                    <a:pt x="85725" y="120491"/>
                  </a:lnTo>
                  <a:lnTo>
                    <a:pt x="79534" y="126682"/>
                  </a:lnTo>
                  <a:lnTo>
                    <a:pt x="59531" y="126682"/>
                  </a:lnTo>
                  <a:lnTo>
                    <a:pt x="0" y="66675"/>
                  </a:lnTo>
                  <a:lnTo>
                    <a:pt x="30956" y="35242"/>
                  </a:lnTo>
                  <a:lnTo>
                    <a:pt x="30956" y="19526"/>
                  </a:lnTo>
                  <a:lnTo>
                    <a:pt x="41910" y="30956"/>
                  </a:lnTo>
                  <a:lnTo>
                    <a:pt x="108585" y="30956"/>
                  </a:lnTo>
                  <a:lnTo>
                    <a:pt x="137636" y="1429"/>
                  </a:lnTo>
                  <a:lnTo>
                    <a:pt x="179070" y="1429"/>
                  </a:lnTo>
                  <a:lnTo>
                    <a:pt x="180499"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2" name="Forma libre: forma 720">
              <a:extLst>
                <a:ext uri="{FF2B5EF4-FFF2-40B4-BE49-F238E27FC236}">
                  <a16:creationId xmlns:a16="http://schemas.microsoft.com/office/drawing/2014/main" id="{BA9E1239-186C-7443-B546-57D91C88BFF2}"/>
                </a:ext>
              </a:extLst>
            </p:cNvPr>
            <p:cNvSpPr/>
            <p:nvPr/>
          </p:nvSpPr>
          <p:spPr>
            <a:xfrm>
              <a:off x="5150693" y="1501185"/>
              <a:ext cx="109031" cy="56318"/>
            </a:xfrm>
            <a:custGeom>
              <a:avLst/>
              <a:gdLst>
                <a:gd name="connsiteX0" fmla="*/ 77629 w 187166"/>
                <a:gd name="connsiteY0" fmla="*/ 0 h 96678"/>
                <a:gd name="connsiteX1" fmla="*/ 0 w 187166"/>
                <a:gd name="connsiteY1" fmla="*/ 82391 h 96678"/>
                <a:gd name="connsiteX2" fmla="*/ 14288 w 187166"/>
                <a:gd name="connsiteY2" fmla="*/ 96678 h 96678"/>
                <a:gd name="connsiteX3" fmla="*/ 50482 w 187166"/>
                <a:gd name="connsiteY3" fmla="*/ 60484 h 96678"/>
                <a:gd name="connsiteX4" fmla="*/ 187166 w 187166"/>
                <a:gd name="connsiteY4" fmla="*/ 60484 h 96678"/>
                <a:gd name="connsiteX5" fmla="*/ 187166 w 187166"/>
                <a:gd name="connsiteY5" fmla="*/ 0 h 9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166" h="96678">
                  <a:moveTo>
                    <a:pt x="77629" y="0"/>
                  </a:moveTo>
                  <a:lnTo>
                    <a:pt x="0" y="82391"/>
                  </a:lnTo>
                  <a:lnTo>
                    <a:pt x="14288" y="96678"/>
                  </a:lnTo>
                  <a:lnTo>
                    <a:pt x="50482" y="60484"/>
                  </a:lnTo>
                  <a:lnTo>
                    <a:pt x="187166" y="60484"/>
                  </a:lnTo>
                  <a:lnTo>
                    <a:pt x="18716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3" name="Forma libre: forma 721">
              <a:extLst>
                <a:ext uri="{FF2B5EF4-FFF2-40B4-BE49-F238E27FC236}">
                  <a16:creationId xmlns:a16="http://schemas.microsoft.com/office/drawing/2014/main" id="{DB498B34-C700-C64C-BB4D-741A31A7F5FF}"/>
                </a:ext>
              </a:extLst>
            </p:cNvPr>
            <p:cNvSpPr/>
            <p:nvPr/>
          </p:nvSpPr>
          <p:spPr>
            <a:xfrm>
              <a:off x="5000325" y="1431827"/>
              <a:ext cx="163129" cy="99876"/>
            </a:xfrm>
            <a:custGeom>
              <a:avLst/>
              <a:gdLst>
                <a:gd name="connsiteX0" fmla="*/ 240030 w 280034"/>
                <a:gd name="connsiteY0" fmla="*/ 67151 h 171450"/>
                <a:gd name="connsiteX1" fmla="*/ 171926 w 280034"/>
                <a:gd name="connsiteY1" fmla="*/ 67151 h 171450"/>
                <a:gd name="connsiteX2" fmla="*/ 171926 w 280034"/>
                <a:gd name="connsiteY2" fmla="*/ 0 h 171450"/>
                <a:gd name="connsiteX3" fmla="*/ 127635 w 280034"/>
                <a:gd name="connsiteY3" fmla="*/ 0 h 171450"/>
                <a:gd name="connsiteX4" fmla="*/ 102394 w 280034"/>
                <a:gd name="connsiteY4" fmla="*/ 25717 h 171450"/>
                <a:gd name="connsiteX5" fmla="*/ 45244 w 280034"/>
                <a:gd name="connsiteY5" fmla="*/ 25717 h 171450"/>
                <a:gd name="connsiteX6" fmla="*/ 0 w 280034"/>
                <a:gd name="connsiteY6" fmla="*/ 80963 h 171450"/>
                <a:gd name="connsiteX7" fmla="*/ 36195 w 280034"/>
                <a:gd name="connsiteY7" fmla="*/ 117634 h 171450"/>
                <a:gd name="connsiteX8" fmla="*/ 110014 w 280034"/>
                <a:gd name="connsiteY8" fmla="*/ 117634 h 171450"/>
                <a:gd name="connsiteX9" fmla="*/ 156210 w 280034"/>
                <a:gd name="connsiteY9" fmla="*/ 164306 h 171450"/>
                <a:gd name="connsiteX10" fmla="*/ 182880 w 280034"/>
                <a:gd name="connsiteY10" fmla="*/ 137160 h 171450"/>
                <a:gd name="connsiteX11" fmla="*/ 216694 w 280034"/>
                <a:gd name="connsiteY11" fmla="*/ 171450 h 171450"/>
                <a:gd name="connsiteX12" fmla="*/ 280035 w 280034"/>
                <a:gd name="connsiteY12" fmla="*/ 107632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034" h="171450">
                  <a:moveTo>
                    <a:pt x="240030" y="67151"/>
                  </a:moveTo>
                  <a:lnTo>
                    <a:pt x="171926" y="67151"/>
                  </a:lnTo>
                  <a:lnTo>
                    <a:pt x="171926" y="0"/>
                  </a:lnTo>
                  <a:lnTo>
                    <a:pt x="127635" y="0"/>
                  </a:lnTo>
                  <a:lnTo>
                    <a:pt x="102394" y="25717"/>
                  </a:lnTo>
                  <a:lnTo>
                    <a:pt x="45244" y="25717"/>
                  </a:lnTo>
                  <a:lnTo>
                    <a:pt x="0" y="80963"/>
                  </a:lnTo>
                  <a:lnTo>
                    <a:pt x="36195" y="117634"/>
                  </a:lnTo>
                  <a:lnTo>
                    <a:pt x="110014" y="117634"/>
                  </a:lnTo>
                  <a:lnTo>
                    <a:pt x="156210" y="164306"/>
                  </a:lnTo>
                  <a:lnTo>
                    <a:pt x="182880" y="137160"/>
                  </a:lnTo>
                  <a:lnTo>
                    <a:pt x="216694" y="171450"/>
                  </a:lnTo>
                  <a:lnTo>
                    <a:pt x="280035" y="10763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4" name="Forma libre: forma 722">
              <a:extLst>
                <a:ext uri="{FF2B5EF4-FFF2-40B4-BE49-F238E27FC236}">
                  <a16:creationId xmlns:a16="http://schemas.microsoft.com/office/drawing/2014/main" id="{EE161AD1-344F-E04C-83C1-F78BA4BBCC1A}"/>
                </a:ext>
              </a:extLst>
            </p:cNvPr>
            <p:cNvSpPr/>
            <p:nvPr/>
          </p:nvSpPr>
          <p:spPr>
            <a:xfrm>
              <a:off x="5834285" y="1627416"/>
              <a:ext cx="160355" cy="39672"/>
            </a:xfrm>
            <a:custGeom>
              <a:avLst/>
              <a:gdLst>
                <a:gd name="connsiteX0" fmla="*/ 252413 w 275272"/>
                <a:gd name="connsiteY0" fmla="*/ 0 h 68103"/>
                <a:gd name="connsiteX1" fmla="*/ 0 w 275272"/>
                <a:gd name="connsiteY1" fmla="*/ 1905 h 68103"/>
                <a:gd name="connsiteX2" fmla="*/ 0 w 275272"/>
                <a:gd name="connsiteY2" fmla="*/ 68103 h 68103"/>
                <a:gd name="connsiteX3" fmla="*/ 275273 w 275272"/>
                <a:gd name="connsiteY3" fmla="*/ 68103 h 68103"/>
                <a:gd name="connsiteX4" fmla="*/ 275273 w 275272"/>
                <a:gd name="connsiteY4" fmla="*/ 23336 h 6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72" h="68103">
                  <a:moveTo>
                    <a:pt x="252413" y="0"/>
                  </a:moveTo>
                  <a:lnTo>
                    <a:pt x="0" y="1905"/>
                  </a:lnTo>
                  <a:lnTo>
                    <a:pt x="0" y="68103"/>
                  </a:lnTo>
                  <a:lnTo>
                    <a:pt x="275273" y="68103"/>
                  </a:lnTo>
                  <a:lnTo>
                    <a:pt x="275273" y="2333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5" name="Forma libre: forma 723">
              <a:extLst>
                <a:ext uri="{FF2B5EF4-FFF2-40B4-BE49-F238E27FC236}">
                  <a16:creationId xmlns:a16="http://schemas.microsoft.com/office/drawing/2014/main" id="{DCAF63CF-0761-8444-8B03-AF34AE9D1706}"/>
                </a:ext>
              </a:extLst>
            </p:cNvPr>
            <p:cNvSpPr/>
            <p:nvPr/>
          </p:nvSpPr>
          <p:spPr>
            <a:xfrm>
              <a:off x="4787257" y="3409640"/>
              <a:ext cx="48273" cy="82120"/>
            </a:xfrm>
            <a:custGeom>
              <a:avLst/>
              <a:gdLst>
                <a:gd name="connsiteX0" fmla="*/ 30004 w 82867"/>
                <a:gd name="connsiteY0" fmla="*/ 0 h 140970"/>
                <a:gd name="connsiteX1" fmla="*/ 19050 w 82867"/>
                <a:gd name="connsiteY1" fmla="*/ 10954 h 140970"/>
                <a:gd name="connsiteX2" fmla="*/ 19050 w 82867"/>
                <a:gd name="connsiteY2" fmla="*/ 42387 h 140970"/>
                <a:gd name="connsiteX3" fmla="*/ 0 w 82867"/>
                <a:gd name="connsiteY3" fmla="*/ 61437 h 140970"/>
                <a:gd name="connsiteX4" fmla="*/ 0 w 82867"/>
                <a:gd name="connsiteY4" fmla="*/ 140970 h 140970"/>
                <a:gd name="connsiteX5" fmla="*/ 43339 w 82867"/>
                <a:gd name="connsiteY5" fmla="*/ 140970 h 140970"/>
                <a:gd name="connsiteX6" fmla="*/ 82868 w 82867"/>
                <a:gd name="connsiteY6" fmla="*/ 100965 h 140970"/>
                <a:gd name="connsiteX7" fmla="*/ 82868 w 82867"/>
                <a:gd name="connsiteY7" fmla="*/ 53340 h 140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867" h="140970">
                  <a:moveTo>
                    <a:pt x="30004" y="0"/>
                  </a:moveTo>
                  <a:lnTo>
                    <a:pt x="19050" y="10954"/>
                  </a:lnTo>
                  <a:lnTo>
                    <a:pt x="19050" y="42387"/>
                  </a:lnTo>
                  <a:lnTo>
                    <a:pt x="0" y="61437"/>
                  </a:lnTo>
                  <a:lnTo>
                    <a:pt x="0" y="140970"/>
                  </a:lnTo>
                  <a:lnTo>
                    <a:pt x="43339" y="140970"/>
                  </a:lnTo>
                  <a:lnTo>
                    <a:pt x="82868" y="100965"/>
                  </a:lnTo>
                  <a:lnTo>
                    <a:pt x="82868" y="5334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6" name="Forma libre: forma 724">
              <a:extLst>
                <a:ext uri="{FF2B5EF4-FFF2-40B4-BE49-F238E27FC236}">
                  <a16:creationId xmlns:a16="http://schemas.microsoft.com/office/drawing/2014/main" id="{1E2078BA-0903-A244-B797-812AE4681920}"/>
                </a:ext>
              </a:extLst>
            </p:cNvPr>
            <p:cNvSpPr/>
            <p:nvPr/>
          </p:nvSpPr>
          <p:spPr>
            <a:xfrm>
              <a:off x="4356127" y="2564582"/>
              <a:ext cx="308227" cy="203357"/>
            </a:xfrm>
            <a:custGeom>
              <a:avLst/>
              <a:gdLst>
                <a:gd name="connsiteX0" fmla="*/ 529114 w 529113"/>
                <a:gd name="connsiteY0" fmla="*/ 190976 h 349090"/>
                <a:gd name="connsiteX1" fmla="*/ 497205 w 529113"/>
                <a:gd name="connsiteY1" fmla="*/ 223361 h 349090"/>
                <a:gd name="connsiteX2" fmla="*/ 470059 w 529113"/>
                <a:gd name="connsiteY2" fmla="*/ 223361 h 349090"/>
                <a:gd name="connsiteX3" fmla="*/ 449104 w 529113"/>
                <a:gd name="connsiteY3" fmla="*/ 201453 h 349090"/>
                <a:gd name="connsiteX4" fmla="*/ 461010 w 529113"/>
                <a:gd name="connsiteY4" fmla="*/ 189547 h 349090"/>
                <a:gd name="connsiteX5" fmla="*/ 451009 w 529113"/>
                <a:gd name="connsiteY5" fmla="*/ 179546 h 349090"/>
                <a:gd name="connsiteX6" fmla="*/ 419100 w 529113"/>
                <a:gd name="connsiteY6" fmla="*/ 211455 h 349090"/>
                <a:gd name="connsiteX7" fmla="*/ 398622 w 529113"/>
                <a:gd name="connsiteY7" fmla="*/ 211455 h 349090"/>
                <a:gd name="connsiteX8" fmla="*/ 355282 w 529113"/>
                <a:gd name="connsiteY8" fmla="*/ 255269 h 349090"/>
                <a:gd name="connsiteX9" fmla="*/ 398145 w 529113"/>
                <a:gd name="connsiteY9" fmla="*/ 298132 h 349090"/>
                <a:gd name="connsiteX10" fmla="*/ 347663 w 529113"/>
                <a:gd name="connsiteY10" fmla="*/ 349090 h 349090"/>
                <a:gd name="connsiteX11" fmla="*/ 128588 w 529113"/>
                <a:gd name="connsiteY11" fmla="*/ 128111 h 349090"/>
                <a:gd name="connsiteX12" fmla="*/ 34290 w 529113"/>
                <a:gd name="connsiteY12" fmla="*/ 128111 h 349090"/>
                <a:gd name="connsiteX13" fmla="*/ 34290 w 529113"/>
                <a:gd name="connsiteY13" fmla="*/ 163830 h 349090"/>
                <a:gd name="connsiteX14" fmla="*/ 0 w 529113"/>
                <a:gd name="connsiteY14" fmla="*/ 163830 h 349090"/>
                <a:gd name="connsiteX15" fmla="*/ 0 w 529113"/>
                <a:gd name="connsiteY15" fmla="*/ 0 h 349090"/>
                <a:gd name="connsiteX16" fmla="*/ 74772 w 529113"/>
                <a:gd name="connsiteY16" fmla="*/ 0 h 349090"/>
                <a:gd name="connsiteX17" fmla="*/ 74772 w 529113"/>
                <a:gd name="connsiteY17" fmla="*/ 75247 h 349090"/>
                <a:gd name="connsiteX18" fmla="*/ 151924 w 529113"/>
                <a:gd name="connsiteY18" fmla="*/ 75247 h 349090"/>
                <a:gd name="connsiteX19" fmla="*/ 174307 w 529113"/>
                <a:gd name="connsiteY19" fmla="*/ 52863 h 349090"/>
                <a:gd name="connsiteX20" fmla="*/ 190976 w 529113"/>
                <a:gd name="connsiteY20" fmla="*/ 69532 h 349090"/>
                <a:gd name="connsiteX21" fmla="*/ 292894 w 529113"/>
                <a:gd name="connsiteY21" fmla="*/ 69532 h 349090"/>
                <a:gd name="connsiteX22" fmla="*/ 329565 w 529113"/>
                <a:gd name="connsiteY22" fmla="*/ 106203 h 349090"/>
                <a:gd name="connsiteX23" fmla="*/ 329565 w 529113"/>
                <a:gd name="connsiteY23" fmla="*/ 177165 h 349090"/>
                <a:gd name="connsiteX24" fmla="*/ 398622 w 529113"/>
                <a:gd name="connsiteY24" fmla="*/ 177165 h 349090"/>
                <a:gd name="connsiteX25" fmla="*/ 454343 w 529113"/>
                <a:gd name="connsiteY25" fmla="*/ 120967 h 349090"/>
                <a:gd name="connsiteX26" fmla="*/ 467678 w 529113"/>
                <a:gd name="connsiteY26" fmla="*/ 133826 h 349090"/>
                <a:gd name="connsiteX27" fmla="*/ 445770 w 529113"/>
                <a:gd name="connsiteY27" fmla="*/ 155734 h 349090"/>
                <a:gd name="connsiteX28" fmla="*/ 473393 w 529113"/>
                <a:gd name="connsiteY28" fmla="*/ 183356 h 349090"/>
                <a:gd name="connsiteX29" fmla="*/ 497681 w 529113"/>
                <a:gd name="connsiteY29" fmla="*/ 159067 h 34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9113" h="349090">
                  <a:moveTo>
                    <a:pt x="529114" y="190976"/>
                  </a:moveTo>
                  <a:lnTo>
                    <a:pt x="497205" y="223361"/>
                  </a:lnTo>
                  <a:lnTo>
                    <a:pt x="470059" y="223361"/>
                  </a:lnTo>
                  <a:lnTo>
                    <a:pt x="449104" y="201453"/>
                  </a:lnTo>
                  <a:lnTo>
                    <a:pt x="461010" y="189547"/>
                  </a:lnTo>
                  <a:lnTo>
                    <a:pt x="451009" y="179546"/>
                  </a:lnTo>
                  <a:lnTo>
                    <a:pt x="419100" y="211455"/>
                  </a:lnTo>
                  <a:lnTo>
                    <a:pt x="398622" y="211455"/>
                  </a:lnTo>
                  <a:lnTo>
                    <a:pt x="355282" y="255269"/>
                  </a:lnTo>
                  <a:lnTo>
                    <a:pt x="398145" y="298132"/>
                  </a:lnTo>
                  <a:lnTo>
                    <a:pt x="347663" y="349090"/>
                  </a:lnTo>
                  <a:lnTo>
                    <a:pt x="128588" y="128111"/>
                  </a:lnTo>
                  <a:lnTo>
                    <a:pt x="34290" y="128111"/>
                  </a:lnTo>
                  <a:lnTo>
                    <a:pt x="34290" y="163830"/>
                  </a:lnTo>
                  <a:lnTo>
                    <a:pt x="0" y="163830"/>
                  </a:lnTo>
                  <a:lnTo>
                    <a:pt x="0" y="0"/>
                  </a:lnTo>
                  <a:lnTo>
                    <a:pt x="74772" y="0"/>
                  </a:lnTo>
                  <a:lnTo>
                    <a:pt x="74772" y="75247"/>
                  </a:lnTo>
                  <a:lnTo>
                    <a:pt x="151924" y="75247"/>
                  </a:lnTo>
                  <a:lnTo>
                    <a:pt x="174307" y="52863"/>
                  </a:lnTo>
                  <a:lnTo>
                    <a:pt x="190976" y="69532"/>
                  </a:lnTo>
                  <a:lnTo>
                    <a:pt x="292894" y="69532"/>
                  </a:lnTo>
                  <a:lnTo>
                    <a:pt x="329565" y="106203"/>
                  </a:lnTo>
                  <a:lnTo>
                    <a:pt x="329565" y="177165"/>
                  </a:lnTo>
                  <a:lnTo>
                    <a:pt x="398622" y="177165"/>
                  </a:lnTo>
                  <a:lnTo>
                    <a:pt x="454343" y="120967"/>
                  </a:lnTo>
                  <a:lnTo>
                    <a:pt x="467678" y="133826"/>
                  </a:lnTo>
                  <a:lnTo>
                    <a:pt x="445770" y="155734"/>
                  </a:lnTo>
                  <a:lnTo>
                    <a:pt x="473393" y="183356"/>
                  </a:lnTo>
                  <a:lnTo>
                    <a:pt x="497681" y="15906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7" name="Forma libre: forma 725">
              <a:extLst>
                <a:ext uri="{FF2B5EF4-FFF2-40B4-BE49-F238E27FC236}">
                  <a16:creationId xmlns:a16="http://schemas.microsoft.com/office/drawing/2014/main" id="{354F20F2-65BA-934B-9626-D9FB1638F15C}"/>
                </a:ext>
              </a:extLst>
            </p:cNvPr>
            <p:cNvSpPr/>
            <p:nvPr/>
          </p:nvSpPr>
          <p:spPr>
            <a:xfrm>
              <a:off x="3400929" y="2336255"/>
              <a:ext cx="69635" cy="72964"/>
            </a:xfrm>
            <a:custGeom>
              <a:avLst/>
              <a:gdLst>
                <a:gd name="connsiteX0" fmla="*/ 90488 w 119538"/>
                <a:gd name="connsiteY0" fmla="*/ 50006 h 125253"/>
                <a:gd name="connsiteX1" fmla="*/ 111919 w 119538"/>
                <a:gd name="connsiteY1" fmla="*/ 71913 h 125253"/>
                <a:gd name="connsiteX2" fmla="*/ 59055 w 119538"/>
                <a:gd name="connsiteY2" fmla="*/ 125254 h 125253"/>
                <a:gd name="connsiteX3" fmla="*/ 31432 w 119538"/>
                <a:gd name="connsiteY3" fmla="*/ 97155 h 125253"/>
                <a:gd name="connsiteX4" fmla="*/ 14288 w 119538"/>
                <a:gd name="connsiteY4" fmla="*/ 113823 h 125253"/>
                <a:gd name="connsiteX5" fmla="*/ 0 w 119538"/>
                <a:gd name="connsiteY5" fmla="*/ 99536 h 125253"/>
                <a:gd name="connsiteX6" fmla="*/ 99060 w 119538"/>
                <a:gd name="connsiteY6" fmla="*/ 0 h 125253"/>
                <a:gd name="connsiteX7" fmla="*/ 119539 w 119538"/>
                <a:gd name="connsiteY7" fmla="*/ 20479 h 125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538" h="125253">
                  <a:moveTo>
                    <a:pt x="90488" y="50006"/>
                  </a:moveTo>
                  <a:lnTo>
                    <a:pt x="111919" y="71913"/>
                  </a:lnTo>
                  <a:lnTo>
                    <a:pt x="59055" y="125254"/>
                  </a:lnTo>
                  <a:lnTo>
                    <a:pt x="31432" y="97155"/>
                  </a:lnTo>
                  <a:lnTo>
                    <a:pt x="14288" y="113823"/>
                  </a:lnTo>
                  <a:lnTo>
                    <a:pt x="0" y="99536"/>
                  </a:lnTo>
                  <a:lnTo>
                    <a:pt x="99060" y="0"/>
                  </a:lnTo>
                  <a:lnTo>
                    <a:pt x="119539" y="2047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78" name="Forma libre: forma 726">
              <a:extLst>
                <a:ext uri="{FF2B5EF4-FFF2-40B4-BE49-F238E27FC236}">
                  <a16:creationId xmlns:a16="http://schemas.microsoft.com/office/drawing/2014/main" id="{4322FB31-B247-D945-AC67-A33116787CA2}"/>
                </a:ext>
              </a:extLst>
            </p:cNvPr>
            <p:cNvSpPr/>
            <p:nvPr/>
          </p:nvSpPr>
          <p:spPr>
            <a:xfrm>
              <a:off x="3379289" y="2392852"/>
              <a:ext cx="68803" cy="61867"/>
            </a:xfrm>
            <a:custGeom>
              <a:avLst/>
              <a:gdLst>
                <a:gd name="connsiteX0" fmla="*/ 109538 w 118110"/>
                <a:gd name="connsiteY0" fmla="*/ 58579 h 106203"/>
                <a:gd name="connsiteX1" fmla="*/ 87154 w 118110"/>
                <a:gd name="connsiteY1" fmla="*/ 81439 h 106203"/>
                <a:gd name="connsiteX2" fmla="*/ 101441 w 118110"/>
                <a:gd name="connsiteY2" fmla="*/ 95727 h 106203"/>
                <a:gd name="connsiteX3" fmla="*/ 90964 w 118110"/>
                <a:gd name="connsiteY3" fmla="*/ 106204 h 106203"/>
                <a:gd name="connsiteX4" fmla="*/ 0 w 118110"/>
                <a:gd name="connsiteY4" fmla="*/ 14764 h 106203"/>
                <a:gd name="connsiteX5" fmla="*/ 24765 w 118110"/>
                <a:gd name="connsiteY5" fmla="*/ 14764 h 106203"/>
                <a:gd name="connsiteX6" fmla="*/ 37148 w 118110"/>
                <a:gd name="connsiteY6" fmla="*/ 2381 h 106203"/>
                <a:gd name="connsiteX7" fmla="*/ 51435 w 118110"/>
                <a:gd name="connsiteY7" fmla="*/ 16669 h 106203"/>
                <a:gd name="connsiteX8" fmla="*/ 68580 w 118110"/>
                <a:gd name="connsiteY8" fmla="*/ 0 h 106203"/>
                <a:gd name="connsiteX9" fmla="*/ 96202 w 118110"/>
                <a:gd name="connsiteY9" fmla="*/ 28099 h 106203"/>
                <a:gd name="connsiteX10" fmla="*/ 118110 w 118110"/>
                <a:gd name="connsiteY10" fmla="*/ 50006 h 106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110" h="106203">
                  <a:moveTo>
                    <a:pt x="109538" y="58579"/>
                  </a:moveTo>
                  <a:lnTo>
                    <a:pt x="87154" y="81439"/>
                  </a:lnTo>
                  <a:lnTo>
                    <a:pt x="101441" y="95727"/>
                  </a:lnTo>
                  <a:lnTo>
                    <a:pt x="90964" y="106204"/>
                  </a:lnTo>
                  <a:lnTo>
                    <a:pt x="0" y="14764"/>
                  </a:lnTo>
                  <a:lnTo>
                    <a:pt x="24765" y="14764"/>
                  </a:lnTo>
                  <a:lnTo>
                    <a:pt x="37148" y="2381"/>
                  </a:lnTo>
                  <a:lnTo>
                    <a:pt x="51435" y="16669"/>
                  </a:lnTo>
                  <a:lnTo>
                    <a:pt x="68580" y="0"/>
                  </a:lnTo>
                  <a:lnTo>
                    <a:pt x="96202" y="28099"/>
                  </a:lnTo>
                  <a:lnTo>
                    <a:pt x="118110" y="50006"/>
                  </a:lnTo>
                  <a:close/>
                </a:path>
              </a:pathLst>
            </a:custGeom>
            <a:solidFill>
              <a:srgbClr val="649CB5"/>
            </a:solidFill>
            <a:ln w="6350" cap="flat">
              <a:solidFill>
                <a:srgbClr val="FFFFFF"/>
              </a:solidFill>
              <a:prstDash val="solid"/>
              <a:miter/>
            </a:ln>
          </p:spPr>
          <p:txBody>
            <a:bodyPr rtlCol="0" anchor="ctr"/>
            <a:lstStyle/>
            <a:p>
              <a:endParaRPr lang="es-ES"/>
            </a:p>
          </p:txBody>
        </p:sp>
        <p:sp>
          <p:nvSpPr>
            <p:cNvPr id="379" name="Forma libre: forma 727">
              <a:extLst>
                <a:ext uri="{FF2B5EF4-FFF2-40B4-BE49-F238E27FC236}">
                  <a16:creationId xmlns:a16="http://schemas.microsoft.com/office/drawing/2014/main" id="{5CE00141-3E6C-C544-8899-E495C57CC3DC}"/>
                </a:ext>
              </a:extLst>
            </p:cNvPr>
            <p:cNvSpPr/>
            <p:nvPr/>
          </p:nvSpPr>
          <p:spPr>
            <a:xfrm>
              <a:off x="3700000" y="2478578"/>
              <a:ext cx="169233" cy="124566"/>
            </a:xfrm>
            <a:custGeom>
              <a:avLst/>
              <a:gdLst>
                <a:gd name="connsiteX0" fmla="*/ 290513 w 290512"/>
                <a:gd name="connsiteY0" fmla="*/ 142875 h 213835"/>
                <a:gd name="connsiteX1" fmla="*/ 240506 w 290512"/>
                <a:gd name="connsiteY1" fmla="*/ 193357 h 213835"/>
                <a:gd name="connsiteX2" fmla="*/ 240506 w 290512"/>
                <a:gd name="connsiteY2" fmla="*/ 198596 h 213835"/>
                <a:gd name="connsiteX3" fmla="*/ 212407 w 290512"/>
                <a:gd name="connsiteY3" fmla="*/ 170497 h 213835"/>
                <a:gd name="connsiteX4" fmla="*/ 169069 w 290512"/>
                <a:gd name="connsiteY4" fmla="*/ 213836 h 213835"/>
                <a:gd name="connsiteX5" fmla="*/ 117634 w 290512"/>
                <a:gd name="connsiteY5" fmla="*/ 213836 h 213835"/>
                <a:gd name="connsiteX6" fmla="*/ 0 w 290512"/>
                <a:gd name="connsiteY6" fmla="*/ 95250 h 213835"/>
                <a:gd name="connsiteX7" fmla="*/ 28575 w 290512"/>
                <a:gd name="connsiteY7" fmla="*/ 95250 h 213835"/>
                <a:gd name="connsiteX8" fmla="*/ 28575 w 290512"/>
                <a:gd name="connsiteY8" fmla="*/ 72865 h 213835"/>
                <a:gd name="connsiteX9" fmla="*/ 78105 w 290512"/>
                <a:gd name="connsiteY9" fmla="*/ 22384 h 213835"/>
                <a:gd name="connsiteX10" fmla="*/ 176689 w 290512"/>
                <a:gd name="connsiteY10" fmla="*/ 22384 h 213835"/>
                <a:gd name="connsiteX11" fmla="*/ 199073 w 290512"/>
                <a:gd name="connsiteY11" fmla="*/ 0 h 213835"/>
                <a:gd name="connsiteX12" fmla="*/ 254794 w 290512"/>
                <a:gd name="connsiteY12" fmla="*/ 56673 h 213835"/>
                <a:gd name="connsiteX13" fmla="*/ 254794 w 290512"/>
                <a:gd name="connsiteY13" fmla="*/ 132873 h 213835"/>
                <a:gd name="connsiteX14" fmla="*/ 264795 w 290512"/>
                <a:gd name="connsiteY14" fmla="*/ 142875 h 21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0512" h="213835">
                  <a:moveTo>
                    <a:pt x="290513" y="142875"/>
                  </a:moveTo>
                  <a:lnTo>
                    <a:pt x="240506" y="193357"/>
                  </a:lnTo>
                  <a:lnTo>
                    <a:pt x="240506" y="198596"/>
                  </a:lnTo>
                  <a:lnTo>
                    <a:pt x="212407" y="170497"/>
                  </a:lnTo>
                  <a:lnTo>
                    <a:pt x="169069" y="213836"/>
                  </a:lnTo>
                  <a:lnTo>
                    <a:pt x="117634" y="213836"/>
                  </a:lnTo>
                  <a:lnTo>
                    <a:pt x="0" y="95250"/>
                  </a:lnTo>
                  <a:lnTo>
                    <a:pt x="28575" y="95250"/>
                  </a:lnTo>
                  <a:lnTo>
                    <a:pt x="28575" y="72865"/>
                  </a:lnTo>
                  <a:lnTo>
                    <a:pt x="78105" y="22384"/>
                  </a:lnTo>
                  <a:lnTo>
                    <a:pt x="176689" y="22384"/>
                  </a:lnTo>
                  <a:lnTo>
                    <a:pt x="199073" y="0"/>
                  </a:lnTo>
                  <a:lnTo>
                    <a:pt x="254794" y="56673"/>
                  </a:lnTo>
                  <a:lnTo>
                    <a:pt x="254794" y="132873"/>
                  </a:lnTo>
                  <a:lnTo>
                    <a:pt x="264795" y="14287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0" name="Forma libre: forma 728">
              <a:extLst>
                <a:ext uri="{FF2B5EF4-FFF2-40B4-BE49-F238E27FC236}">
                  <a16:creationId xmlns:a16="http://schemas.microsoft.com/office/drawing/2014/main" id="{5C084154-F9E6-9149-9A36-969F22AE425E}"/>
                </a:ext>
              </a:extLst>
            </p:cNvPr>
            <p:cNvSpPr/>
            <p:nvPr/>
          </p:nvSpPr>
          <p:spPr>
            <a:xfrm>
              <a:off x="3683910" y="2629501"/>
              <a:ext cx="26356" cy="68525"/>
            </a:xfrm>
            <a:custGeom>
              <a:avLst/>
              <a:gdLst>
                <a:gd name="connsiteX0" fmla="*/ 45244 w 45243"/>
                <a:gd name="connsiteY0" fmla="*/ 20955 h 117633"/>
                <a:gd name="connsiteX1" fmla="*/ 45244 w 45243"/>
                <a:gd name="connsiteY1" fmla="*/ 101917 h 117633"/>
                <a:gd name="connsiteX2" fmla="*/ 30480 w 45243"/>
                <a:gd name="connsiteY2" fmla="*/ 117634 h 117633"/>
                <a:gd name="connsiteX3" fmla="*/ 8096 w 45243"/>
                <a:gd name="connsiteY3" fmla="*/ 94773 h 117633"/>
                <a:gd name="connsiteX4" fmla="*/ 8096 w 45243"/>
                <a:gd name="connsiteY4" fmla="*/ 63341 h 117633"/>
                <a:gd name="connsiteX5" fmla="*/ 6191 w 45243"/>
                <a:gd name="connsiteY5" fmla="*/ 61913 h 117633"/>
                <a:gd name="connsiteX6" fmla="*/ 6191 w 45243"/>
                <a:gd name="connsiteY6" fmla="*/ 30480 h 117633"/>
                <a:gd name="connsiteX7" fmla="*/ 0 w 45243"/>
                <a:gd name="connsiteY7" fmla="*/ 24289 h 117633"/>
                <a:gd name="connsiteX8" fmla="*/ 24289 w 45243"/>
                <a:gd name="connsiteY8" fmla="*/ 0 h 1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243" h="117633">
                  <a:moveTo>
                    <a:pt x="45244" y="20955"/>
                  </a:moveTo>
                  <a:lnTo>
                    <a:pt x="45244" y="101917"/>
                  </a:lnTo>
                  <a:lnTo>
                    <a:pt x="30480" y="117634"/>
                  </a:lnTo>
                  <a:lnTo>
                    <a:pt x="8096" y="94773"/>
                  </a:lnTo>
                  <a:lnTo>
                    <a:pt x="8096" y="63341"/>
                  </a:lnTo>
                  <a:lnTo>
                    <a:pt x="6191" y="61913"/>
                  </a:lnTo>
                  <a:lnTo>
                    <a:pt x="6191" y="30480"/>
                  </a:lnTo>
                  <a:lnTo>
                    <a:pt x="0" y="24289"/>
                  </a:lnTo>
                  <a:lnTo>
                    <a:pt x="24289"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1" name="Forma libre: forma 729">
              <a:extLst>
                <a:ext uri="{FF2B5EF4-FFF2-40B4-BE49-F238E27FC236}">
                  <a16:creationId xmlns:a16="http://schemas.microsoft.com/office/drawing/2014/main" id="{8E6453E9-F320-9E47-B18E-AACBFD35C2AA}"/>
                </a:ext>
              </a:extLst>
            </p:cNvPr>
            <p:cNvSpPr/>
            <p:nvPr/>
          </p:nvSpPr>
          <p:spPr>
            <a:xfrm>
              <a:off x="3730518" y="2577898"/>
              <a:ext cx="109585" cy="83785"/>
            </a:xfrm>
            <a:custGeom>
              <a:avLst/>
              <a:gdLst>
                <a:gd name="connsiteX0" fmla="*/ 188119 w 188118"/>
                <a:gd name="connsiteY0" fmla="*/ 28099 h 143828"/>
                <a:gd name="connsiteX1" fmla="*/ 188119 w 188118"/>
                <a:gd name="connsiteY1" fmla="*/ 105728 h 143828"/>
                <a:gd name="connsiteX2" fmla="*/ 154305 w 188118"/>
                <a:gd name="connsiteY2" fmla="*/ 105728 h 143828"/>
                <a:gd name="connsiteX3" fmla="*/ 138589 w 188118"/>
                <a:gd name="connsiteY3" fmla="*/ 121444 h 143828"/>
                <a:gd name="connsiteX4" fmla="*/ 121444 w 188118"/>
                <a:gd name="connsiteY4" fmla="*/ 138113 h 143828"/>
                <a:gd name="connsiteX5" fmla="*/ 50959 w 188118"/>
                <a:gd name="connsiteY5" fmla="*/ 138113 h 143828"/>
                <a:gd name="connsiteX6" fmla="*/ 45720 w 188118"/>
                <a:gd name="connsiteY6" fmla="*/ 143828 h 143828"/>
                <a:gd name="connsiteX7" fmla="*/ 45720 w 188118"/>
                <a:gd name="connsiteY7" fmla="*/ 108110 h 143828"/>
                <a:gd name="connsiteX8" fmla="*/ 23336 w 188118"/>
                <a:gd name="connsiteY8" fmla="*/ 108110 h 143828"/>
                <a:gd name="connsiteX9" fmla="*/ 23336 w 188118"/>
                <a:gd name="connsiteY9" fmla="*/ 60485 h 143828"/>
                <a:gd name="connsiteX10" fmla="*/ 0 w 188118"/>
                <a:gd name="connsiteY10" fmla="*/ 36672 h 143828"/>
                <a:gd name="connsiteX11" fmla="*/ 29051 w 188118"/>
                <a:gd name="connsiteY11" fmla="*/ 7144 h 143828"/>
                <a:gd name="connsiteX12" fmla="*/ 65247 w 188118"/>
                <a:gd name="connsiteY12" fmla="*/ 43339 h 143828"/>
                <a:gd name="connsiteX13" fmla="*/ 116681 w 188118"/>
                <a:gd name="connsiteY13" fmla="*/ 43339 h 143828"/>
                <a:gd name="connsiteX14" fmla="*/ 160020 w 188118"/>
                <a:gd name="connsiteY14" fmla="*/ 0 h 14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8118" h="143828">
                  <a:moveTo>
                    <a:pt x="188119" y="28099"/>
                  </a:moveTo>
                  <a:lnTo>
                    <a:pt x="188119" y="105728"/>
                  </a:lnTo>
                  <a:lnTo>
                    <a:pt x="154305" y="105728"/>
                  </a:lnTo>
                  <a:lnTo>
                    <a:pt x="138589" y="121444"/>
                  </a:lnTo>
                  <a:lnTo>
                    <a:pt x="121444" y="138113"/>
                  </a:lnTo>
                  <a:lnTo>
                    <a:pt x="50959" y="138113"/>
                  </a:lnTo>
                  <a:lnTo>
                    <a:pt x="45720" y="143828"/>
                  </a:lnTo>
                  <a:lnTo>
                    <a:pt x="45720" y="108110"/>
                  </a:lnTo>
                  <a:lnTo>
                    <a:pt x="23336" y="108110"/>
                  </a:lnTo>
                  <a:lnTo>
                    <a:pt x="23336" y="60485"/>
                  </a:lnTo>
                  <a:lnTo>
                    <a:pt x="0" y="36672"/>
                  </a:lnTo>
                  <a:lnTo>
                    <a:pt x="29051" y="7144"/>
                  </a:lnTo>
                  <a:lnTo>
                    <a:pt x="65247" y="43339"/>
                  </a:lnTo>
                  <a:lnTo>
                    <a:pt x="116681" y="43339"/>
                  </a:lnTo>
                  <a:lnTo>
                    <a:pt x="16002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2" name="Forma libre: forma 730">
              <a:extLst>
                <a:ext uri="{FF2B5EF4-FFF2-40B4-BE49-F238E27FC236}">
                  <a16:creationId xmlns:a16="http://schemas.microsoft.com/office/drawing/2014/main" id="{261E4954-849E-B340-9504-9541302220E3}"/>
                </a:ext>
              </a:extLst>
            </p:cNvPr>
            <p:cNvSpPr/>
            <p:nvPr/>
          </p:nvSpPr>
          <p:spPr>
            <a:xfrm>
              <a:off x="3701665" y="2648644"/>
              <a:ext cx="117908" cy="92107"/>
            </a:xfrm>
            <a:custGeom>
              <a:avLst/>
              <a:gdLst>
                <a:gd name="connsiteX0" fmla="*/ 202406 w 202406"/>
                <a:gd name="connsiteY0" fmla="*/ 14288 h 158115"/>
                <a:gd name="connsiteX1" fmla="*/ 186690 w 202406"/>
                <a:gd name="connsiteY1" fmla="*/ 29528 h 158115"/>
                <a:gd name="connsiteX2" fmla="*/ 186690 w 202406"/>
                <a:gd name="connsiteY2" fmla="*/ 60008 h 158115"/>
                <a:gd name="connsiteX3" fmla="*/ 183833 w 202406"/>
                <a:gd name="connsiteY3" fmla="*/ 62866 h 158115"/>
                <a:gd name="connsiteX4" fmla="*/ 67628 w 202406"/>
                <a:gd name="connsiteY4" fmla="*/ 62866 h 158115"/>
                <a:gd name="connsiteX5" fmla="*/ 123825 w 202406"/>
                <a:gd name="connsiteY5" fmla="*/ 119063 h 158115"/>
                <a:gd name="connsiteX6" fmla="*/ 123825 w 202406"/>
                <a:gd name="connsiteY6" fmla="*/ 158116 h 158115"/>
                <a:gd name="connsiteX7" fmla="*/ 72866 w 202406"/>
                <a:gd name="connsiteY7" fmla="*/ 158116 h 158115"/>
                <a:gd name="connsiteX8" fmla="*/ 0 w 202406"/>
                <a:gd name="connsiteY8" fmla="*/ 84773 h 158115"/>
                <a:gd name="connsiteX9" fmla="*/ 15240 w 202406"/>
                <a:gd name="connsiteY9" fmla="*/ 69056 h 158115"/>
                <a:gd name="connsiteX10" fmla="*/ 15240 w 202406"/>
                <a:gd name="connsiteY10" fmla="*/ 48578 h 158115"/>
                <a:gd name="connsiteX11" fmla="*/ 31433 w 202406"/>
                <a:gd name="connsiteY11" fmla="*/ 32385 h 158115"/>
                <a:gd name="connsiteX12" fmla="*/ 85249 w 202406"/>
                <a:gd name="connsiteY12" fmla="*/ 32385 h 158115"/>
                <a:gd name="connsiteX13" fmla="*/ 95250 w 202406"/>
                <a:gd name="connsiteY13" fmla="*/ 22385 h 158115"/>
                <a:gd name="connsiteX14" fmla="*/ 100489 w 202406"/>
                <a:gd name="connsiteY14" fmla="*/ 16669 h 158115"/>
                <a:gd name="connsiteX15" fmla="*/ 170974 w 202406"/>
                <a:gd name="connsiteY15" fmla="*/ 16669 h 158115"/>
                <a:gd name="connsiteX16" fmla="*/ 188119 w 202406"/>
                <a:gd name="connsiteY16" fmla="*/ 0 h 158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06" h="158115">
                  <a:moveTo>
                    <a:pt x="202406" y="14288"/>
                  </a:moveTo>
                  <a:lnTo>
                    <a:pt x="186690" y="29528"/>
                  </a:lnTo>
                  <a:lnTo>
                    <a:pt x="186690" y="60008"/>
                  </a:lnTo>
                  <a:lnTo>
                    <a:pt x="183833" y="62866"/>
                  </a:lnTo>
                  <a:lnTo>
                    <a:pt x="67628" y="62866"/>
                  </a:lnTo>
                  <a:lnTo>
                    <a:pt x="123825" y="119063"/>
                  </a:lnTo>
                  <a:lnTo>
                    <a:pt x="123825" y="158116"/>
                  </a:lnTo>
                  <a:lnTo>
                    <a:pt x="72866" y="158116"/>
                  </a:lnTo>
                  <a:lnTo>
                    <a:pt x="0" y="84773"/>
                  </a:lnTo>
                  <a:lnTo>
                    <a:pt x="15240" y="69056"/>
                  </a:lnTo>
                  <a:lnTo>
                    <a:pt x="15240" y="48578"/>
                  </a:lnTo>
                  <a:lnTo>
                    <a:pt x="31433" y="32385"/>
                  </a:lnTo>
                  <a:lnTo>
                    <a:pt x="85249" y="32385"/>
                  </a:lnTo>
                  <a:lnTo>
                    <a:pt x="95250" y="22385"/>
                  </a:lnTo>
                  <a:lnTo>
                    <a:pt x="100489" y="16669"/>
                  </a:lnTo>
                  <a:lnTo>
                    <a:pt x="170974" y="16669"/>
                  </a:lnTo>
                  <a:lnTo>
                    <a:pt x="188119"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3" name="Forma libre: forma 731">
              <a:extLst>
                <a:ext uri="{FF2B5EF4-FFF2-40B4-BE49-F238E27FC236}">
                  <a16:creationId xmlns:a16="http://schemas.microsoft.com/office/drawing/2014/main" id="{AB0AC0FF-1634-6D4C-98FE-55F8155BE3A2}"/>
                </a:ext>
              </a:extLst>
            </p:cNvPr>
            <p:cNvSpPr/>
            <p:nvPr/>
          </p:nvSpPr>
          <p:spPr>
            <a:xfrm>
              <a:off x="3623152" y="2560698"/>
              <a:ext cx="72687" cy="63255"/>
            </a:xfrm>
            <a:custGeom>
              <a:avLst/>
              <a:gdLst>
                <a:gd name="connsiteX0" fmla="*/ 124777 w 124777"/>
                <a:gd name="connsiteY0" fmla="*/ 53816 h 108585"/>
                <a:gd name="connsiteX1" fmla="*/ 102394 w 124777"/>
                <a:gd name="connsiteY1" fmla="*/ 76677 h 108585"/>
                <a:gd name="connsiteX2" fmla="*/ 70961 w 124777"/>
                <a:gd name="connsiteY2" fmla="*/ 108585 h 108585"/>
                <a:gd name="connsiteX3" fmla="*/ 0 w 124777"/>
                <a:gd name="connsiteY3" fmla="*/ 37148 h 108585"/>
                <a:gd name="connsiteX4" fmla="*/ 0 w 124777"/>
                <a:gd name="connsiteY4" fmla="*/ 0 h 108585"/>
                <a:gd name="connsiteX5" fmla="*/ 56674 w 124777"/>
                <a:gd name="connsiteY5" fmla="*/ 0 h 108585"/>
                <a:gd name="connsiteX6" fmla="*/ 78105 w 124777"/>
                <a:gd name="connsiteY6" fmla="*/ 21431 h 108585"/>
                <a:gd name="connsiteX7" fmla="*/ 92393 w 124777"/>
                <a:gd name="connsiteY7" fmla="*/ 21431 h 10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777" h="108585">
                  <a:moveTo>
                    <a:pt x="124777" y="53816"/>
                  </a:moveTo>
                  <a:lnTo>
                    <a:pt x="102394" y="76677"/>
                  </a:lnTo>
                  <a:lnTo>
                    <a:pt x="70961" y="108585"/>
                  </a:lnTo>
                  <a:lnTo>
                    <a:pt x="0" y="37148"/>
                  </a:lnTo>
                  <a:lnTo>
                    <a:pt x="0" y="0"/>
                  </a:lnTo>
                  <a:lnTo>
                    <a:pt x="56674" y="0"/>
                  </a:lnTo>
                  <a:lnTo>
                    <a:pt x="78105" y="21431"/>
                  </a:lnTo>
                  <a:lnTo>
                    <a:pt x="92393" y="2143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4" name="Forma libre: forma 732">
              <a:extLst>
                <a:ext uri="{FF2B5EF4-FFF2-40B4-BE49-F238E27FC236}">
                  <a16:creationId xmlns:a16="http://schemas.microsoft.com/office/drawing/2014/main" id="{900A7D25-1F2A-1E40-926B-C2FD22EEE525}"/>
                </a:ext>
              </a:extLst>
            </p:cNvPr>
            <p:cNvSpPr/>
            <p:nvPr/>
          </p:nvSpPr>
          <p:spPr>
            <a:xfrm>
              <a:off x="3810419" y="2639489"/>
              <a:ext cx="45221" cy="44111"/>
            </a:xfrm>
            <a:custGeom>
              <a:avLst/>
              <a:gdLst>
                <a:gd name="connsiteX0" fmla="*/ 77628 w 77628"/>
                <a:gd name="connsiteY0" fmla="*/ 22384 h 75723"/>
                <a:gd name="connsiteX1" fmla="*/ 59531 w 77628"/>
                <a:gd name="connsiteY1" fmla="*/ 41434 h 75723"/>
                <a:gd name="connsiteX2" fmla="*/ 45244 w 77628"/>
                <a:gd name="connsiteY2" fmla="*/ 30003 h 75723"/>
                <a:gd name="connsiteX3" fmla="*/ 0 w 77628"/>
                <a:gd name="connsiteY3" fmla="*/ 75723 h 75723"/>
                <a:gd name="connsiteX4" fmla="*/ 0 w 77628"/>
                <a:gd name="connsiteY4" fmla="*/ 45244 h 75723"/>
                <a:gd name="connsiteX5" fmla="*/ 15716 w 77628"/>
                <a:gd name="connsiteY5" fmla="*/ 30003 h 75723"/>
                <a:gd name="connsiteX6" fmla="*/ 1428 w 77628"/>
                <a:gd name="connsiteY6" fmla="*/ 15715 h 75723"/>
                <a:gd name="connsiteX7" fmla="*/ 17145 w 77628"/>
                <a:gd name="connsiteY7" fmla="*/ 0 h 75723"/>
                <a:gd name="connsiteX8" fmla="*/ 50959 w 77628"/>
                <a:gd name="connsiteY8" fmla="*/ 0 h 75723"/>
                <a:gd name="connsiteX9" fmla="*/ 50959 w 77628"/>
                <a:gd name="connsiteY9" fmla="*/ 2381 h 7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628" h="75723">
                  <a:moveTo>
                    <a:pt x="77628" y="22384"/>
                  </a:moveTo>
                  <a:lnTo>
                    <a:pt x="59531" y="41434"/>
                  </a:lnTo>
                  <a:lnTo>
                    <a:pt x="45244" y="30003"/>
                  </a:lnTo>
                  <a:lnTo>
                    <a:pt x="0" y="75723"/>
                  </a:lnTo>
                  <a:lnTo>
                    <a:pt x="0" y="45244"/>
                  </a:lnTo>
                  <a:lnTo>
                    <a:pt x="15716" y="30003"/>
                  </a:lnTo>
                  <a:lnTo>
                    <a:pt x="1428" y="15715"/>
                  </a:lnTo>
                  <a:lnTo>
                    <a:pt x="17145" y="0"/>
                  </a:lnTo>
                  <a:lnTo>
                    <a:pt x="50959" y="0"/>
                  </a:lnTo>
                  <a:lnTo>
                    <a:pt x="50959" y="238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5" name="Forma libre: forma 733">
              <a:extLst>
                <a:ext uri="{FF2B5EF4-FFF2-40B4-BE49-F238E27FC236}">
                  <a16:creationId xmlns:a16="http://schemas.microsoft.com/office/drawing/2014/main" id="{D8DA06EC-08D4-9D4F-B2F2-933A581DD652}"/>
                </a:ext>
              </a:extLst>
            </p:cNvPr>
            <p:cNvSpPr/>
            <p:nvPr/>
          </p:nvSpPr>
          <p:spPr>
            <a:xfrm>
              <a:off x="3920282" y="2809832"/>
              <a:ext cx="30795" cy="15536"/>
            </a:xfrm>
            <a:custGeom>
              <a:avLst/>
              <a:gdLst>
                <a:gd name="connsiteX0" fmla="*/ 52864 w 52863"/>
                <a:gd name="connsiteY0" fmla="*/ 9048 h 26670"/>
                <a:gd name="connsiteX1" fmla="*/ 35719 w 52863"/>
                <a:gd name="connsiteY1" fmla="*/ 26670 h 26670"/>
                <a:gd name="connsiteX2" fmla="*/ 0 w 52863"/>
                <a:gd name="connsiteY2" fmla="*/ 26670 h 26670"/>
                <a:gd name="connsiteX3" fmla="*/ 0 w 52863"/>
                <a:gd name="connsiteY3" fmla="*/ 13335 h 26670"/>
                <a:gd name="connsiteX4" fmla="*/ 30956 w 52863"/>
                <a:gd name="connsiteY4" fmla="*/ 12859 h 26670"/>
                <a:gd name="connsiteX5" fmla="*/ 43815 w 52863"/>
                <a:gd name="connsiteY5" fmla="*/ 0 h 2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863" h="26670">
                  <a:moveTo>
                    <a:pt x="52864" y="9048"/>
                  </a:moveTo>
                  <a:lnTo>
                    <a:pt x="35719" y="26670"/>
                  </a:lnTo>
                  <a:lnTo>
                    <a:pt x="0" y="26670"/>
                  </a:lnTo>
                  <a:lnTo>
                    <a:pt x="0" y="13335"/>
                  </a:lnTo>
                  <a:lnTo>
                    <a:pt x="30956" y="12859"/>
                  </a:lnTo>
                  <a:lnTo>
                    <a:pt x="43815"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6" name="Forma libre: forma 734">
              <a:extLst>
                <a:ext uri="{FF2B5EF4-FFF2-40B4-BE49-F238E27FC236}">
                  <a16:creationId xmlns:a16="http://schemas.microsoft.com/office/drawing/2014/main" id="{6812F9A7-BD59-BD46-903D-3A49DEA75FF1}"/>
                </a:ext>
              </a:extLst>
            </p:cNvPr>
            <p:cNvSpPr/>
            <p:nvPr/>
          </p:nvSpPr>
          <p:spPr>
            <a:xfrm>
              <a:off x="3764365" y="2808722"/>
              <a:ext cx="42724" cy="8600"/>
            </a:xfrm>
            <a:custGeom>
              <a:avLst/>
              <a:gdLst>
                <a:gd name="connsiteX0" fmla="*/ 0 w 73342"/>
                <a:gd name="connsiteY0" fmla="*/ 0 h 14763"/>
                <a:gd name="connsiteX1" fmla="*/ 73343 w 73342"/>
                <a:gd name="connsiteY1" fmla="*/ 0 h 14763"/>
                <a:gd name="connsiteX2" fmla="*/ 73343 w 73342"/>
                <a:gd name="connsiteY2" fmla="*/ 14765 h 14763"/>
                <a:gd name="connsiteX3" fmla="*/ 0 w 73342"/>
                <a:gd name="connsiteY3" fmla="*/ 14765 h 14763"/>
              </a:gdLst>
              <a:ahLst/>
              <a:cxnLst>
                <a:cxn ang="0">
                  <a:pos x="connsiteX0" y="connsiteY0"/>
                </a:cxn>
                <a:cxn ang="0">
                  <a:pos x="connsiteX1" y="connsiteY1"/>
                </a:cxn>
                <a:cxn ang="0">
                  <a:pos x="connsiteX2" y="connsiteY2"/>
                </a:cxn>
                <a:cxn ang="0">
                  <a:pos x="connsiteX3" y="connsiteY3"/>
                </a:cxn>
              </a:cxnLst>
              <a:rect l="l" t="t" r="r" b="b"/>
              <a:pathLst>
                <a:path w="73342" h="14763">
                  <a:moveTo>
                    <a:pt x="0" y="0"/>
                  </a:moveTo>
                  <a:lnTo>
                    <a:pt x="73343" y="0"/>
                  </a:lnTo>
                  <a:lnTo>
                    <a:pt x="73343" y="14765"/>
                  </a:lnTo>
                  <a:lnTo>
                    <a:pt x="0" y="1476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7" name="Forma libre: forma 735">
              <a:extLst>
                <a:ext uri="{FF2B5EF4-FFF2-40B4-BE49-F238E27FC236}">
                  <a16:creationId xmlns:a16="http://schemas.microsoft.com/office/drawing/2014/main" id="{E60390B3-8015-A144-919B-7BA667F3CFF2}"/>
                </a:ext>
              </a:extLst>
            </p:cNvPr>
            <p:cNvSpPr/>
            <p:nvPr/>
          </p:nvSpPr>
          <p:spPr>
            <a:xfrm>
              <a:off x="3720808" y="2744636"/>
              <a:ext cx="30240" cy="39950"/>
            </a:xfrm>
            <a:custGeom>
              <a:avLst/>
              <a:gdLst>
                <a:gd name="connsiteX0" fmla="*/ 51911 w 51911"/>
                <a:gd name="connsiteY0" fmla="*/ 0 h 68579"/>
                <a:gd name="connsiteX1" fmla="*/ 51911 w 51911"/>
                <a:gd name="connsiteY1" fmla="*/ 68580 h 68579"/>
                <a:gd name="connsiteX2" fmla="*/ 38100 w 51911"/>
                <a:gd name="connsiteY2" fmla="*/ 68580 h 68579"/>
                <a:gd name="connsiteX3" fmla="*/ 12859 w 51911"/>
                <a:gd name="connsiteY3" fmla="*/ 42863 h 68579"/>
                <a:gd name="connsiteX4" fmla="*/ 17622 w 51911"/>
                <a:gd name="connsiteY4" fmla="*/ 37623 h 68579"/>
                <a:gd name="connsiteX5" fmla="*/ 0 w 51911"/>
                <a:gd name="connsiteY5" fmla="*/ 20002 h 68579"/>
                <a:gd name="connsiteX6" fmla="*/ 19526 w 51911"/>
                <a:gd name="connsiteY6" fmla="*/ 0 h 6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11" h="68579">
                  <a:moveTo>
                    <a:pt x="51911" y="0"/>
                  </a:moveTo>
                  <a:lnTo>
                    <a:pt x="51911" y="68580"/>
                  </a:lnTo>
                  <a:lnTo>
                    <a:pt x="38100" y="68580"/>
                  </a:lnTo>
                  <a:lnTo>
                    <a:pt x="12859" y="42863"/>
                  </a:lnTo>
                  <a:lnTo>
                    <a:pt x="17622" y="37623"/>
                  </a:lnTo>
                  <a:lnTo>
                    <a:pt x="0" y="20002"/>
                  </a:lnTo>
                  <a:lnTo>
                    <a:pt x="1952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8" name="Forma libre: forma 736">
              <a:extLst>
                <a:ext uri="{FF2B5EF4-FFF2-40B4-BE49-F238E27FC236}">
                  <a16:creationId xmlns:a16="http://schemas.microsoft.com/office/drawing/2014/main" id="{E776618D-A635-784D-9081-C720086D4176}"/>
                </a:ext>
              </a:extLst>
            </p:cNvPr>
            <p:cNvSpPr/>
            <p:nvPr/>
          </p:nvSpPr>
          <p:spPr>
            <a:xfrm>
              <a:off x="4182455" y="2935509"/>
              <a:ext cx="38563" cy="42447"/>
            </a:xfrm>
            <a:custGeom>
              <a:avLst/>
              <a:gdLst>
                <a:gd name="connsiteX0" fmla="*/ 66199 w 66198"/>
                <a:gd name="connsiteY0" fmla="*/ 68104 h 72866"/>
                <a:gd name="connsiteX1" fmla="*/ 66199 w 66198"/>
                <a:gd name="connsiteY1" fmla="*/ 72866 h 72866"/>
                <a:gd name="connsiteX2" fmla="*/ 28575 w 66198"/>
                <a:gd name="connsiteY2" fmla="*/ 72866 h 72866"/>
                <a:gd name="connsiteX3" fmla="*/ 28575 w 66198"/>
                <a:gd name="connsiteY3" fmla="*/ 50006 h 72866"/>
                <a:gd name="connsiteX4" fmla="*/ 0 w 66198"/>
                <a:gd name="connsiteY4" fmla="*/ 50006 h 72866"/>
                <a:gd name="connsiteX5" fmla="*/ 0 w 66198"/>
                <a:gd name="connsiteY5" fmla="*/ 0 h 72866"/>
                <a:gd name="connsiteX6" fmla="*/ 38576 w 66198"/>
                <a:gd name="connsiteY6" fmla="*/ 0 h 72866"/>
                <a:gd name="connsiteX7" fmla="*/ 52388 w 66198"/>
                <a:gd name="connsiteY7" fmla="*/ 14288 h 72866"/>
                <a:gd name="connsiteX8" fmla="*/ 32385 w 66198"/>
                <a:gd name="connsiteY8" fmla="*/ 34290 h 72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198" h="72866">
                  <a:moveTo>
                    <a:pt x="66199" y="68104"/>
                  </a:moveTo>
                  <a:lnTo>
                    <a:pt x="66199" y="72866"/>
                  </a:lnTo>
                  <a:lnTo>
                    <a:pt x="28575" y="72866"/>
                  </a:lnTo>
                  <a:lnTo>
                    <a:pt x="28575" y="50006"/>
                  </a:lnTo>
                  <a:lnTo>
                    <a:pt x="0" y="50006"/>
                  </a:lnTo>
                  <a:lnTo>
                    <a:pt x="0" y="0"/>
                  </a:lnTo>
                  <a:lnTo>
                    <a:pt x="38576" y="0"/>
                  </a:lnTo>
                  <a:lnTo>
                    <a:pt x="52388" y="14288"/>
                  </a:lnTo>
                  <a:lnTo>
                    <a:pt x="32385" y="3429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89" name="Forma libre: forma 737">
              <a:extLst>
                <a:ext uri="{FF2B5EF4-FFF2-40B4-BE49-F238E27FC236}">
                  <a16:creationId xmlns:a16="http://schemas.microsoft.com/office/drawing/2014/main" id="{F19582F3-6C3E-F54A-BBCC-C823C2984EAF}"/>
                </a:ext>
              </a:extLst>
            </p:cNvPr>
            <p:cNvSpPr/>
            <p:nvPr/>
          </p:nvSpPr>
          <p:spPr>
            <a:xfrm>
              <a:off x="4048455" y="2756842"/>
              <a:ext cx="171175" cy="203912"/>
            </a:xfrm>
            <a:custGeom>
              <a:avLst/>
              <a:gdLst>
                <a:gd name="connsiteX0" fmla="*/ 293847 w 293846"/>
                <a:gd name="connsiteY0" fmla="*/ 312420 h 350043"/>
                <a:gd name="connsiteX1" fmla="*/ 290513 w 293846"/>
                <a:gd name="connsiteY1" fmla="*/ 312420 h 350043"/>
                <a:gd name="connsiteX2" fmla="*/ 282416 w 293846"/>
                <a:gd name="connsiteY2" fmla="*/ 320993 h 350043"/>
                <a:gd name="connsiteX3" fmla="*/ 282416 w 293846"/>
                <a:gd name="connsiteY3" fmla="*/ 320993 h 350043"/>
                <a:gd name="connsiteX4" fmla="*/ 268605 w 293846"/>
                <a:gd name="connsiteY4" fmla="*/ 306706 h 350043"/>
                <a:gd name="connsiteX5" fmla="*/ 230029 w 293846"/>
                <a:gd name="connsiteY5" fmla="*/ 306706 h 350043"/>
                <a:gd name="connsiteX6" fmla="*/ 230029 w 293846"/>
                <a:gd name="connsiteY6" fmla="*/ 350044 h 350043"/>
                <a:gd name="connsiteX7" fmla="*/ 137160 w 293846"/>
                <a:gd name="connsiteY7" fmla="*/ 350044 h 350043"/>
                <a:gd name="connsiteX8" fmla="*/ 2858 w 293846"/>
                <a:gd name="connsiteY8" fmla="*/ 214789 h 350043"/>
                <a:gd name="connsiteX9" fmla="*/ 0 w 293846"/>
                <a:gd name="connsiteY9" fmla="*/ 175737 h 350043"/>
                <a:gd name="connsiteX10" fmla="*/ 63818 w 293846"/>
                <a:gd name="connsiteY10" fmla="*/ 111443 h 350043"/>
                <a:gd name="connsiteX11" fmla="*/ 63818 w 293846"/>
                <a:gd name="connsiteY11" fmla="*/ 53341 h 350043"/>
                <a:gd name="connsiteX12" fmla="*/ 101441 w 293846"/>
                <a:gd name="connsiteY12" fmla="*/ 15716 h 350043"/>
                <a:gd name="connsiteX13" fmla="*/ 155734 w 293846"/>
                <a:gd name="connsiteY13" fmla="*/ 15716 h 350043"/>
                <a:gd name="connsiteX14" fmla="*/ 155734 w 293846"/>
                <a:gd name="connsiteY14" fmla="*/ 0 h 350043"/>
                <a:gd name="connsiteX15" fmla="*/ 244316 w 293846"/>
                <a:gd name="connsiteY15" fmla="*/ 90012 h 350043"/>
                <a:gd name="connsiteX16" fmla="*/ 187643 w 293846"/>
                <a:gd name="connsiteY16" fmla="*/ 147162 h 350043"/>
                <a:gd name="connsiteX17" fmla="*/ 258604 w 293846"/>
                <a:gd name="connsiteY17" fmla="*/ 218599 h 350043"/>
                <a:gd name="connsiteX18" fmla="*/ 258604 w 293846"/>
                <a:gd name="connsiteY18" fmla="*/ 276225 h 350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3846" h="350043">
                  <a:moveTo>
                    <a:pt x="293847" y="312420"/>
                  </a:moveTo>
                  <a:lnTo>
                    <a:pt x="290513" y="312420"/>
                  </a:lnTo>
                  <a:lnTo>
                    <a:pt x="282416" y="320993"/>
                  </a:lnTo>
                  <a:lnTo>
                    <a:pt x="282416" y="320993"/>
                  </a:lnTo>
                  <a:lnTo>
                    <a:pt x="268605" y="306706"/>
                  </a:lnTo>
                  <a:lnTo>
                    <a:pt x="230029" y="306706"/>
                  </a:lnTo>
                  <a:lnTo>
                    <a:pt x="230029" y="350044"/>
                  </a:lnTo>
                  <a:lnTo>
                    <a:pt x="137160" y="350044"/>
                  </a:lnTo>
                  <a:lnTo>
                    <a:pt x="2858" y="214789"/>
                  </a:lnTo>
                  <a:lnTo>
                    <a:pt x="0" y="175737"/>
                  </a:lnTo>
                  <a:lnTo>
                    <a:pt x="63818" y="111443"/>
                  </a:lnTo>
                  <a:lnTo>
                    <a:pt x="63818" y="53341"/>
                  </a:lnTo>
                  <a:lnTo>
                    <a:pt x="101441" y="15716"/>
                  </a:lnTo>
                  <a:lnTo>
                    <a:pt x="155734" y="15716"/>
                  </a:lnTo>
                  <a:lnTo>
                    <a:pt x="155734" y="0"/>
                  </a:lnTo>
                  <a:lnTo>
                    <a:pt x="244316" y="90012"/>
                  </a:lnTo>
                  <a:lnTo>
                    <a:pt x="187643" y="147162"/>
                  </a:lnTo>
                  <a:lnTo>
                    <a:pt x="258604" y="218599"/>
                  </a:lnTo>
                  <a:lnTo>
                    <a:pt x="258604" y="27622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0" name="Forma libre: forma 738">
              <a:extLst>
                <a:ext uri="{FF2B5EF4-FFF2-40B4-BE49-F238E27FC236}">
                  <a16:creationId xmlns:a16="http://schemas.microsoft.com/office/drawing/2014/main" id="{F56ACE02-08F7-8D4D-BD6D-F72A29D06C76}"/>
                </a:ext>
              </a:extLst>
            </p:cNvPr>
            <p:cNvSpPr/>
            <p:nvPr/>
          </p:nvSpPr>
          <p:spPr>
            <a:xfrm>
              <a:off x="3958567" y="2868093"/>
              <a:ext cx="27465" cy="86836"/>
            </a:xfrm>
            <a:custGeom>
              <a:avLst/>
              <a:gdLst>
                <a:gd name="connsiteX0" fmla="*/ 47148 w 47148"/>
                <a:gd name="connsiteY0" fmla="*/ 0 h 149066"/>
                <a:gd name="connsiteX1" fmla="*/ 47148 w 47148"/>
                <a:gd name="connsiteY1" fmla="*/ 62389 h 149066"/>
                <a:gd name="connsiteX2" fmla="*/ 30003 w 47148"/>
                <a:gd name="connsiteY2" fmla="*/ 80010 h 149066"/>
                <a:gd name="connsiteX3" fmla="*/ 30003 w 47148"/>
                <a:gd name="connsiteY3" fmla="*/ 149066 h 149066"/>
                <a:gd name="connsiteX4" fmla="*/ 17621 w 47148"/>
                <a:gd name="connsiteY4" fmla="*/ 149066 h 149066"/>
                <a:gd name="connsiteX5" fmla="*/ 17621 w 47148"/>
                <a:gd name="connsiteY5" fmla="*/ 91440 h 149066"/>
                <a:gd name="connsiteX6" fmla="*/ 0 w 47148"/>
                <a:gd name="connsiteY6" fmla="*/ 73819 h 149066"/>
                <a:gd name="connsiteX7" fmla="*/ 10477 w 47148"/>
                <a:gd name="connsiteY7" fmla="*/ 62865 h 149066"/>
                <a:gd name="connsiteX8" fmla="*/ 10477 w 47148"/>
                <a:gd name="connsiteY8" fmla="*/ 27623 h 149066"/>
                <a:gd name="connsiteX9" fmla="*/ 23813 w 47148"/>
                <a:gd name="connsiteY9" fmla="*/ 14764 h 149066"/>
                <a:gd name="connsiteX10" fmla="*/ 23813 w 47148"/>
                <a:gd name="connsiteY10" fmla="*/ 0 h 14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7148" h="149066">
                  <a:moveTo>
                    <a:pt x="47148" y="0"/>
                  </a:moveTo>
                  <a:lnTo>
                    <a:pt x="47148" y="62389"/>
                  </a:lnTo>
                  <a:lnTo>
                    <a:pt x="30003" y="80010"/>
                  </a:lnTo>
                  <a:lnTo>
                    <a:pt x="30003" y="149066"/>
                  </a:lnTo>
                  <a:lnTo>
                    <a:pt x="17621" y="149066"/>
                  </a:lnTo>
                  <a:lnTo>
                    <a:pt x="17621" y="91440"/>
                  </a:lnTo>
                  <a:lnTo>
                    <a:pt x="0" y="73819"/>
                  </a:lnTo>
                  <a:lnTo>
                    <a:pt x="10477" y="62865"/>
                  </a:lnTo>
                  <a:lnTo>
                    <a:pt x="10477" y="27623"/>
                  </a:lnTo>
                  <a:lnTo>
                    <a:pt x="23813" y="14764"/>
                  </a:lnTo>
                  <a:lnTo>
                    <a:pt x="2381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1" name="Forma libre: forma 739">
              <a:extLst>
                <a:ext uri="{FF2B5EF4-FFF2-40B4-BE49-F238E27FC236}">
                  <a16:creationId xmlns:a16="http://schemas.microsoft.com/office/drawing/2014/main" id="{603A58B6-1248-F048-B4C7-6AF05D2A6D65}"/>
                </a:ext>
              </a:extLst>
            </p:cNvPr>
            <p:cNvSpPr/>
            <p:nvPr/>
          </p:nvSpPr>
          <p:spPr>
            <a:xfrm>
              <a:off x="3972439" y="2825923"/>
              <a:ext cx="36620" cy="42169"/>
            </a:xfrm>
            <a:custGeom>
              <a:avLst/>
              <a:gdLst>
                <a:gd name="connsiteX0" fmla="*/ 62865 w 62864"/>
                <a:gd name="connsiteY0" fmla="*/ 32861 h 72389"/>
                <a:gd name="connsiteX1" fmla="*/ 23336 w 62864"/>
                <a:gd name="connsiteY1" fmla="*/ 72390 h 72389"/>
                <a:gd name="connsiteX2" fmla="*/ 0 w 62864"/>
                <a:gd name="connsiteY2" fmla="*/ 72390 h 72389"/>
                <a:gd name="connsiteX3" fmla="*/ 0 w 62864"/>
                <a:gd name="connsiteY3" fmla="*/ 63817 h 72389"/>
                <a:gd name="connsiteX4" fmla="*/ 13811 w 62864"/>
                <a:gd name="connsiteY4" fmla="*/ 49530 h 72389"/>
                <a:gd name="connsiteX5" fmla="*/ 13811 w 62864"/>
                <a:gd name="connsiteY5" fmla="*/ 22384 h 72389"/>
                <a:gd name="connsiteX6" fmla="*/ 30480 w 62864"/>
                <a:gd name="connsiteY6" fmla="*/ 5715 h 72389"/>
                <a:gd name="connsiteX7" fmla="*/ 30480 w 62864"/>
                <a:gd name="connsiteY7" fmla="*/ 0 h 7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864" h="72389">
                  <a:moveTo>
                    <a:pt x="62865" y="32861"/>
                  </a:moveTo>
                  <a:lnTo>
                    <a:pt x="23336" y="72390"/>
                  </a:lnTo>
                  <a:lnTo>
                    <a:pt x="0" y="72390"/>
                  </a:lnTo>
                  <a:lnTo>
                    <a:pt x="0" y="63817"/>
                  </a:lnTo>
                  <a:lnTo>
                    <a:pt x="13811" y="49530"/>
                  </a:lnTo>
                  <a:lnTo>
                    <a:pt x="13811" y="22384"/>
                  </a:lnTo>
                  <a:lnTo>
                    <a:pt x="30480" y="5715"/>
                  </a:lnTo>
                  <a:lnTo>
                    <a:pt x="3048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2" name="Forma libre: forma 740">
              <a:extLst>
                <a:ext uri="{FF2B5EF4-FFF2-40B4-BE49-F238E27FC236}">
                  <a16:creationId xmlns:a16="http://schemas.microsoft.com/office/drawing/2014/main" id="{8DF441E1-661A-D84B-97AB-8971505BFD05}"/>
                </a:ext>
              </a:extLst>
            </p:cNvPr>
            <p:cNvSpPr/>
            <p:nvPr/>
          </p:nvSpPr>
          <p:spPr>
            <a:xfrm>
              <a:off x="3809031" y="2612577"/>
              <a:ext cx="335970" cy="178388"/>
            </a:xfrm>
            <a:custGeom>
              <a:avLst/>
              <a:gdLst>
                <a:gd name="connsiteX0" fmla="*/ 576739 w 576738"/>
                <a:gd name="connsiteY0" fmla="*/ 143352 h 306228"/>
                <a:gd name="connsiteX1" fmla="*/ 576739 w 576738"/>
                <a:gd name="connsiteY1" fmla="*/ 165260 h 306228"/>
                <a:gd name="connsiteX2" fmla="*/ 566738 w 576738"/>
                <a:gd name="connsiteY2" fmla="*/ 165260 h 306228"/>
                <a:gd name="connsiteX3" fmla="*/ 566738 w 576738"/>
                <a:gd name="connsiteY3" fmla="*/ 263366 h 306228"/>
                <a:gd name="connsiteX4" fmla="*/ 414814 w 576738"/>
                <a:gd name="connsiteY4" fmla="*/ 263366 h 306228"/>
                <a:gd name="connsiteX5" fmla="*/ 396240 w 576738"/>
                <a:gd name="connsiteY5" fmla="*/ 281941 h 306228"/>
                <a:gd name="connsiteX6" fmla="*/ 335280 w 576738"/>
                <a:gd name="connsiteY6" fmla="*/ 281941 h 306228"/>
                <a:gd name="connsiteX7" fmla="*/ 310991 w 576738"/>
                <a:gd name="connsiteY7" fmla="*/ 306229 h 306228"/>
                <a:gd name="connsiteX8" fmla="*/ 310991 w 576738"/>
                <a:gd name="connsiteY8" fmla="*/ 290513 h 306228"/>
                <a:gd name="connsiteX9" fmla="*/ 138113 w 576738"/>
                <a:gd name="connsiteY9" fmla="*/ 290513 h 306228"/>
                <a:gd name="connsiteX10" fmla="*/ 0 w 576738"/>
                <a:gd name="connsiteY10" fmla="*/ 150972 h 306228"/>
                <a:gd name="connsiteX11" fmla="*/ 30480 w 576738"/>
                <a:gd name="connsiteY11" fmla="*/ 120491 h 306228"/>
                <a:gd name="connsiteX12" fmla="*/ 98584 w 576738"/>
                <a:gd name="connsiteY12" fmla="*/ 120491 h 306228"/>
                <a:gd name="connsiteX13" fmla="*/ 79534 w 576738"/>
                <a:gd name="connsiteY13" fmla="*/ 100966 h 306228"/>
                <a:gd name="connsiteX14" fmla="*/ 95250 w 576738"/>
                <a:gd name="connsiteY14" fmla="*/ 85725 h 306228"/>
                <a:gd name="connsiteX15" fmla="*/ 134302 w 576738"/>
                <a:gd name="connsiteY15" fmla="*/ 124778 h 306228"/>
                <a:gd name="connsiteX16" fmla="*/ 186690 w 576738"/>
                <a:gd name="connsiteY16" fmla="*/ 124778 h 306228"/>
                <a:gd name="connsiteX17" fmla="*/ 310515 w 576738"/>
                <a:gd name="connsiteY17" fmla="*/ 0 h 306228"/>
                <a:gd name="connsiteX18" fmla="*/ 419100 w 576738"/>
                <a:gd name="connsiteY18" fmla="*/ 109538 h 306228"/>
                <a:gd name="connsiteX19" fmla="*/ 474345 w 576738"/>
                <a:gd name="connsiteY19" fmla="*/ 53341 h 306228"/>
                <a:gd name="connsiteX20" fmla="*/ 510540 w 576738"/>
                <a:gd name="connsiteY20" fmla="*/ 90012 h 306228"/>
                <a:gd name="connsiteX21" fmla="*/ 546735 w 576738"/>
                <a:gd name="connsiteY21" fmla="*/ 90012 h 306228"/>
                <a:gd name="connsiteX22" fmla="*/ 546735 w 576738"/>
                <a:gd name="connsiteY22" fmla="*/ 143352 h 306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76738" h="306228">
                  <a:moveTo>
                    <a:pt x="576739" y="143352"/>
                  </a:moveTo>
                  <a:lnTo>
                    <a:pt x="576739" y="165260"/>
                  </a:lnTo>
                  <a:lnTo>
                    <a:pt x="566738" y="165260"/>
                  </a:lnTo>
                  <a:lnTo>
                    <a:pt x="566738" y="263366"/>
                  </a:lnTo>
                  <a:lnTo>
                    <a:pt x="414814" y="263366"/>
                  </a:lnTo>
                  <a:lnTo>
                    <a:pt x="396240" y="281941"/>
                  </a:lnTo>
                  <a:lnTo>
                    <a:pt x="335280" y="281941"/>
                  </a:lnTo>
                  <a:lnTo>
                    <a:pt x="310991" y="306229"/>
                  </a:lnTo>
                  <a:lnTo>
                    <a:pt x="310991" y="290513"/>
                  </a:lnTo>
                  <a:lnTo>
                    <a:pt x="138113" y="290513"/>
                  </a:lnTo>
                  <a:lnTo>
                    <a:pt x="0" y="150972"/>
                  </a:lnTo>
                  <a:lnTo>
                    <a:pt x="30480" y="120491"/>
                  </a:lnTo>
                  <a:lnTo>
                    <a:pt x="98584" y="120491"/>
                  </a:lnTo>
                  <a:lnTo>
                    <a:pt x="79534" y="100966"/>
                  </a:lnTo>
                  <a:lnTo>
                    <a:pt x="95250" y="85725"/>
                  </a:lnTo>
                  <a:lnTo>
                    <a:pt x="134302" y="124778"/>
                  </a:lnTo>
                  <a:lnTo>
                    <a:pt x="186690" y="124778"/>
                  </a:lnTo>
                  <a:lnTo>
                    <a:pt x="310515" y="0"/>
                  </a:lnTo>
                  <a:lnTo>
                    <a:pt x="419100" y="109538"/>
                  </a:lnTo>
                  <a:lnTo>
                    <a:pt x="474345" y="53341"/>
                  </a:lnTo>
                  <a:lnTo>
                    <a:pt x="510540" y="90012"/>
                  </a:lnTo>
                  <a:lnTo>
                    <a:pt x="546735" y="90012"/>
                  </a:lnTo>
                  <a:lnTo>
                    <a:pt x="546735" y="14335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3" name="Forma libre: forma 741">
              <a:extLst>
                <a:ext uri="{FF2B5EF4-FFF2-40B4-BE49-F238E27FC236}">
                  <a16:creationId xmlns:a16="http://schemas.microsoft.com/office/drawing/2014/main" id="{F285FA89-9F19-D043-B33D-1CADAFED0C3B}"/>
                </a:ext>
              </a:extLst>
            </p:cNvPr>
            <p:cNvSpPr/>
            <p:nvPr/>
          </p:nvSpPr>
          <p:spPr>
            <a:xfrm>
              <a:off x="3207004" y="2183668"/>
              <a:ext cx="149258" cy="220003"/>
            </a:xfrm>
            <a:custGeom>
              <a:avLst/>
              <a:gdLst>
                <a:gd name="connsiteX0" fmla="*/ 256222 w 256222"/>
                <a:gd name="connsiteY0" fmla="*/ 291941 h 377666"/>
                <a:gd name="connsiteX1" fmla="*/ 256222 w 256222"/>
                <a:gd name="connsiteY1" fmla="*/ 344329 h 377666"/>
                <a:gd name="connsiteX2" fmla="*/ 229552 w 256222"/>
                <a:gd name="connsiteY2" fmla="*/ 344329 h 377666"/>
                <a:gd name="connsiteX3" fmla="*/ 229552 w 256222"/>
                <a:gd name="connsiteY3" fmla="*/ 377666 h 377666"/>
                <a:gd name="connsiteX4" fmla="*/ 46672 w 256222"/>
                <a:gd name="connsiteY4" fmla="*/ 377666 h 377666"/>
                <a:gd name="connsiteX5" fmla="*/ 46672 w 256222"/>
                <a:gd name="connsiteY5" fmla="*/ 341471 h 377666"/>
                <a:gd name="connsiteX6" fmla="*/ 83820 w 256222"/>
                <a:gd name="connsiteY6" fmla="*/ 341471 h 377666"/>
                <a:gd name="connsiteX7" fmla="*/ 83820 w 256222"/>
                <a:gd name="connsiteY7" fmla="*/ 277177 h 377666"/>
                <a:gd name="connsiteX8" fmla="*/ 121444 w 256222"/>
                <a:gd name="connsiteY8" fmla="*/ 277177 h 377666"/>
                <a:gd name="connsiteX9" fmla="*/ 121444 w 256222"/>
                <a:gd name="connsiteY9" fmla="*/ 245269 h 377666"/>
                <a:gd name="connsiteX10" fmla="*/ 75247 w 256222"/>
                <a:gd name="connsiteY10" fmla="*/ 198596 h 377666"/>
                <a:gd name="connsiteX11" fmla="*/ 75247 w 256222"/>
                <a:gd name="connsiteY11" fmla="*/ 141446 h 377666"/>
                <a:gd name="connsiteX12" fmla="*/ 0 w 256222"/>
                <a:gd name="connsiteY12" fmla="*/ 65722 h 377666"/>
                <a:gd name="connsiteX13" fmla="*/ 60007 w 256222"/>
                <a:gd name="connsiteY13" fmla="*/ 5715 h 377666"/>
                <a:gd name="connsiteX14" fmla="*/ 75724 w 256222"/>
                <a:gd name="connsiteY14" fmla="*/ 21907 h 377666"/>
                <a:gd name="connsiteX15" fmla="*/ 97155 w 256222"/>
                <a:gd name="connsiteY15" fmla="*/ 0 h 377666"/>
                <a:gd name="connsiteX16" fmla="*/ 115728 w 256222"/>
                <a:gd name="connsiteY16" fmla="*/ 18573 h 377666"/>
                <a:gd name="connsiteX17" fmla="*/ 75247 w 256222"/>
                <a:gd name="connsiteY17" fmla="*/ 59531 h 377666"/>
                <a:gd name="connsiteX18" fmla="*/ 97155 w 256222"/>
                <a:gd name="connsiteY18" fmla="*/ 81915 h 377666"/>
                <a:gd name="connsiteX19" fmla="*/ 135731 w 256222"/>
                <a:gd name="connsiteY19" fmla="*/ 43339 h 377666"/>
                <a:gd name="connsiteX20" fmla="*/ 171450 w 256222"/>
                <a:gd name="connsiteY20" fmla="*/ 79534 h 377666"/>
                <a:gd name="connsiteX21" fmla="*/ 108585 w 256222"/>
                <a:gd name="connsiteY21" fmla="*/ 142398 h 377666"/>
                <a:gd name="connsiteX22" fmla="*/ 181927 w 256222"/>
                <a:gd name="connsiteY22" fmla="*/ 216217 h 377666"/>
                <a:gd name="connsiteX23" fmla="*/ 181927 w 256222"/>
                <a:gd name="connsiteY23" fmla="*/ 256698 h 377666"/>
                <a:gd name="connsiteX24" fmla="*/ 217170 w 256222"/>
                <a:gd name="connsiteY24" fmla="*/ 291941 h 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6222" h="377666">
                  <a:moveTo>
                    <a:pt x="256222" y="291941"/>
                  </a:moveTo>
                  <a:lnTo>
                    <a:pt x="256222" y="344329"/>
                  </a:lnTo>
                  <a:lnTo>
                    <a:pt x="229552" y="344329"/>
                  </a:lnTo>
                  <a:lnTo>
                    <a:pt x="229552" y="377666"/>
                  </a:lnTo>
                  <a:lnTo>
                    <a:pt x="46672" y="377666"/>
                  </a:lnTo>
                  <a:lnTo>
                    <a:pt x="46672" y="341471"/>
                  </a:lnTo>
                  <a:lnTo>
                    <a:pt x="83820" y="341471"/>
                  </a:lnTo>
                  <a:lnTo>
                    <a:pt x="83820" y="277177"/>
                  </a:lnTo>
                  <a:lnTo>
                    <a:pt x="121444" y="277177"/>
                  </a:lnTo>
                  <a:lnTo>
                    <a:pt x="121444" y="245269"/>
                  </a:lnTo>
                  <a:lnTo>
                    <a:pt x="75247" y="198596"/>
                  </a:lnTo>
                  <a:lnTo>
                    <a:pt x="75247" y="141446"/>
                  </a:lnTo>
                  <a:lnTo>
                    <a:pt x="0" y="65722"/>
                  </a:lnTo>
                  <a:lnTo>
                    <a:pt x="60007" y="5715"/>
                  </a:lnTo>
                  <a:lnTo>
                    <a:pt x="75724" y="21907"/>
                  </a:lnTo>
                  <a:lnTo>
                    <a:pt x="97155" y="0"/>
                  </a:lnTo>
                  <a:lnTo>
                    <a:pt x="115728" y="18573"/>
                  </a:lnTo>
                  <a:lnTo>
                    <a:pt x="75247" y="59531"/>
                  </a:lnTo>
                  <a:lnTo>
                    <a:pt x="97155" y="81915"/>
                  </a:lnTo>
                  <a:lnTo>
                    <a:pt x="135731" y="43339"/>
                  </a:lnTo>
                  <a:lnTo>
                    <a:pt x="171450" y="79534"/>
                  </a:lnTo>
                  <a:lnTo>
                    <a:pt x="108585" y="142398"/>
                  </a:lnTo>
                  <a:lnTo>
                    <a:pt x="181927" y="216217"/>
                  </a:lnTo>
                  <a:lnTo>
                    <a:pt x="181927" y="256698"/>
                  </a:lnTo>
                  <a:lnTo>
                    <a:pt x="217170" y="291941"/>
                  </a:lnTo>
                  <a:close/>
                </a:path>
              </a:pathLst>
            </a:custGeom>
            <a:solidFill>
              <a:srgbClr val="649CB5"/>
            </a:solidFill>
            <a:ln w="6350" cap="flat">
              <a:solidFill>
                <a:srgbClr val="FFFFFF"/>
              </a:solidFill>
              <a:prstDash val="solid"/>
              <a:miter/>
            </a:ln>
          </p:spPr>
          <p:txBody>
            <a:bodyPr rtlCol="0" anchor="ctr"/>
            <a:lstStyle/>
            <a:p>
              <a:endParaRPr lang="es-ES"/>
            </a:p>
          </p:txBody>
        </p:sp>
        <p:sp>
          <p:nvSpPr>
            <p:cNvPr id="394" name="Forma libre: forma 742">
              <a:extLst>
                <a:ext uri="{FF2B5EF4-FFF2-40B4-BE49-F238E27FC236}">
                  <a16:creationId xmlns:a16="http://schemas.microsoft.com/office/drawing/2014/main" id="{EC8122C1-5435-F749-8018-0138E828E084}"/>
                </a:ext>
              </a:extLst>
            </p:cNvPr>
            <p:cNvSpPr/>
            <p:nvPr/>
          </p:nvSpPr>
          <p:spPr>
            <a:xfrm>
              <a:off x="4120587" y="3196017"/>
              <a:ext cx="175060" cy="142600"/>
            </a:xfrm>
            <a:custGeom>
              <a:avLst/>
              <a:gdLst>
                <a:gd name="connsiteX0" fmla="*/ 300514 w 300514"/>
                <a:gd name="connsiteY0" fmla="*/ 59531 h 244793"/>
                <a:gd name="connsiteX1" fmla="*/ 300514 w 300514"/>
                <a:gd name="connsiteY1" fmla="*/ 82868 h 244793"/>
                <a:gd name="connsiteX2" fmla="*/ 215741 w 300514"/>
                <a:gd name="connsiteY2" fmla="*/ 168116 h 244793"/>
                <a:gd name="connsiteX3" fmla="*/ 170022 w 300514"/>
                <a:gd name="connsiteY3" fmla="*/ 168116 h 244793"/>
                <a:gd name="connsiteX4" fmla="*/ 120968 w 300514"/>
                <a:gd name="connsiteY4" fmla="*/ 217170 h 244793"/>
                <a:gd name="connsiteX5" fmla="*/ 70485 w 300514"/>
                <a:gd name="connsiteY5" fmla="*/ 217170 h 244793"/>
                <a:gd name="connsiteX6" fmla="*/ 43339 w 300514"/>
                <a:gd name="connsiteY6" fmla="*/ 244793 h 244793"/>
                <a:gd name="connsiteX7" fmla="*/ 0 w 300514"/>
                <a:gd name="connsiteY7" fmla="*/ 200977 h 244793"/>
                <a:gd name="connsiteX8" fmla="*/ 0 w 300514"/>
                <a:gd name="connsiteY8" fmla="*/ 111443 h 244793"/>
                <a:gd name="connsiteX9" fmla="*/ 18574 w 300514"/>
                <a:gd name="connsiteY9" fmla="*/ 93345 h 244793"/>
                <a:gd name="connsiteX10" fmla="*/ 18574 w 300514"/>
                <a:gd name="connsiteY10" fmla="*/ 53340 h 244793"/>
                <a:gd name="connsiteX11" fmla="*/ 60484 w 300514"/>
                <a:gd name="connsiteY11" fmla="*/ 53340 h 244793"/>
                <a:gd name="connsiteX12" fmla="*/ 99536 w 300514"/>
                <a:gd name="connsiteY12" fmla="*/ 92869 h 244793"/>
                <a:gd name="connsiteX13" fmla="*/ 99536 w 300514"/>
                <a:gd name="connsiteY13" fmla="*/ 121920 h 244793"/>
                <a:gd name="connsiteX14" fmla="*/ 220504 w 300514"/>
                <a:gd name="connsiteY14" fmla="*/ 0 h 244793"/>
                <a:gd name="connsiteX15" fmla="*/ 279559 w 300514"/>
                <a:gd name="connsiteY15" fmla="*/ 0 h 244793"/>
                <a:gd name="connsiteX16" fmla="*/ 279559 w 300514"/>
                <a:gd name="connsiteY16" fmla="*/ 38577 h 24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514" h="244793">
                  <a:moveTo>
                    <a:pt x="300514" y="59531"/>
                  </a:moveTo>
                  <a:lnTo>
                    <a:pt x="300514" y="82868"/>
                  </a:lnTo>
                  <a:lnTo>
                    <a:pt x="215741" y="168116"/>
                  </a:lnTo>
                  <a:lnTo>
                    <a:pt x="170022" y="168116"/>
                  </a:lnTo>
                  <a:lnTo>
                    <a:pt x="120968" y="217170"/>
                  </a:lnTo>
                  <a:lnTo>
                    <a:pt x="70485" y="217170"/>
                  </a:lnTo>
                  <a:lnTo>
                    <a:pt x="43339" y="244793"/>
                  </a:lnTo>
                  <a:lnTo>
                    <a:pt x="0" y="200977"/>
                  </a:lnTo>
                  <a:lnTo>
                    <a:pt x="0" y="111443"/>
                  </a:lnTo>
                  <a:lnTo>
                    <a:pt x="18574" y="93345"/>
                  </a:lnTo>
                  <a:lnTo>
                    <a:pt x="18574" y="53340"/>
                  </a:lnTo>
                  <a:lnTo>
                    <a:pt x="60484" y="53340"/>
                  </a:lnTo>
                  <a:lnTo>
                    <a:pt x="99536" y="92869"/>
                  </a:lnTo>
                  <a:lnTo>
                    <a:pt x="99536" y="121920"/>
                  </a:lnTo>
                  <a:lnTo>
                    <a:pt x="220504" y="0"/>
                  </a:lnTo>
                  <a:lnTo>
                    <a:pt x="279559" y="0"/>
                  </a:lnTo>
                  <a:lnTo>
                    <a:pt x="279559" y="3857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5" name="Forma libre: forma 743">
              <a:extLst>
                <a:ext uri="{FF2B5EF4-FFF2-40B4-BE49-F238E27FC236}">
                  <a16:creationId xmlns:a16="http://schemas.microsoft.com/office/drawing/2014/main" id="{993AE371-1549-1943-94A0-F7E0F9FB3227}"/>
                </a:ext>
              </a:extLst>
            </p:cNvPr>
            <p:cNvSpPr/>
            <p:nvPr/>
          </p:nvSpPr>
          <p:spPr>
            <a:xfrm>
              <a:off x="4283440" y="3061463"/>
              <a:ext cx="151200" cy="182828"/>
            </a:xfrm>
            <a:custGeom>
              <a:avLst/>
              <a:gdLst>
                <a:gd name="connsiteX0" fmla="*/ 259556 w 259556"/>
                <a:gd name="connsiteY0" fmla="*/ 112871 h 313849"/>
                <a:gd name="connsiteX1" fmla="*/ 60007 w 259556"/>
                <a:gd name="connsiteY1" fmla="*/ 313849 h 313849"/>
                <a:gd name="connsiteX2" fmla="*/ 20955 w 259556"/>
                <a:gd name="connsiteY2" fmla="*/ 313849 h 313849"/>
                <a:gd name="connsiteX3" fmla="*/ 20955 w 259556"/>
                <a:gd name="connsiteY3" fmla="*/ 290513 h 313849"/>
                <a:gd name="connsiteX4" fmla="*/ 0 w 259556"/>
                <a:gd name="connsiteY4" fmla="*/ 269558 h 313849"/>
                <a:gd name="connsiteX5" fmla="*/ 0 w 259556"/>
                <a:gd name="connsiteY5" fmla="*/ 230981 h 313849"/>
                <a:gd name="connsiteX6" fmla="*/ 119539 w 259556"/>
                <a:gd name="connsiteY6" fmla="*/ 110014 h 313849"/>
                <a:gd name="connsiteX7" fmla="*/ 97155 w 259556"/>
                <a:gd name="connsiteY7" fmla="*/ 87631 h 313849"/>
                <a:gd name="connsiteX8" fmla="*/ 97155 w 259556"/>
                <a:gd name="connsiteY8" fmla="*/ 60960 h 313849"/>
                <a:gd name="connsiteX9" fmla="*/ 123349 w 259556"/>
                <a:gd name="connsiteY9" fmla="*/ 34766 h 313849"/>
                <a:gd name="connsiteX10" fmla="*/ 123349 w 259556"/>
                <a:gd name="connsiteY10" fmla="*/ 0 h 313849"/>
                <a:gd name="connsiteX11" fmla="*/ 132874 w 259556"/>
                <a:gd name="connsiteY11" fmla="*/ 0 h 313849"/>
                <a:gd name="connsiteX12" fmla="*/ 132874 w 259556"/>
                <a:gd name="connsiteY12" fmla="*/ 11431 h 313849"/>
                <a:gd name="connsiteX13" fmla="*/ 173831 w 259556"/>
                <a:gd name="connsiteY13" fmla="*/ 52864 h 313849"/>
                <a:gd name="connsiteX14" fmla="*/ 187166 w 259556"/>
                <a:gd name="connsiteY14" fmla="*/ 39529 h 31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556" h="313849">
                  <a:moveTo>
                    <a:pt x="259556" y="112871"/>
                  </a:moveTo>
                  <a:lnTo>
                    <a:pt x="60007" y="313849"/>
                  </a:lnTo>
                  <a:lnTo>
                    <a:pt x="20955" y="313849"/>
                  </a:lnTo>
                  <a:lnTo>
                    <a:pt x="20955" y="290513"/>
                  </a:lnTo>
                  <a:lnTo>
                    <a:pt x="0" y="269558"/>
                  </a:lnTo>
                  <a:lnTo>
                    <a:pt x="0" y="230981"/>
                  </a:lnTo>
                  <a:lnTo>
                    <a:pt x="119539" y="110014"/>
                  </a:lnTo>
                  <a:lnTo>
                    <a:pt x="97155" y="87631"/>
                  </a:lnTo>
                  <a:lnTo>
                    <a:pt x="97155" y="60960"/>
                  </a:lnTo>
                  <a:lnTo>
                    <a:pt x="123349" y="34766"/>
                  </a:lnTo>
                  <a:lnTo>
                    <a:pt x="123349" y="0"/>
                  </a:lnTo>
                  <a:lnTo>
                    <a:pt x="132874" y="0"/>
                  </a:lnTo>
                  <a:lnTo>
                    <a:pt x="132874" y="11431"/>
                  </a:lnTo>
                  <a:lnTo>
                    <a:pt x="173831" y="52864"/>
                  </a:lnTo>
                  <a:lnTo>
                    <a:pt x="187166" y="3952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6" name="Forma libre: forma 744">
              <a:extLst>
                <a:ext uri="{FF2B5EF4-FFF2-40B4-BE49-F238E27FC236}">
                  <a16:creationId xmlns:a16="http://schemas.microsoft.com/office/drawing/2014/main" id="{FFBFA64F-CAF0-864F-BC18-C67239E58A41}"/>
                </a:ext>
              </a:extLst>
            </p:cNvPr>
            <p:cNvSpPr/>
            <p:nvPr/>
          </p:nvSpPr>
          <p:spPr>
            <a:xfrm>
              <a:off x="4351411" y="3040378"/>
              <a:ext cx="9432" cy="11375"/>
            </a:xfrm>
            <a:custGeom>
              <a:avLst/>
              <a:gdLst>
                <a:gd name="connsiteX0" fmla="*/ 0 w 16192"/>
                <a:gd name="connsiteY0" fmla="*/ 0 h 19526"/>
                <a:gd name="connsiteX1" fmla="*/ 16193 w 16192"/>
                <a:gd name="connsiteY1" fmla="*/ 0 h 19526"/>
                <a:gd name="connsiteX2" fmla="*/ 16193 w 16192"/>
                <a:gd name="connsiteY2" fmla="*/ 19527 h 19526"/>
                <a:gd name="connsiteX3" fmla="*/ 0 w 16192"/>
                <a:gd name="connsiteY3" fmla="*/ 19527 h 19526"/>
              </a:gdLst>
              <a:ahLst/>
              <a:cxnLst>
                <a:cxn ang="0">
                  <a:pos x="connsiteX0" y="connsiteY0"/>
                </a:cxn>
                <a:cxn ang="0">
                  <a:pos x="connsiteX1" y="connsiteY1"/>
                </a:cxn>
                <a:cxn ang="0">
                  <a:pos x="connsiteX2" y="connsiteY2"/>
                </a:cxn>
                <a:cxn ang="0">
                  <a:pos x="connsiteX3" y="connsiteY3"/>
                </a:cxn>
              </a:cxnLst>
              <a:rect l="l" t="t" r="r" b="b"/>
              <a:pathLst>
                <a:path w="16192" h="19526">
                  <a:moveTo>
                    <a:pt x="0" y="0"/>
                  </a:moveTo>
                  <a:lnTo>
                    <a:pt x="16193" y="0"/>
                  </a:lnTo>
                  <a:lnTo>
                    <a:pt x="16193" y="19527"/>
                  </a:lnTo>
                  <a:lnTo>
                    <a:pt x="0" y="1952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7" name="Forma libre: forma 745">
              <a:extLst>
                <a:ext uri="{FF2B5EF4-FFF2-40B4-BE49-F238E27FC236}">
                  <a16:creationId xmlns:a16="http://schemas.microsoft.com/office/drawing/2014/main" id="{9B5560F2-B1C7-6242-9E90-FBD557A32E52}"/>
                </a:ext>
              </a:extLst>
            </p:cNvPr>
            <p:cNvSpPr/>
            <p:nvPr/>
          </p:nvSpPr>
          <p:spPr>
            <a:xfrm>
              <a:off x="4278723" y="3040378"/>
              <a:ext cx="82120" cy="72132"/>
            </a:xfrm>
            <a:custGeom>
              <a:avLst/>
              <a:gdLst>
                <a:gd name="connsiteX0" fmla="*/ 140970 w 140970"/>
                <a:gd name="connsiteY0" fmla="*/ 19526 h 123825"/>
                <a:gd name="connsiteX1" fmla="*/ 140970 w 140970"/>
                <a:gd name="connsiteY1" fmla="*/ 36194 h 123825"/>
                <a:gd name="connsiteX2" fmla="*/ 131445 w 140970"/>
                <a:gd name="connsiteY2" fmla="*/ 36194 h 123825"/>
                <a:gd name="connsiteX3" fmla="*/ 131445 w 140970"/>
                <a:gd name="connsiteY3" fmla="*/ 70961 h 123825"/>
                <a:gd name="connsiteX4" fmla="*/ 105252 w 140970"/>
                <a:gd name="connsiteY4" fmla="*/ 97155 h 123825"/>
                <a:gd name="connsiteX5" fmla="*/ 105252 w 140970"/>
                <a:gd name="connsiteY5" fmla="*/ 123825 h 123825"/>
                <a:gd name="connsiteX6" fmla="*/ 0 w 140970"/>
                <a:gd name="connsiteY6" fmla="*/ 123825 h 123825"/>
                <a:gd name="connsiteX7" fmla="*/ 0 w 140970"/>
                <a:gd name="connsiteY7" fmla="*/ 70961 h 123825"/>
                <a:gd name="connsiteX8" fmla="*/ 54769 w 140970"/>
                <a:gd name="connsiteY8" fmla="*/ 70961 h 123825"/>
                <a:gd name="connsiteX9" fmla="*/ 124778 w 140970"/>
                <a:gd name="connsiteY9" fmla="*/ 0 h 123825"/>
                <a:gd name="connsiteX10" fmla="*/ 124778 w 140970"/>
                <a:gd name="connsiteY10" fmla="*/ 19526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70" h="123825">
                  <a:moveTo>
                    <a:pt x="140970" y="19526"/>
                  </a:moveTo>
                  <a:lnTo>
                    <a:pt x="140970" y="36194"/>
                  </a:lnTo>
                  <a:lnTo>
                    <a:pt x="131445" y="36194"/>
                  </a:lnTo>
                  <a:lnTo>
                    <a:pt x="131445" y="70961"/>
                  </a:lnTo>
                  <a:lnTo>
                    <a:pt x="105252" y="97155"/>
                  </a:lnTo>
                  <a:lnTo>
                    <a:pt x="105252" y="123825"/>
                  </a:lnTo>
                  <a:lnTo>
                    <a:pt x="0" y="123825"/>
                  </a:lnTo>
                  <a:lnTo>
                    <a:pt x="0" y="70961"/>
                  </a:lnTo>
                  <a:lnTo>
                    <a:pt x="54769" y="70961"/>
                  </a:lnTo>
                  <a:lnTo>
                    <a:pt x="124778" y="0"/>
                  </a:lnTo>
                  <a:lnTo>
                    <a:pt x="124778" y="1952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8" name="Forma libre: forma 746">
              <a:extLst>
                <a:ext uri="{FF2B5EF4-FFF2-40B4-BE49-F238E27FC236}">
                  <a16:creationId xmlns:a16="http://schemas.microsoft.com/office/drawing/2014/main" id="{671BEA69-184B-E844-8089-0A32B23991EB}"/>
                </a:ext>
              </a:extLst>
            </p:cNvPr>
            <p:cNvSpPr/>
            <p:nvPr/>
          </p:nvSpPr>
          <p:spPr>
            <a:xfrm>
              <a:off x="3968832" y="2881965"/>
              <a:ext cx="384243" cy="385076"/>
            </a:xfrm>
            <a:custGeom>
              <a:avLst/>
              <a:gdLst>
                <a:gd name="connsiteX0" fmla="*/ 659606 w 659606"/>
                <a:gd name="connsiteY0" fmla="*/ 418148 h 661035"/>
                <a:gd name="connsiteX1" fmla="*/ 540068 w 659606"/>
                <a:gd name="connsiteY1" fmla="*/ 539115 h 661035"/>
                <a:gd name="connsiteX2" fmla="*/ 481013 w 659606"/>
                <a:gd name="connsiteY2" fmla="*/ 539115 h 661035"/>
                <a:gd name="connsiteX3" fmla="*/ 360045 w 659606"/>
                <a:gd name="connsiteY3" fmla="*/ 661035 h 661035"/>
                <a:gd name="connsiteX4" fmla="*/ 360045 w 659606"/>
                <a:gd name="connsiteY4" fmla="*/ 631984 h 661035"/>
                <a:gd name="connsiteX5" fmla="*/ 320993 w 659606"/>
                <a:gd name="connsiteY5" fmla="*/ 592455 h 661035"/>
                <a:gd name="connsiteX6" fmla="*/ 279082 w 659606"/>
                <a:gd name="connsiteY6" fmla="*/ 592455 h 661035"/>
                <a:gd name="connsiteX7" fmla="*/ 279082 w 659606"/>
                <a:gd name="connsiteY7" fmla="*/ 632460 h 661035"/>
                <a:gd name="connsiteX8" fmla="*/ 260509 w 659606"/>
                <a:gd name="connsiteY8" fmla="*/ 650558 h 661035"/>
                <a:gd name="connsiteX9" fmla="*/ 260509 w 659606"/>
                <a:gd name="connsiteY9" fmla="*/ 591502 h 661035"/>
                <a:gd name="connsiteX10" fmla="*/ 144304 w 659606"/>
                <a:gd name="connsiteY10" fmla="*/ 474345 h 661035"/>
                <a:gd name="connsiteX11" fmla="*/ 144304 w 659606"/>
                <a:gd name="connsiteY11" fmla="*/ 378619 h 661035"/>
                <a:gd name="connsiteX12" fmla="*/ 94298 w 659606"/>
                <a:gd name="connsiteY12" fmla="*/ 328613 h 661035"/>
                <a:gd name="connsiteX13" fmla="*/ 94298 w 659606"/>
                <a:gd name="connsiteY13" fmla="*/ 268129 h 661035"/>
                <a:gd name="connsiteX14" fmla="*/ 0 w 659606"/>
                <a:gd name="connsiteY14" fmla="*/ 172879 h 661035"/>
                <a:gd name="connsiteX15" fmla="*/ 0 w 659606"/>
                <a:gd name="connsiteY15" fmla="*/ 125254 h 661035"/>
                <a:gd name="connsiteX16" fmla="*/ 45720 w 659606"/>
                <a:gd name="connsiteY16" fmla="*/ 125254 h 661035"/>
                <a:gd name="connsiteX17" fmla="*/ 96679 w 659606"/>
                <a:gd name="connsiteY17" fmla="*/ 74295 h 661035"/>
                <a:gd name="connsiteX18" fmla="*/ 81439 w 659606"/>
                <a:gd name="connsiteY18" fmla="*/ 58579 h 661035"/>
                <a:gd name="connsiteX19" fmla="*/ 139541 w 659606"/>
                <a:gd name="connsiteY19" fmla="*/ 0 h 661035"/>
                <a:gd name="connsiteX20" fmla="*/ 273844 w 659606"/>
                <a:gd name="connsiteY20" fmla="*/ 135255 h 661035"/>
                <a:gd name="connsiteX21" fmla="*/ 366713 w 659606"/>
                <a:gd name="connsiteY21" fmla="*/ 135255 h 661035"/>
                <a:gd name="connsiteX22" fmla="*/ 366713 w 659606"/>
                <a:gd name="connsiteY22" fmla="*/ 141923 h 661035"/>
                <a:gd name="connsiteX23" fmla="*/ 395288 w 659606"/>
                <a:gd name="connsiteY23" fmla="*/ 141923 h 661035"/>
                <a:gd name="connsiteX24" fmla="*/ 395288 w 659606"/>
                <a:gd name="connsiteY24" fmla="*/ 164783 h 661035"/>
                <a:gd name="connsiteX25" fmla="*/ 432911 w 659606"/>
                <a:gd name="connsiteY25" fmla="*/ 164783 h 661035"/>
                <a:gd name="connsiteX26" fmla="*/ 432911 w 659606"/>
                <a:gd name="connsiteY26" fmla="*/ 197644 h 661035"/>
                <a:gd name="connsiteX27" fmla="*/ 497205 w 659606"/>
                <a:gd name="connsiteY27" fmla="*/ 262414 h 661035"/>
                <a:gd name="connsiteX28" fmla="*/ 474821 w 659606"/>
                <a:gd name="connsiteY28" fmla="*/ 285273 h 661035"/>
                <a:gd name="connsiteX29" fmla="*/ 502920 w 659606"/>
                <a:gd name="connsiteY29" fmla="*/ 313373 h 661035"/>
                <a:gd name="connsiteX30" fmla="*/ 509588 w 659606"/>
                <a:gd name="connsiteY30" fmla="*/ 320516 h 661035"/>
                <a:gd name="connsiteX31" fmla="*/ 531971 w 659606"/>
                <a:gd name="connsiteY31" fmla="*/ 342900 h 661035"/>
                <a:gd name="connsiteX32" fmla="*/ 531971 w 659606"/>
                <a:gd name="connsiteY32" fmla="*/ 395764 h 661035"/>
                <a:gd name="connsiteX33" fmla="*/ 637223 w 659606"/>
                <a:gd name="connsiteY33" fmla="*/ 395764 h 661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659606" h="661035">
                  <a:moveTo>
                    <a:pt x="659606" y="418148"/>
                  </a:moveTo>
                  <a:lnTo>
                    <a:pt x="540068" y="539115"/>
                  </a:lnTo>
                  <a:lnTo>
                    <a:pt x="481013" y="539115"/>
                  </a:lnTo>
                  <a:lnTo>
                    <a:pt x="360045" y="661035"/>
                  </a:lnTo>
                  <a:lnTo>
                    <a:pt x="360045" y="631984"/>
                  </a:lnTo>
                  <a:lnTo>
                    <a:pt x="320993" y="592455"/>
                  </a:lnTo>
                  <a:lnTo>
                    <a:pt x="279082" y="592455"/>
                  </a:lnTo>
                  <a:lnTo>
                    <a:pt x="279082" y="632460"/>
                  </a:lnTo>
                  <a:lnTo>
                    <a:pt x="260509" y="650558"/>
                  </a:lnTo>
                  <a:lnTo>
                    <a:pt x="260509" y="591502"/>
                  </a:lnTo>
                  <a:lnTo>
                    <a:pt x="144304" y="474345"/>
                  </a:lnTo>
                  <a:lnTo>
                    <a:pt x="144304" y="378619"/>
                  </a:lnTo>
                  <a:lnTo>
                    <a:pt x="94298" y="328613"/>
                  </a:lnTo>
                  <a:lnTo>
                    <a:pt x="94298" y="268129"/>
                  </a:lnTo>
                  <a:lnTo>
                    <a:pt x="0" y="172879"/>
                  </a:lnTo>
                  <a:lnTo>
                    <a:pt x="0" y="125254"/>
                  </a:lnTo>
                  <a:lnTo>
                    <a:pt x="45720" y="125254"/>
                  </a:lnTo>
                  <a:lnTo>
                    <a:pt x="96679" y="74295"/>
                  </a:lnTo>
                  <a:lnTo>
                    <a:pt x="81439" y="58579"/>
                  </a:lnTo>
                  <a:lnTo>
                    <a:pt x="139541" y="0"/>
                  </a:lnTo>
                  <a:lnTo>
                    <a:pt x="273844" y="135255"/>
                  </a:lnTo>
                  <a:lnTo>
                    <a:pt x="366713" y="135255"/>
                  </a:lnTo>
                  <a:lnTo>
                    <a:pt x="366713" y="141923"/>
                  </a:lnTo>
                  <a:lnTo>
                    <a:pt x="395288" y="141923"/>
                  </a:lnTo>
                  <a:lnTo>
                    <a:pt x="395288" y="164783"/>
                  </a:lnTo>
                  <a:lnTo>
                    <a:pt x="432911" y="164783"/>
                  </a:lnTo>
                  <a:lnTo>
                    <a:pt x="432911" y="197644"/>
                  </a:lnTo>
                  <a:lnTo>
                    <a:pt x="497205" y="262414"/>
                  </a:lnTo>
                  <a:lnTo>
                    <a:pt x="474821" y="285273"/>
                  </a:lnTo>
                  <a:lnTo>
                    <a:pt x="502920" y="313373"/>
                  </a:lnTo>
                  <a:lnTo>
                    <a:pt x="509588" y="320516"/>
                  </a:lnTo>
                  <a:lnTo>
                    <a:pt x="531971" y="342900"/>
                  </a:lnTo>
                  <a:lnTo>
                    <a:pt x="531971" y="395764"/>
                  </a:lnTo>
                  <a:lnTo>
                    <a:pt x="637223" y="39576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399" name="Forma libre: forma 747">
              <a:extLst>
                <a:ext uri="{FF2B5EF4-FFF2-40B4-BE49-F238E27FC236}">
                  <a16:creationId xmlns:a16="http://schemas.microsoft.com/office/drawing/2014/main" id="{DE4FEB43-284A-8045-84B8-5902DCEA04E5}"/>
                </a:ext>
              </a:extLst>
            </p:cNvPr>
            <p:cNvSpPr/>
            <p:nvPr/>
          </p:nvSpPr>
          <p:spPr>
            <a:xfrm>
              <a:off x="3430059" y="2426976"/>
              <a:ext cx="23859" cy="24136"/>
            </a:xfrm>
            <a:custGeom>
              <a:avLst/>
              <a:gdLst>
                <a:gd name="connsiteX0" fmla="*/ 40957 w 40957"/>
                <a:gd name="connsiteY0" fmla="*/ 19050 h 41433"/>
                <a:gd name="connsiteX1" fmla="*/ 18573 w 40957"/>
                <a:gd name="connsiteY1" fmla="*/ 41434 h 41433"/>
                <a:gd name="connsiteX2" fmla="*/ 0 w 40957"/>
                <a:gd name="connsiteY2" fmla="*/ 22860 h 41433"/>
                <a:gd name="connsiteX3" fmla="*/ 22384 w 40957"/>
                <a:gd name="connsiteY3" fmla="*/ 0 h 41433"/>
              </a:gdLst>
              <a:ahLst/>
              <a:cxnLst>
                <a:cxn ang="0">
                  <a:pos x="connsiteX0" y="connsiteY0"/>
                </a:cxn>
                <a:cxn ang="0">
                  <a:pos x="connsiteX1" y="connsiteY1"/>
                </a:cxn>
                <a:cxn ang="0">
                  <a:pos x="connsiteX2" y="connsiteY2"/>
                </a:cxn>
                <a:cxn ang="0">
                  <a:pos x="connsiteX3" y="connsiteY3"/>
                </a:cxn>
              </a:cxnLst>
              <a:rect l="l" t="t" r="r" b="b"/>
              <a:pathLst>
                <a:path w="40957" h="41433">
                  <a:moveTo>
                    <a:pt x="40957" y="19050"/>
                  </a:moveTo>
                  <a:lnTo>
                    <a:pt x="18573" y="41434"/>
                  </a:lnTo>
                  <a:lnTo>
                    <a:pt x="0" y="22860"/>
                  </a:lnTo>
                  <a:lnTo>
                    <a:pt x="2238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0" name="Forma libre: forma 748">
              <a:extLst>
                <a:ext uri="{FF2B5EF4-FFF2-40B4-BE49-F238E27FC236}">
                  <a16:creationId xmlns:a16="http://schemas.microsoft.com/office/drawing/2014/main" id="{C0D0469E-008D-F84C-B0D2-79F3BE135069}"/>
                </a:ext>
              </a:extLst>
            </p:cNvPr>
            <p:cNvSpPr/>
            <p:nvPr/>
          </p:nvSpPr>
          <p:spPr>
            <a:xfrm>
              <a:off x="3439769" y="2499386"/>
              <a:ext cx="84061" cy="50492"/>
            </a:xfrm>
            <a:custGeom>
              <a:avLst/>
              <a:gdLst>
                <a:gd name="connsiteX0" fmla="*/ 144303 w 144303"/>
                <a:gd name="connsiteY0" fmla="*/ 19526 h 86677"/>
                <a:gd name="connsiteX1" fmla="*/ 144303 w 144303"/>
                <a:gd name="connsiteY1" fmla="*/ 55721 h 86677"/>
                <a:gd name="connsiteX2" fmla="*/ 101917 w 144303"/>
                <a:gd name="connsiteY2" fmla="*/ 55721 h 86677"/>
                <a:gd name="connsiteX3" fmla="*/ 101917 w 144303"/>
                <a:gd name="connsiteY3" fmla="*/ 80963 h 86677"/>
                <a:gd name="connsiteX4" fmla="*/ 85725 w 144303"/>
                <a:gd name="connsiteY4" fmla="*/ 80963 h 86677"/>
                <a:gd name="connsiteX5" fmla="*/ 69532 w 144303"/>
                <a:gd name="connsiteY5" fmla="*/ 64769 h 86677"/>
                <a:gd name="connsiteX6" fmla="*/ 42863 w 144303"/>
                <a:gd name="connsiteY6" fmla="*/ 86677 h 86677"/>
                <a:gd name="connsiteX7" fmla="*/ 0 w 144303"/>
                <a:gd name="connsiteY7" fmla="*/ 43338 h 86677"/>
                <a:gd name="connsiteX8" fmla="*/ 42863 w 144303"/>
                <a:gd name="connsiteY8" fmla="*/ 0 h 86677"/>
                <a:gd name="connsiteX9" fmla="*/ 108109 w 144303"/>
                <a:gd name="connsiteY9" fmla="*/ 0 h 86677"/>
                <a:gd name="connsiteX10" fmla="*/ 108109 w 144303"/>
                <a:gd name="connsiteY10" fmla="*/ 19526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4303" h="86677">
                  <a:moveTo>
                    <a:pt x="144303" y="19526"/>
                  </a:moveTo>
                  <a:lnTo>
                    <a:pt x="144303" y="55721"/>
                  </a:lnTo>
                  <a:lnTo>
                    <a:pt x="101917" y="55721"/>
                  </a:lnTo>
                  <a:lnTo>
                    <a:pt x="101917" y="80963"/>
                  </a:lnTo>
                  <a:lnTo>
                    <a:pt x="85725" y="80963"/>
                  </a:lnTo>
                  <a:lnTo>
                    <a:pt x="69532" y="64769"/>
                  </a:lnTo>
                  <a:lnTo>
                    <a:pt x="42863" y="86677"/>
                  </a:lnTo>
                  <a:lnTo>
                    <a:pt x="0" y="43338"/>
                  </a:lnTo>
                  <a:lnTo>
                    <a:pt x="42863" y="0"/>
                  </a:lnTo>
                  <a:lnTo>
                    <a:pt x="108109" y="0"/>
                  </a:lnTo>
                  <a:lnTo>
                    <a:pt x="108109" y="1952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1" name="Forma libre: forma 749">
              <a:extLst>
                <a:ext uri="{FF2B5EF4-FFF2-40B4-BE49-F238E27FC236}">
                  <a16:creationId xmlns:a16="http://schemas.microsoft.com/office/drawing/2014/main" id="{A9735DF6-D2B2-AD46-AAE5-9D97A318E44A}"/>
                </a:ext>
              </a:extLst>
            </p:cNvPr>
            <p:cNvSpPr/>
            <p:nvPr/>
          </p:nvSpPr>
          <p:spPr>
            <a:xfrm>
              <a:off x="3569052" y="2515199"/>
              <a:ext cx="62422" cy="46331"/>
            </a:xfrm>
            <a:custGeom>
              <a:avLst/>
              <a:gdLst>
                <a:gd name="connsiteX0" fmla="*/ 82391 w 107156"/>
                <a:gd name="connsiteY0" fmla="*/ 35719 h 79533"/>
                <a:gd name="connsiteX1" fmla="*/ 92869 w 107156"/>
                <a:gd name="connsiteY1" fmla="*/ 46196 h 79533"/>
                <a:gd name="connsiteX2" fmla="*/ 60007 w 107156"/>
                <a:gd name="connsiteY2" fmla="*/ 79534 h 79533"/>
                <a:gd name="connsiteX3" fmla="*/ 35719 w 107156"/>
                <a:gd name="connsiteY3" fmla="*/ 55244 h 79533"/>
                <a:gd name="connsiteX4" fmla="*/ 19050 w 107156"/>
                <a:gd name="connsiteY4" fmla="*/ 71913 h 79533"/>
                <a:gd name="connsiteX5" fmla="*/ 13811 w 107156"/>
                <a:gd name="connsiteY5" fmla="*/ 66675 h 79533"/>
                <a:gd name="connsiteX6" fmla="*/ 13811 w 107156"/>
                <a:gd name="connsiteY6" fmla="*/ 35719 h 79533"/>
                <a:gd name="connsiteX7" fmla="*/ 0 w 107156"/>
                <a:gd name="connsiteY7" fmla="*/ 21907 h 79533"/>
                <a:gd name="connsiteX8" fmla="*/ 74771 w 107156"/>
                <a:gd name="connsiteY8" fmla="*/ 21907 h 79533"/>
                <a:gd name="connsiteX9" fmla="*/ 96678 w 107156"/>
                <a:gd name="connsiteY9" fmla="*/ 0 h 79533"/>
                <a:gd name="connsiteX10" fmla="*/ 107156 w 107156"/>
                <a:gd name="connsiteY10" fmla="*/ 10477 h 79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156" h="79533">
                  <a:moveTo>
                    <a:pt x="82391" y="35719"/>
                  </a:moveTo>
                  <a:lnTo>
                    <a:pt x="92869" y="46196"/>
                  </a:lnTo>
                  <a:lnTo>
                    <a:pt x="60007" y="79534"/>
                  </a:lnTo>
                  <a:lnTo>
                    <a:pt x="35719" y="55244"/>
                  </a:lnTo>
                  <a:lnTo>
                    <a:pt x="19050" y="71913"/>
                  </a:lnTo>
                  <a:lnTo>
                    <a:pt x="13811" y="66675"/>
                  </a:lnTo>
                  <a:lnTo>
                    <a:pt x="13811" y="35719"/>
                  </a:lnTo>
                  <a:lnTo>
                    <a:pt x="0" y="21907"/>
                  </a:lnTo>
                  <a:lnTo>
                    <a:pt x="74771" y="21907"/>
                  </a:lnTo>
                  <a:lnTo>
                    <a:pt x="96678" y="0"/>
                  </a:lnTo>
                  <a:lnTo>
                    <a:pt x="107156" y="1047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2" name="Forma libre: forma 750">
              <a:extLst>
                <a:ext uri="{FF2B5EF4-FFF2-40B4-BE49-F238E27FC236}">
                  <a16:creationId xmlns:a16="http://schemas.microsoft.com/office/drawing/2014/main" id="{E22031A1-2FFE-7345-9D39-7A3B5C6CAA5A}"/>
                </a:ext>
              </a:extLst>
            </p:cNvPr>
            <p:cNvSpPr/>
            <p:nvPr/>
          </p:nvSpPr>
          <p:spPr>
            <a:xfrm>
              <a:off x="3577098" y="2554040"/>
              <a:ext cx="2774" cy="22749"/>
            </a:xfrm>
            <a:custGeom>
              <a:avLst/>
              <a:gdLst>
                <a:gd name="connsiteX0" fmla="*/ 0 w 4762"/>
                <a:gd name="connsiteY0" fmla="*/ 39052 h 39052"/>
                <a:gd name="connsiteX1" fmla="*/ 0 w 4762"/>
                <a:gd name="connsiteY1" fmla="*/ 10477 h 39052"/>
                <a:gd name="connsiteX2" fmla="*/ 0 w 4762"/>
                <a:gd name="connsiteY2" fmla="*/ 0 h 39052"/>
              </a:gdLst>
              <a:ahLst/>
              <a:cxnLst>
                <a:cxn ang="0">
                  <a:pos x="connsiteX0" y="connsiteY0"/>
                </a:cxn>
                <a:cxn ang="0">
                  <a:pos x="connsiteX1" y="connsiteY1"/>
                </a:cxn>
                <a:cxn ang="0">
                  <a:pos x="connsiteX2" y="connsiteY2"/>
                </a:cxn>
              </a:cxnLst>
              <a:rect l="l" t="t" r="r" b="b"/>
              <a:pathLst>
                <a:path w="4762" h="39052">
                  <a:moveTo>
                    <a:pt x="0" y="39052"/>
                  </a:moveTo>
                  <a:lnTo>
                    <a:pt x="0" y="10477"/>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3" name="Forma libre: forma 751">
              <a:extLst>
                <a:ext uri="{FF2B5EF4-FFF2-40B4-BE49-F238E27FC236}">
                  <a16:creationId xmlns:a16="http://schemas.microsoft.com/office/drawing/2014/main" id="{6C39604C-AFFB-A648-8E9A-ADFCE2969B59}"/>
                </a:ext>
              </a:extLst>
            </p:cNvPr>
            <p:cNvSpPr/>
            <p:nvPr/>
          </p:nvSpPr>
          <p:spPr>
            <a:xfrm>
              <a:off x="3502746" y="2463320"/>
              <a:ext cx="140658" cy="64641"/>
            </a:xfrm>
            <a:custGeom>
              <a:avLst/>
              <a:gdLst>
                <a:gd name="connsiteX0" fmla="*/ 241459 w 241458"/>
                <a:gd name="connsiteY0" fmla="*/ 41909 h 110965"/>
                <a:gd name="connsiteX1" fmla="*/ 241459 w 241458"/>
                <a:gd name="connsiteY1" fmla="*/ 57626 h 110965"/>
                <a:gd name="connsiteX2" fmla="*/ 210502 w 241458"/>
                <a:gd name="connsiteY2" fmla="*/ 89059 h 110965"/>
                <a:gd name="connsiteX3" fmla="*/ 188595 w 241458"/>
                <a:gd name="connsiteY3" fmla="*/ 110965 h 110965"/>
                <a:gd name="connsiteX4" fmla="*/ 113824 w 241458"/>
                <a:gd name="connsiteY4" fmla="*/ 110965 h 110965"/>
                <a:gd name="connsiteX5" fmla="*/ 98584 w 241458"/>
                <a:gd name="connsiteY5" fmla="*/ 95250 h 110965"/>
                <a:gd name="connsiteX6" fmla="*/ 36195 w 241458"/>
                <a:gd name="connsiteY6" fmla="*/ 95250 h 110965"/>
                <a:gd name="connsiteX7" fmla="*/ 36195 w 241458"/>
                <a:gd name="connsiteY7" fmla="*/ 81438 h 110965"/>
                <a:gd name="connsiteX8" fmla="*/ 0 w 241458"/>
                <a:gd name="connsiteY8" fmla="*/ 81438 h 110965"/>
                <a:gd name="connsiteX9" fmla="*/ 0 w 241458"/>
                <a:gd name="connsiteY9" fmla="*/ 61913 h 110965"/>
                <a:gd name="connsiteX10" fmla="*/ 103346 w 241458"/>
                <a:gd name="connsiteY10" fmla="*/ 61913 h 110965"/>
                <a:gd name="connsiteX11" fmla="*/ 103346 w 241458"/>
                <a:gd name="connsiteY11" fmla="*/ 32384 h 110965"/>
                <a:gd name="connsiteX12" fmla="*/ 135731 w 241458"/>
                <a:gd name="connsiteY12" fmla="*/ 0 h 110965"/>
                <a:gd name="connsiteX13" fmla="*/ 149543 w 241458"/>
                <a:gd name="connsiteY13" fmla="*/ 6667 h 110965"/>
                <a:gd name="connsiteX14" fmla="*/ 226695 w 241458"/>
                <a:gd name="connsiteY14" fmla="*/ 6667 h 110965"/>
                <a:gd name="connsiteX15" fmla="*/ 226695 w 241458"/>
                <a:gd name="connsiteY15" fmla="*/ 27146 h 11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1458" h="110965">
                  <a:moveTo>
                    <a:pt x="241459" y="41909"/>
                  </a:moveTo>
                  <a:lnTo>
                    <a:pt x="241459" y="57626"/>
                  </a:lnTo>
                  <a:lnTo>
                    <a:pt x="210502" y="89059"/>
                  </a:lnTo>
                  <a:lnTo>
                    <a:pt x="188595" y="110965"/>
                  </a:lnTo>
                  <a:lnTo>
                    <a:pt x="113824" y="110965"/>
                  </a:lnTo>
                  <a:lnTo>
                    <a:pt x="98584" y="95250"/>
                  </a:lnTo>
                  <a:lnTo>
                    <a:pt x="36195" y="95250"/>
                  </a:lnTo>
                  <a:lnTo>
                    <a:pt x="36195" y="81438"/>
                  </a:lnTo>
                  <a:lnTo>
                    <a:pt x="0" y="81438"/>
                  </a:lnTo>
                  <a:lnTo>
                    <a:pt x="0" y="61913"/>
                  </a:lnTo>
                  <a:lnTo>
                    <a:pt x="103346" y="61913"/>
                  </a:lnTo>
                  <a:lnTo>
                    <a:pt x="103346" y="32384"/>
                  </a:lnTo>
                  <a:lnTo>
                    <a:pt x="135731" y="0"/>
                  </a:lnTo>
                  <a:lnTo>
                    <a:pt x="149543" y="6667"/>
                  </a:lnTo>
                  <a:lnTo>
                    <a:pt x="226695" y="6667"/>
                  </a:lnTo>
                  <a:lnTo>
                    <a:pt x="226695" y="2714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4" name="Forma libre: forma 752">
              <a:extLst>
                <a:ext uri="{FF2B5EF4-FFF2-40B4-BE49-F238E27FC236}">
                  <a16:creationId xmlns:a16="http://schemas.microsoft.com/office/drawing/2014/main" id="{C94F2352-4966-FE41-85F9-8D88BF751DE3}"/>
                </a:ext>
              </a:extLst>
            </p:cNvPr>
            <p:cNvSpPr/>
            <p:nvPr/>
          </p:nvSpPr>
          <p:spPr>
            <a:xfrm>
              <a:off x="3553516" y="2398678"/>
              <a:ext cx="126231" cy="68525"/>
            </a:xfrm>
            <a:custGeom>
              <a:avLst/>
              <a:gdLst>
                <a:gd name="connsiteX0" fmla="*/ 216694 w 216693"/>
                <a:gd name="connsiteY0" fmla="*/ 79534 h 117633"/>
                <a:gd name="connsiteX1" fmla="*/ 178594 w 216693"/>
                <a:gd name="connsiteY1" fmla="*/ 117634 h 117633"/>
                <a:gd name="connsiteX2" fmla="*/ 62389 w 216693"/>
                <a:gd name="connsiteY2" fmla="*/ 117634 h 117633"/>
                <a:gd name="connsiteX3" fmla="*/ 48577 w 216693"/>
                <a:gd name="connsiteY3" fmla="*/ 110966 h 117633"/>
                <a:gd name="connsiteX4" fmla="*/ 0 w 216693"/>
                <a:gd name="connsiteY4" fmla="*/ 61913 h 117633"/>
                <a:gd name="connsiteX5" fmla="*/ 61913 w 216693"/>
                <a:gd name="connsiteY5" fmla="*/ 0 h 117633"/>
                <a:gd name="connsiteX6" fmla="*/ 88106 w 216693"/>
                <a:gd name="connsiteY6" fmla="*/ 0 h 117633"/>
                <a:gd name="connsiteX7" fmla="*/ 122396 w 216693"/>
                <a:gd name="connsiteY7" fmla="*/ 33813 h 117633"/>
                <a:gd name="connsiteX8" fmla="*/ 150495 w 216693"/>
                <a:gd name="connsiteY8" fmla="*/ 33813 h 117633"/>
                <a:gd name="connsiteX9" fmla="*/ 175736 w 216693"/>
                <a:gd name="connsiteY9" fmla="*/ 59055 h 117633"/>
                <a:gd name="connsiteX10" fmla="*/ 196691 w 216693"/>
                <a:gd name="connsiteY10" fmla="*/ 59055 h 117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693" h="117633">
                  <a:moveTo>
                    <a:pt x="216694" y="79534"/>
                  </a:moveTo>
                  <a:lnTo>
                    <a:pt x="178594" y="117634"/>
                  </a:lnTo>
                  <a:lnTo>
                    <a:pt x="62389" y="117634"/>
                  </a:lnTo>
                  <a:lnTo>
                    <a:pt x="48577" y="110966"/>
                  </a:lnTo>
                  <a:lnTo>
                    <a:pt x="0" y="61913"/>
                  </a:lnTo>
                  <a:lnTo>
                    <a:pt x="61913" y="0"/>
                  </a:lnTo>
                  <a:lnTo>
                    <a:pt x="88106" y="0"/>
                  </a:lnTo>
                  <a:lnTo>
                    <a:pt x="122396" y="33813"/>
                  </a:lnTo>
                  <a:lnTo>
                    <a:pt x="150495" y="33813"/>
                  </a:lnTo>
                  <a:lnTo>
                    <a:pt x="175736" y="59055"/>
                  </a:lnTo>
                  <a:lnTo>
                    <a:pt x="196691" y="59055"/>
                  </a:lnTo>
                  <a:close/>
                </a:path>
              </a:pathLst>
            </a:custGeom>
            <a:solidFill>
              <a:srgbClr val="649CB5"/>
            </a:solidFill>
            <a:ln w="6350" cap="flat">
              <a:solidFill>
                <a:srgbClr val="FFFFFF"/>
              </a:solidFill>
              <a:prstDash val="solid"/>
              <a:miter/>
            </a:ln>
          </p:spPr>
          <p:txBody>
            <a:bodyPr rtlCol="0" anchor="ctr"/>
            <a:lstStyle/>
            <a:p>
              <a:endParaRPr lang="es-ES"/>
            </a:p>
          </p:txBody>
        </p:sp>
        <p:sp>
          <p:nvSpPr>
            <p:cNvPr id="405" name="Forma libre: forma 753">
              <a:extLst>
                <a:ext uri="{FF2B5EF4-FFF2-40B4-BE49-F238E27FC236}">
                  <a16:creationId xmlns:a16="http://schemas.microsoft.com/office/drawing/2014/main" id="{1AC0F4D8-6477-FF42-888D-4C4AB43692D9}"/>
                </a:ext>
              </a:extLst>
            </p:cNvPr>
            <p:cNvSpPr/>
            <p:nvPr/>
          </p:nvSpPr>
          <p:spPr>
            <a:xfrm>
              <a:off x="3634804" y="2445009"/>
              <a:ext cx="112915" cy="49383"/>
            </a:xfrm>
            <a:custGeom>
              <a:avLst/>
              <a:gdLst>
                <a:gd name="connsiteX0" fmla="*/ 193834 w 193834"/>
                <a:gd name="connsiteY0" fmla="*/ 0 h 84772"/>
                <a:gd name="connsiteX1" fmla="*/ 193834 w 193834"/>
                <a:gd name="connsiteY1" fmla="*/ 23813 h 84772"/>
                <a:gd name="connsiteX2" fmla="*/ 164306 w 193834"/>
                <a:gd name="connsiteY2" fmla="*/ 53816 h 84772"/>
                <a:gd name="connsiteX3" fmla="*/ 162878 w 193834"/>
                <a:gd name="connsiteY3" fmla="*/ 55245 h 84772"/>
                <a:gd name="connsiteX4" fmla="*/ 121444 w 193834"/>
                <a:gd name="connsiteY4" fmla="*/ 55245 h 84772"/>
                <a:gd name="connsiteX5" fmla="*/ 92393 w 193834"/>
                <a:gd name="connsiteY5" fmla="*/ 84773 h 84772"/>
                <a:gd name="connsiteX6" fmla="*/ 25718 w 193834"/>
                <a:gd name="connsiteY6" fmla="*/ 84773 h 84772"/>
                <a:gd name="connsiteX7" fmla="*/ 14764 w 193834"/>
                <a:gd name="connsiteY7" fmla="*/ 73342 h 84772"/>
                <a:gd name="connsiteX8" fmla="*/ 0 w 193834"/>
                <a:gd name="connsiteY8" fmla="*/ 58579 h 84772"/>
                <a:gd name="connsiteX9" fmla="*/ 0 w 193834"/>
                <a:gd name="connsiteY9" fmla="*/ 38100 h 84772"/>
                <a:gd name="connsiteX10" fmla="*/ 39053 w 193834"/>
                <a:gd name="connsiteY10" fmla="*/ 38100 h 84772"/>
                <a:gd name="connsiteX11" fmla="*/ 77153 w 193834"/>
                <a:gd name="connsiteY11" fmla="*/ 0 h 8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3834" h="84772">
                  <a:moveTo>
                    <a:pt x="193834" y="0"/>
                  </a:moveTo>
                  <a:lnTo>
                    <a:pt x="193834" y="23813"/>
                  </a:lnTo>
                  <a:lnTo>
                    <a:pt x="164306" y="53816"/>
                  </a:lnTo>
                  <a:lnTo>
                    <a:pt x="162878" y="55245"/>
                  </a:lnTo>
                  <a:lnTo>
                    <a:pt x="121444" y="55245"/>
                  </a:lnTo>
                  <a:lnTo>
                    <a:pt x="92393" y="84773"/>
                  </a:lnTo>
                  <a:lnTo>
                    <a:pt x="25718" y="84773"/>
                  </a:lnTo>
                  <a:lnTo>
                    <a:pt x="14764" y="73342"/>
                  </a:lnTo>
                  <a:lnTo>
                    <a:pt x="0" y="58579"/>
                  </a:lnTo>
                  <a:lnTo>
                    <a:pt x="0" y="38100"/>
                  </a:lnTo>
                  <a:lnTo>
                    <a:pt x="39053" y="38100"/>
                  </a:lnTo>
                  <a:lnTo>
                    <a:pt x="7715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6" name="Forma libre: forma 754">
              <a:extLst>
                <a:ext uri="{FF2B5EF4-FFF2-40B4-BE49-F238E27FC236}">
                  <a16:creationId xmlns:a16="http://schemas.microsoft.com/office/drawing/2014/main" id="{E58207C1-DDFD-974A-AD8A-5929645240B0}"/>
                </a:ext>
              </a:extLst>
            </p:cNvPr>
            <p:cNvSpPr/>
            <p:nvPr/>
          </p:nvSpPr>
          <p:spPr>
            <a:xfrm>
              <a:off x="3814857" y="2471642"/>
              <a:ext cx="69912" cy="84339"/>
            </a:xfrm>
            <a:custGeom>
              <a:avLst/>
              <a:gdLst>
                <a:gd name="connsiteX0" fmla="*/ 57626 w 120014"/>
                <a:gd name="connsiteY0" fmla="*/ 144780 h 144779"/>
                <a:gd name="connsiteX1" fmla="*/ 57626 w 120014"/>
                <a:gd name="connsiteY1" fmla="*/ 68580 h 144779"/>
                <a:gd name="connsiteX2" fmla="*/ 1905 w 120014"/>
                <a:gd name="connsiteY2" fmla="*/ 11906 h 144779"/>
                <a:gd name="connsiteX3" fmla="*/ 0 w 120014"/>
                <a:gd name="connsiteY3" fmla="*/ 10477 h 144779"/>
                <a:gd name="connsiteX4" fmla="*/ 10477 w 120014"/>
                <a:gd name="connsiteY4" fmla="*/ 0 h 144779"/>
                <a:gd name="connsiteX5" fmla="*/ 38576 w 120014"/>
                <a:gd name="connsiteY5" fmla="*/ 0 h 144779"/>
                <a:gd name="connsiteX6" fmla="*/ 120015 w 120014"/>
                <a:gd name="connsiteY6" fmla="*/ 82390 h 144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14" h="144779">
                  <a:moveTo>
                    <a:pt x="57626" y="144780"/>
                  </a:moveTo>
                  <a:lnTo>
                    <a:pt x="57626" y="68580"/>
                  </a:lnTo>
                  <a:lnTo>
                    <a:pt x="1905" y="11906"/>
                  </a:lnTo>
                  <a:lnTo>
                    <a:pt x="0" y="10477"/>
                  </a:lnTo>
                  <a:lnTo>
                    <a:pt x="10477" y="0"/>
                  </a:lnTo>
                  <a:lnTo>
                    <a:pt x="38576" y="0"/>
                  </a:lnTo>
                  <a:lnTo>
                    <a:pt x="120015" y="8239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7" name="Forma libre: forma 755">
              <a:extLst>
                <a:ext uri="{FF2B5EF4-FFF2-40B4-BE49-F238E27FC236}">
                  <a16:creationId xmlns:a16="http://schemas.microsoft.com/office/drawing/2014/main" id="{44F64C3F-F5C9-9E4B-84EB-BF630FFA197F}"/>
                </a:ext>
              </a:extLst>
            </p:cNvPr>
            <p:cNvSpPr/>
            <p:nvPr/>
          </p:nvSpPr>
          <p:spPr>
            <a:xfrm>
              <a:off x="3675309" y="2534064"/>
              <a:ext cx="72132" cy="107643"/>
            </a:xfrm>
            <a:custGeom>
              <a:avLst/>
              <a:gdLst>
                <a:gd name="connsiteX0" fmla="*/ 94774 w 123825"/>
                <a:gd name="connsiteY0" fmla="*/ 111919 h 184784"/>
                <a:gd name="connsiteX1" fmla="*/ 118110 w 123825"/>
                <a:gd name="connsiteY1" fmla="*/ 135731 h 184784"/>
                <a:gd name="connsiteX2" fmla="*/ 118110 w 123825"/>
                <a:gd name="connsiteY2" fmla="*/ 184784 h 184784"/>
                <a:gd name="connsiteX3" fmla="*/ 60484 w 123825"/>
                <a:gd name="connsiteY3" fmla="*/ 184784 h 184784"/>
                <a:gd name="connsiteX4" fmla="*/ 39053 w 123825"/>
                <a:gd name="connsiteY4" fmla="*/ 163830 h 184784"/>
                <a:gd name="connsiteX5" fmla="*/ 46673 w 123825"/>
                <a:gd name="connsiteY5" fmla="*/ 156209 h 184784"/>
                <a:gd name="connsiteX6" fmla="*/ 12859 w 123825"/>
                <a:gd name="connsiteY6" fmla="*/ 122396 h 184784"/>
                <a:gd name="connsiteX7" fmla="*/ 35243 w 123825"/>
                <a:gd name="connsiteY7" fmla="*/ 99536 h 184784"/>
                <a:gd name="connsiteX8" fmla="*/ 2858 w 123825"/>
                <a:gd name="connsiteY8" fmla="*/ 67151 h 184784"/>
                <a:gd name="connsiteX9" fmla="*/ 9525 w 123825"/>
                <a:gd name="connsiteY9" fmla="*/ 67151 h 184784"/>
                <a:gd name="connsiteX10" fmla="*/ 27147 w 123825"/>
                <a:gd name="connsiteY10" fmla="*/ 49053 h 184784"/>
                <a:gd name="connsiteX11" fmla="*/ 0 w 123825"/>
                <a:gd name="connsiteY11" fmla="*/ 21431 h 184784"/>
                <a:gd name="connsiteX12" fmla="*/ 20955 w 123825"/>
                <a:gd name="connsiteY12" fmla="*/ 0 h 184784"/>
                <a:gd name="connsiteX13" fmla="*/ 42386 w 123825"/>
                <a:gd name="connsiteY13" fmla="*/ 0 h 184784"/>
                <a:gd name="connsiteX14" fmla="*/ 123825 w 123825"/>
                <a:gd name="connsiteY14" fmla="*/ 82390 h 18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3825" h="184784">
                  <a:moveTo>
                    <a:pt x="94774" y="111919"/>
                  </a:moveTo>
                  <a:lnTo>
                    <a:pt x="118110" y="135731"/>
                  </a:lnTo>
                  <a:lnTo>
                    <a:pt x="118110" y="184784"/>
                  </a:lnTo>
                  <a:lnTo>
                    <a:pt x="60484" y="184784"/>
                  </a:lnTo>
                  <a:lnTo>
                    <a:pt x="39053" y="163830"/>
                  </a:lnTo>
                  <a:lnTo>
                    <a:pt x="46673" y="156209"/>
                  </a:lnTo>
                  <a:lnTo>
                    <a:pt x="12859" y="122396"/>
                  </a:lnTo>
                  <a:lnTo>
                    <a:pt x="35243" y="99536"/>
                  </a:lnTo>
                  <a:lnTo>
                    <a:pt x="2858" y="67151"/>
                  </a:lnTo>
                  <a:lnTo>
                    <a:pt x="9525" y="67151"/>
                  </a:lnTo>
                  <a:lnTo>
                    <a:pt x="27147" y="49053"/>
                  </a:lnTo>
                  <a:lnTo>
                    <a:pt x="0" y="21431"/>
                  </a:lnTo>
                  <a:lnTo>
                    <a:pt x="20955" y="0"/>
                  </a:lnTo>
                  <a:lnTo>
                    <a:pt x="42386" y="0"/>
                  </a:lnTo>
                  <a:lnTo>
                    <a:pt x="123825" y="8239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8" name="Forma libre: forma 756">
              <a:extLst>
                <a:ext uri="{FF2B5EF4-FFF2-40B4-BE49-F238E27FC236}">
                  <a16:creationId xmlns:a16="http://schemas.microsoft.com/office/drawing/2014/main" id="{36866434-700C-E648-8AE0-06A22CC42B12}"/>
                </a:ext>
              </a:extLst>
            </p:cNvPr>
            <p:cNvSpPr/>
            <p:nvPr/>
          </p:nvSpPr>
          <p:spPr>
            <a:xfrm>
              <a:off x="3573214" y="2557091"/>
              <a:ext cx="6936" cy="6936"/>
            </a:xfrm>
            <a:custGeom>
              <a:avLst/>
              <a:gdLst>
                <a:gd name="connsiteX0" fmla="*/ 0 w 11906"/>
                <a:gd name="connsiteY0" fmla="*/ 11906 h 11906"/>
                <a:gd name="connsiteX1" fmla="*/ 6668 w 11906"/>
                <a:gd name="connsiteY1" fmla="*/ 5239 h 11906"/>
                <a:gd name="connsiteX2" fmla="*/ 11906 w 11906"/>
                <a:gd name="connsiteY2" fmla="*/ 0 h 11906"/>
              </a:gdLst>
              <a:ahLst/>
              <a:cxnLst>
                <a:cxn ang="0">
                  <a:pos x="connsiteX0" y="connsiteY0"/>
                </a:cxn>
                <a:cxn ang="0">
                  <a:pos x="connsiteX1" y="connsiteY1"/>
                </a:cxn>
                <a:cxn ang="0">
                  <a:pos x="connsiteX2" y="connsiteY2"/>
                </a:cxn>
              </a:cxnLst>
              <a:rect l="l" t="t" r="r" b="b"/>
              <a:pathLst>
                <a:path w="11906" h="11906">
                  <a:moveTo>
                    <a:pt x="0" y="11906"/>
                  </a:moveTo>
                  <a:lnTo>
                    <a:pt x="6668" y="5239"/>
                  </a:lnTo>
                  <a:lnTo>
                    <a:pt x="1190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09" name="Forma libre: forma 757">
              <a:extLst>
                <a:ext uri="{FF2B5EF4-FFF2-40B4-BE49-F238E27FC236}">
                  <a16:creationId xmlns:a16="http://schemas.microsoft.com/office/drawing/2014/main" id="{D51D80D0-FC2F-FC44-BD23-E1042707BEED}"/>
                </a:ext>
              </a:extLst>
            </p:cNvPr>
            <p:cNvSpPr/>
            <p:nvPr/>
          </p:nvSpPr>
          <p:spPr>
            <a:xfrm>
              <a:off x="3664489" y="2605364"/>
              <a:ext cx="38008" cy="38285"/>
            </a:xfrm>
            <a:custGeom>
              <a:avLst/>
              <a:gdLst>
                <a:gd name="connsiteX0" fmla="*/ 65246 w 65246"/>
                <a:gd name="connsiteY0" fmla="*/ 33813 h 65722"/>
                <a:gd name="connsiteX1" fmla="*/ 57626 w 65246"/>
                <a:gd name="connsiteY1" fmla="*/ 41434 h 65722"/>
                <a:gd name="connsiteX2" fmla="*/ 33338 w 65246"/>
                <a:gd name="connsiteY2" fmla="*/ 65723 h 65722"/>
                <a:gd name="connsiteX3" fmla="*/ 0 w 65246"/>
                <a:gd name="connsiteY3" fmla="*/ 31909 h 65722"/>
                <a:gd name="connsiteX4" fmla="*/ 31432 w 65246"/>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246" h="65722">
                  <a:moveTo>
                    <a:pt x="65246" y="33813"/>
                  </a:moveTo>
                  <a:lnTo>
                    <a:pt x="57626" y="41434"/>
                  </a:lnTo>
                  <a:lnTo>
                    <a:pt x="33338" y="65723"/>
                  </a:lnTo>
                  <a:lnTo>
                    <a:pt x="0" y="31909"/>
                  </a:lnTo>
                  <a:lnTo>
                    <a:pt x="3143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0" name="Forma libre: forma 758">
              <a:extLst>
                <a:ext uri="{FF2B5EF4-FFF2-40B4-BE49-F238E27FC236}">
                  <a16:creationId xmlns:a16="http://schemas.microsoft.com/office/drawing/2014/main" id="{AA6AE466-80B3-4E49-935D-FAF22D3421AF}"/>
                </a:ext>
              </a:extLst>
            </p:cNvPr>
            <p:cNvSpPr/>
            <p:nvPr/>
          </p:nvSpPr>
          <p:spPr>
            <a:xfrm>
              <a:off x="3710265" y="2640876"/>
              <a:ext cx="46885" cy="36066"/>
            </a:xfrm>
            <a:custGeom>
              <a:avLst/>
              <a:gdLst>
                <a:gd name="connsiteX0" fmla="*/ 80486 w 80485"/>
                <a:gd name="connsiteY0" fmla="*/ 0 h 61912"/>
                <a:gd name="connsiteX1" fmla="*/ 80486 w 80485"/>
                <a:gd name="connsiteY1" fmla="*/ 35719 h 61912"/>
                <a:gd name="connsiteX2" fmla="*/ 70485 w 80485"/>
                <a:gd name="connsiteY2" fmla="*/ 45719 h 61912"/>
                <a:gd name="connsiteX3" fmla="*/ 16669 w 80485"/>
                <a:gd name="connsiteY3" fmla="*/ 45719 h 61912"/>
                <a:gd name="connsiteX4" fmla="*/ 0 w 80485"/>
                <a:gd name="connsiteY4" fmla="*/ 61913 h 61912"/>
                <a:gd name="connsiteX5" fmla="*/ 0 w 80485"/>
                <a:gd name="connsiteY5" fmla="*/ 1428 h 61912"/>
                <a:gd name="connsiteX6" fmla="*/ 58102 w 80485"/>
                <a:gd name="connsiteY6" fmla="*/ 1428 h 61912"/>
                <a:gd name="connsiteX7" fmla="*/ 58102 w 80485"/>
                <a:gd name="connsiteY7" fmla="*/ 0 h 6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485" h="61912">
                  <a:moveTo>
                    <a:pt x="80486" y="0"/>
                  </a:moveTo>
                  <a:lnTo>
                    <a:pt x="80486" y="35719"/>
                  </a:lnTo>
                  <a:lnTo>
                    <a:pt x="70485" y="45719"/>
                  </a:lnTo>
                  <a:lnTo>
                    <a:pt x="16669" y="45719"/>
                  </a:lnTo>
                  <a:lnTo>
                    <a:pt x="0" y="61913"/>
                  </a:lnTo>
                  <a:lnTo>
                    <a:pt x="0" y="1428"/>
                  </a:lnTo>
                  <a:lnTo>
                    <a:pt x="58102" y="1428"/>
                  </a:lnTo>
                  <a:lnTo>
                    <a:pt x="5810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1" name="Forma libre: forma 759">
              <a:extLst>
                <a:ext uri="{FF2B5EF4-FFF2-40B4-BE49-F238E27FC236}">
                  <a16:creationId xmlns:a16="http://schemas.microsoft.com/office/drawing/2014/main" id="{6DD31E2F-784E-3640-9D30-5C6520DE3DE0}"/>
                </a:ext>
              </a:extLst>
            </p:cNvPr>
            <p:cNvSpPr/>
            <p:nvPr/>
          </p:nvSpPr>
          <p:spPr>
            <a:xfrm>
              <a:off x="3718588" y="2286595"/>
              <a:ext cx="29130" cy="23304"/>
            </a:xfrm>
            <a:custGeom>
              <a:avLst/>
              <a:gdLst>
                <a:gd name="connsiteX0" fmla="*/ 0 w 50006"/>
                <a:gd name="connsiteY0" fmla="*/ 0 h 40005"/>
                <a:gd name="connsiteX1" fmla="*/ 50006 w 50006"/>
                <a:gd name="connsiteY1" fmla="*/ 0 h 40005"/>
                <a:gd name="connsiteX2" fmla="*/ 50006 w 50006"/>
                <a:gd name="connsiteY2" fmla="*/ 40004 h 40005"/>
                <a:gd name="connsiteX3" fmla="*/ 0 w 50006"/>
                <a:gd name="connsiteY3" fmla="*/ 40004 h 40005"/>
              </a:gdLst>
              <a:ahLst/>
              <a:cxnLst>
                <a:cxn ang="0">
                  <a:pos x="connsiteX0" y="connsiteY0"/>
                </a:cxn>
                <a:cxn ang="0">
                  <a:pos x="connsiteX1" y="connsiteY1"/>
                </a:cxn>
                <a:cxn ang="0">
                  <a:pos x="connsiteX2" y="connsiteY2"/>
                </a:cxn>
                <a:cxn ang="0">
                  <a:pos x="connsiteX3" y="connsiteY3"/>
                </a:cxn>
              </a:cxnLst>
              <a:rect l="l" t="t" r="r" b="b"/>
              <a:pathLst>
                <a:path w="50006" h="40005">
                  <a:moveTo>
                    <a:pt x="0" y="0"/>
                  </a:moveTo>
                  <a:lnTo>
                    <a:pt x="50006" y="0"/>
                  </a:lnTo>
                  <a:lnTo>
                    <a:pt x="50006" y="40004"/>
                  </a:lnTo>
                  <a:lnTo>
                    <a:pt x="0" y="4000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2" name="Forma libre: forma 760">
              <a:extLst>
                <a:ext uri="{FF2B5EF4-FFF2-40B4-BE49-F238E27FC236}">
                  <a16:creationId xmlns:a16="http://schemas.microsoft.com/office/drawing/2014/main" id="{EAD9B03D-3285-D842-921A-1224B9C13F87}"/>
                </a:ext>
              </a:extLst>
            </p:cNvPr>
            <p:cNvSpPr/>
            <p:nvPr/>
          </p:nvSpPr>
          <p:spPr>
            <a:xfrm>
              <a:off x="3718588" y="2253580"/>
              <a:ext cx="112914" cy="77126"/>
            </a:xfrm>
            <a:custGeom>
              <a:avLst/>
              <a:gdLst>
                <a:gd name="connsiteX0" fmla="*/ 193834 w 193833"/>
                <a:gd name="connsiteY0" fmla="*/ 55721 h 132397"/>
                <a:gd name="connsiteX1" fmla="*/ 117634 w 193833"/>
                <a:gd name="connsiteY1" fmla="*/ 132398 h 132397"/>
                <a:gd name="connsiteX2" fmla="*/ 85725 w 193833"/>
                <a:gd name="connsiteY2" fmla="*/ 132398 h 132397"/>
                <a:gd name="connsiteX3" fmla="*/ 85725 w 193833"/>
                <a:gd name="connsiteY3" fmla="*/ 96679 h 132397"/>
                <a:gd name="connsiteX4" fmla="*/ 50006 w 193833"/>
                <a:gd name="connsiteY4" fmla="*/ 96679 h 132397"/>
                <a:gd name="connsiteX5" fmla="*/ 50006 w 193833"/>
                <a:gd name="connsiteY5" fmla="*/ 56673 h 132397"/>
                <a:gd name="connsiteX6" fmla="*/ 0 w 193833"/>
                <a:gd name="connsiteY6" fmla="*/ 56673 h 132397"/>
                <a:gd name="connsiteX7" fmla="*/ 0 w 193833"/>
                <a:gd name="connsiteY7" fmla="*/ 0 h 132397"/>
                <a:gd name="connsiteX8" fmla="*/ 138113 w 193833"/>
                <a:gd name="connsiteY8"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833" h="132397">
                  <a:moveTo>
                    <a:pt x="193834" y="55721"/>
                  </a:moveTo>
                  <a:lnTo>
                    <a:pt x="117634" y="132398"/>
                  </a:lnTo>
                  <a:lnTo>
                    <a:pt x="85725" y="132398"/>
                  </a:lnTo>
                  <a:lnTo>
                    <a:pt x="85725" y="96679"/>
                  </a:lnTo>
                  <a:lnTo>
                    <a:pt x="50006" y="96679"/>
                  </a:lnTo>
                  <a:lnTo>
                    <a:pt x="50006" y="56673"/>
                  </a:lnTo>
                  <a:lnTo>
                    <a:pt x="0" y="56673"/>
                  </a:lnTo>
                  <a:lnTo>
                    <a:pt x="0" y="0"/>
                  </a:lnTo>
                  <a:lnTo>
                    <a:pt x="13811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3" name="Forma libre: forma 761">
              <a:extLst>
                <a:ext uri="{FF2B5EF4-FFF2-40B4-BE49-F238E27FC236}">
                  <a16:creationId xmlns:a16="http://schemas.microsoft.com/office/drawing/2014/main" id="{BD3C6D96-B58E-E24E-92F0-B2EF0573CDC8}"/>
                </a:ext>
              </a:extLst>
            </p:cNvPr>
            <p:cNvSpPr/>
            <p:nvPr/>
          </p:nvSpPr>
          <p:spPr>
            <a:xfrm>
              <a:off x="4127523" y="2662515"/>
              <a:ext cx="60203" cy="61035"/>
            </a:xfrm>
            <a:custGeom>
              <a:avLst/>
              <a:gdLst>
                <a:gd name="connsiteX0" fmla="*/ 103347 w 103346"/>
                <a:gd name="connsiteY0" fmla="*/ 91441 h 104775"/>
                <a:gd name="connsiteX1" fmla="*/ 90488 w 103346"/>
                <a:gd name="connsiteY1" fmla="*/ 104775 h 104775"/>
                <a:gd name="connsiteX2" fmla="*/ 37148 w 103346"/>
                <a:gd name="connsiteY2" fmla="*/ 50483 h 104775"/>
                <a:gd name="connsiteX3" fmla="*/ 30004 w 103346"/>
                <a:gd name="connsiteY3" fmla="*/ 57627 h 104775"/>
                <a:gd name="connsiteX4" fmla="*/ 0 w 103346"/>
                <a:gd name="connsiteY4" fmla="*/ 57627 h 104775"/>
                <a:gd name="connsiteX5" fmla="*/ 0 w 103346"/>
                <a:gd name="connsiteY5" fmla="*/ 4287 h 104775"/>
                <a:gd name="connsiteX6" fmla="*/ 43339 w 103346"/>
                <a:gd name="connsiteY6" fmla="*/ 4287 h 104775"/>
                <a:gd name="connsiteX7" fmla="*/ 47149 w 103346"/>
                <a:gd name="connsiteY7" fmla="*/ 0 h 104775"/>
                <a:gd name="connsiteX8" fmla="*/ 86678 w 103346"/>
                <a:gd name="connsiteY8" fmla="*/ 39529 h 104775"/>
                <a:gd name="connsiteX9" fmla="*/ 69056 w 103346"/>
                <a:gd name="connsiteY9" fmla="*/ 57150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3346" h="104775">
                  <a:moveTo>
                    <a:pt x="103347" y="91441"/>
                  </a:moveTo>
                  <a:lnTo>
                    <a:pt x="90488" y="104775"/>
                  </a:lnTo>
                  <a:lnTo>
                    <a:pt x="37148" y="50483"/>
                  </a:lnTo>
                  <a:lnTo>
                    <a:pt x="30004" y="57627"/>
                  </a:lnTo>
                  <a:lnTo>
                    <a:pt x="0" y="57627"/>
                  </a:lnTo>
                  <a:lnTo>
                    <a:pt x="0" y="4287"/>
                  </a:lnTo>
                  <a:lnTo>
                    <a:pt x="43339" y="4287"/>
                  </a:lnTo>
                  <a:lnTo>
                    <a:pt x="47149" y="0"/>
                  </a:lnTo>
                  <a:lnTo>
                    <a:pt x="86678" y="39529"/>
                  </a:lnTo>
                  <a:lnTo>
                    <a:pt x="69056" y="571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4" name="Forma libre: forma 762">
              <a:extLst>
                <a:ext uri="{FF2B5EF4-FFF2-40B4-BE49-F238E27FC236}">
                  <a16:creationId xmlns:a16="http://schemas.microsoft.com/office/drawing/2014/main" id="{727BCA18-E08E-FD49-9951-B2F822DBE778}"/>
                </a:ext>
              </a:extLst>
            </p:cNvPr>
            <p:cNvSpPr/>
            <p:nvPr/>
          </p:nvSpPr>
          <p:spPr>
            <a:xfrm>
              <a:off x="4145001" y="2691923"/>
              <a:ext cx="34402" cy="41337"/>
            </a:xfrm>
            <a:custGeom>
              <a:avLst/>
              <a:gdLst>
                <a:gd name="connsiteX0" fmla="*/ 59055 w 59055"/>
                <a:gd name="connsiteY0" fmla="*/ 52864 h 70960"/>
                <a:gd name="connsiteX1" fmla="*/ 41434 w 59055"/>
                <a:gd name="connsiteY1" fmla="*/ 70961 h 70960"/>
                <a:gd name="connsiteX2" fmla="*/ 0 w 59055"/>
                <a:gd name="connsiteY2" fmla="*/ 29052 h 70960"/>
                <a:gd name="connsiteX3" fmla="*/ 0 w 59055"/>
                <a:gd name="connsiteY3" fmla="*/ 7144 h 70960"/>
                <a:gd name="connsiteX4" fmla="*/ 7144 w 59055"/>
                <a:gd name="connsiteY4" fmla="*/ 0 h 70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5" h="70960">
                  <a:moveTo>
                    <a:pt x="59055" y="52864"/>
                  </a:moveTo>
                  <a:lnTo>
                    <a:pt x="41434" y="70961"/>
                  </a:lnTo>
                  <a:lnTo>
                    <a:pt x="0" y="29052"/>
                  </a:lnTo>
                  <a:lnTo>
                    <a:pt x="0" y="7144"/>
                  </a:lnTo>
                  <a:lnTo>
                    <a:pt x="714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5" name="Forma libre: forma 763">
              <a:extLst>
                <a:ext uri="{FF2B5EF4-FFF2-40B4-BE49-F238E27FC236}">
                  <a16:creationId xmlns:a16="http://schemas.microsoft.com/office/drawing/2014/main" id="{3F6E9E6A-9DC9-2243-91C4-C08CE7E26E41}"/>
                </a:ext>
              </a:extLst>
            </p:cNvPr>
            <p:cNvSpPr/>
            <p:nvPr/>
          </p:nvSpPr>
          <p:spPr>
            <a:xfrm>
              <a:off x="3986033" y="2765998"/>
              <a:ext cx="121515" cy="119296"/>
            </a:xfrm>
            <a:custGeom>
              <a:avLst/>
              <a:gdLst>
                <a:gd name="connsiteX0" fmla="*/ 208598 w 208597"/>
                <a:gd name="connsiteY0" fmla="*/ 0 h 204787"/>
                <a:gd name="connsiteX1" fmla="*/ 170974 w 208597"/>
                <a:gd name="connsiteY1" fmla="*/ 37624 h 204787"/>
                <a:gd name="connsiteX2" fmla="*/ 170974 w 208597"/>
                <a:gd name="connsiteY2" fmla="*/ 95727 h 204787"/>
                <a:gd name="connsiteX3" fmla="*/ 107156 w 208597"/>
                <a:gd name="connsiteY3" fmla="*/ 160020 h 204787"/>
                <a:gd name="connsiteX4" fmla="*/ 73343 w 208597"/>
                <a:gd name="connsiteY4" fmla="*/ 160020 h 204787"/>
                <a:gd name="connsiteX5" fmla="*/ 29528 w 208597"/>
                <a:gd name="connsiteY5" fmla="*/ 204788 h 204787"/>
                <a:gd name="connsiteX6" fmla="*/ 0 w 208597"/>
                <a:gd name="connsiteY6" fmla="*/ 175260 h 204787"/>
                <a:gd name="connsiteX7" fmla="*/ 39529 w 208597"/>
                <a:gd name="connsiteY7" fmla="*/ 135731 h 204787"/>
                <a:gd name="connsiteX8" fmla="*/ 7144 w 208597"/>
                <a:gd name="connsiteY8" fmla="*/ 102870 h 204787"/>
                <a:gd name="connsiteX9" fmla="*/ 7144 w 208597"/>
                <a:gd name="connsiteY9" fmla="*/ 42863 h 204787"/>
                <a:gd name="connsiteX10" fmla="*/ 31433 w 208597"/>
                <a:gd name="connsiteY10" fmla="*/ 18574 h 204787"/>
                <a:gd name="connsiteX11" fmla="*/ 92393 w 208597"/>
                <a:gd name="connsiteY11" fmla="*/ 18574 h 204787"/>
                <a:gd name="connsiteX12" fmla="*/ 110966 w 208597"/>
                <a:gd name="connsiteY12" fmla="*/ 0 h 204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597" h="204787">
                  <a:moveTo>
                    <a:pt x="208598" y="0"/>
                  </a:moveTo>
                  <a:lnTo>
                    <a:pt x="170974" y="37624"/>
                  </a:lnTo>
                  <a:lnTo>
                    <a:pt x="170974" y="95727"/>
                  </a:lnTo>
                  <a:lnTo>
                    <a:pt x="107156" y="160020"/>
                  </a:lnTo>
                  <a:lnTo>
                    <a:pt x="73343" y="160020"/>
                  </a:lnTo>
                  <a:lnTo>
                    <a:pt x="29528" y="204788"/>
                  </a:lnTo>
                  <a:lnTo>
                    <a:pt x="0" y="175260"/>
                  </a:lnTo>
                  <a:lnTo>
                    <a:pt x="39529" y="135731"/>
                  </a:lnTo>
                  <a:lnTo>
                    <a:pt x="7144" y="102870"/>
                  </a:lnTo>
                  <a:lnTo>
                    <a:pt x="7144" y="42863"/>
                  </a:lnTo>
                  <a:lnTo>
                    <a:pt x="31433" y="18574"/>
                  </a:lnTo>
                  <a:lnTo>
                    <a:pt x="92393" y="18574"/>
                  </a:lnTo>
                  <a:lnTo>
                    <a:pt x="11096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6" name="Forma libre: forma 764">
              <a:extLst>
                <a:ext uri="{FF2B5EF4-FFF2-40B4-BE49-F238E27FC236}">
                  <a16:creationId xmlns:a16="http://schemas.microsoft.com/office/drawing/2014/main" id="{39DDCD4E-E562-CF42-8FA4-D304876064D4}"/>
                </a:ext>
              </a:extLst>
            </p:cNvPr>
            <p:cNvSpPr/>
            <p:nvPr/>
          </p:nvSpPr>
          <p:spPr>
            <a:xfrm>
              <a:off x="3976045" y="2859215"/>
              <a:ext cx="74075" cy="95714"/>
            </a:xfrm>
            <a:custGeom>
              <a:avLst/>
              <a:gdLst>
                <a:gd name="connsiteX0" fmla="*/ 69056 w 127159"/>
                <a:gd name="connsiteY0" fmla="*/ 97631 h 164306"/>
                <a:gd name="connsiteX1" fmla="*/ 84297 w 127159"/>
                <a:gd name="connsiteY1" fmla="*/ 113348 h 164306"/>
                <a:gd name="connsiteX2" fmla="*/ 33338 w 127159"/>
                <a:gd name="connsiteY2" fmla="*/ 164306 h 164306"/>
                <a:gd name="connsiteX3" fmla="*/ 0 w 127159"/>
                <a:gd name="connsiteY3" fmla="*/ 164306 h 164306"/>
                <a:gd name="connsiteX4" fmla="*/ 0 w 127159"/>
                <a:gd name="connsiteY4" fmla="*/ 95250 h 164306"/>
                <a:gd name="connsiteX5" fmla="*/ 17145 w 127159"/>
                <a:gd name="connsiteY5" fmla="*/ 77629 h 164306"/>
                <a:gd name="connsiteX6" fmla="*/ 17145 w 127159"/>
                <a:gd name="connsiteY6" fmla="*/ 15240 h 164306"/>
                <a:gd name="connsiteX7" fmla="*/ 46673 w 127159"/>
                <a:gd name="connsiteY7" fmla="*/ 44767 h 164306"/>
                <a:gd name="connsiteX8" fmla="*/ 90488 w 127159"/>
                <a:gd name="connsiteY8" fmla="*/ 0 h 164306"/>
                <a:gd name="connsiteX9" fmla="*/ 124301 w 127159"/>
                <a:gd name="connsiteY9" fmla="*/ 0 h 164306"/>
                <a:gd name="connsiteX10" fmla="*/ 127159 w 127159"/>
                <a:gd name="connsiteY10" fmla="*/ 39052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159" h="164306">
                  <a:moveTo>
                    <a:pt x="69056" y="97631"/>
                  </a:moveTo>
                  <a:lnTo>
                    <a:pt x="84297" y="113348"/>
                  </a:lnTo>
                  <a:lnTo>
                    <a:pt x="33338" y="164306"/>
                  </a:lnTo>
                  <a:lnTo>
                    <a:pt x="0" y="164306"/>
                  </a:lnTo>
                  <a:lnTo>
                    <a:pt x="0" y="95250"/>
                  </a:lnTo>
                  <a:lnTo>
                    <a:pt x="17145" y="77629"/>
                  </a:lnTo>
                  <a:lnTo>
                    <a:pt x="17145" y="15240"/>
                  </a:lnTo>
                  <a:lnTo>
                    <a:pt x="46673" y="44767"/>
                  </a:lnTo>
                  <a:lnTo>
                    <a:pt x="90488" y="0"/>
                  </a:lnTo>
                  <a:lnTo>
                    <a:pt x="124301" y="0"/>
                  </a:lnTo>
                  <a:lnTo>
                    <a:pt x="127159" y="3905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7" name="Forma libre: forma 765">
              <a:extLst>
                <a:ext uri="{FF2B5EF4-FFF2-40B4-BE49-F238E27FC236}">
                  <a16:creationId xmlns:a16="http://schemas.microsoft.com/office/drawing/2014/main" id="{E3D93C8F-03FF-AB43-8C67-FF40E11D90A7}"/>
                </a:ext>
              </a:extLst>
            </p:cNvPr>
            <p:cNvSpPr/>
            <p:nvPr/>
          </p:nvSpPr>
          <p:spPr>
            <a:xfrm>
              <a:off x="4603042" y="2618126"/>
              <a:ext cx="200861" cy="88223"/>
            </a:xfrm>
            <a:custGeom>
              <a:avLst/>
              <a:gdLst>
                <a:gd name="connsiteX0" fmla="*/ 344805 w 344805"/>
                <a:gd name="connsiteY0" fmla="*/ 41910 h 151447"/>
                <a:gd name="connsiteX1" fmla="*/ 290036 w 344805"/>
                <a:gd name="connsiteY1" fmla="*/ 97156 h 151447"/>
                <a:gd name="connsiteX2" fmla="*/ 173831 w 344805"/>
                <a:gd name="connsiteY2" fmla="*/ 97156 h 151447"/>
                <a:gd name="connsiteX3" fmla="*/ 120015 w 344805"/>
                <a:gd name="connsiteY3" fmla="*/ 151448 h 151447"/>
                <a:gd name="connsiteX4" fmla="*/ 0 w 344805"/>
                <a:gd name="connsiteY4" fmla="*/ 151448 h 151447"/>
                <a:gd name="connsiteX5" fmla="*/ 0 w 344805"/>
                <a:gd name="connsiteY5" fmla="*/ 131445 h 151447"/>
                <a:gd name="connsiteX6" fmla="*/ 73343 w 344805"/>
                <a:gd name="connsiteY6" fmla="*/ 131445 h 151447"/>
                <a:gd name="connsiteX7" fmla="*/ 105251 w 344805"/>
                <a:gd name="connsiteY7" fmla="*/ 99060 h 151447"/>
                <a:gd name="connsiteX8" fmla="*/ 73819 w 344805"/>
                <a:gd name="connsiteY8" fmla="*/ 67152 h 151447"/>
                <a:gd name="connsiteX9" fmla="*/ 49530 w 344805"/>
                <a:gd name="connsiteY9" fmla="*/ 91441 h 151447"/>
                <a:gd name="connsiteX10" fmla="*/ 21907 w 344805"/>
                <a:gd name="connsiteY10" fmla="*/ 63818 h 151447"/>
                <a:gd name="connsiteX11" fmla="*/ 43815 w 344805"/>
                <a:gd name="connsiteY11" fmla="*/ 41910 h 151447"/>
                <a:gd name="connsiteX12" fmla="*/ 30480 w 344805"/>
                <a:gd name="connsiteY12" fmla="*/ 29052 h 151447"/>
                <a:gd name="connsiteX13" fmla="*/ 59055 w 344805"/>
                <a:gd name="connsiteY13" fmla="*/ 0 h 151447"/>
                <a:gd name="connsiteX14" fmla="*/ 302895 w 344805"/>
                <a:gd name="connsiteY14" fmla="*/ 0 h 151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4805" h="151447">
                  <a:moveTo>
                    <a:pt x="344805" y="41910"/>
                  </a:moveTo>
                  <a:lnTo>
                    <a:pt x="290036" y="97156"/>
                  </a:lnTo>
                  <a:lnTo>
                    <a:pt x="173831" y="97156"/>
                  </a:lnTo>
                  <a:lnTo>
                    <a:pt x="120015" y="151448"/>
                  </a:lnTo>
                  <a:lnTo>
                    <a:pt x="0" y="151448"/>
                  </a:lnTo>
                  <a:lnTo>
                    <a:pt x="0" y="131445"/>
                  </a:lnTo>
                  <a:lnTo>
                    <a:pt x="73343" y="131445"/>
                  </a:lnTo>
                  <a:lnTo>
                    <a:pt x="105251" y="99060"/>
                  </a:lnTo>
                  <a:lnTo>
                    <a:pt x="73819" y="67152"/>
                  </a:lnTo>
                  <a:lnTo>
                    <a:pt x="49530" y="91441"/>
                  </a:lnTo>
                  <a:lnTo>
                    <a:pt x="21907" y="63818"/>
                  </a:lnTo>
                  <a:lnTo>
                    <a:pt x="43815" y="41910"/>
                  </a:lnTo>
                  <a:lnTo>
                    <a:pt x="30480" y="29052"/>
                  </a:lnTo>
                  <a:lnTo>
                    <a:pt x="59055" y="0"/>
                  </a:lnTo>
                  <a:lnTo>
                    <a:pt x="302895"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8" name="Forma libre: forma 766">
              <a:extLst>
                <a:ext uri="{FF2B5EF4-FFF2-40B4-BE49-F238E27FC236}">
                  <a16:creationId xmlns:a16="http://schemas.microsoft.com/office/drawing/2014/main" id="{03F732C7-61FE-F945-B38A-4801DA36F6CC}"/>
                </a:ext>
              </a:extLst>
            </p:cNvPr>
            <p:cNvSpPr/>
            <p:nvPr/>
          </p:nvSpPr>
          <p:spPr>
            <a:xfrm>
              <a:off x="4162480" y="2272723"/>
              <a:ext cx="758221" cy="395063"/>
            </a:xfrm>
            <a:custGeom>
              <a:avLst/>
              <a:gdLst>
                <a:gd name="connsiteX0" fmla="*/ 1301591 w 1301590"/>
                <a:gd name="connsiteY0" fmla="*/ 322422 h 678180"/>
                <a:gd name="connsiteX1" fmla="*/ 1301591 w 1301590"/>
                <a:gd name="connsiteY1" fmla="*/ 347187 h 678180"/>
                <a:gd name="connsiteX2" fmla="*/ 1224439 w 1301590"/>
                <a:gd name="connsiteY2" fmla="*/ 424816 h 678180"/>
                <a:gd name="connsiteX3" fmla="*/ 1174909 w 1301590"/>
                <a:gd name="connsiteY3" fmla="*/ 424816 h 678180"/>
                <a:gd name="connsiteX4" fmla="*/ 1174909 w 1301590"/>
                <a:gd name="connsiteY4" fmla="*/ 497681 h 678180"/>
                <a:gd name="connsiteX5" fmla="*/ 1102995 w 1301590"/>
                <a:gd name="connsiteY5" fmla="*/ 497681 h 678180"/>
                <a:gd name="connsiteX6" fmla="*/ 1102995 w 1301590"/>
                <a:gd name="connsiteY6" fmla="*/ 632937 h 678180"/>
                <a:gd name="connsiteX7" fmla="*/ 1101090 w 1301590"/>
                <a:gd name="connsiteY7" fmla="*/ 634842 h 678180"/>
                <a:gd name="connsiteX8" fmla="*/ 1059180 w 1301590"/>
                <a:gd name="connsiteY8" fmla="*/ 592931 h 678180"/>
                <a:gd name="connsiteX9" fmla="*/ 815340 w 1301590"/>
                <a:gd name="connsiteY9" fmla="*/ 592931 h 678180"/>
                <a:gd name="connsiteX10" fmla="*/ 786765 w 1301590"/>
                <a:gd name="connsiteY10" fmla="*/ 621983 h 678180"/>
                <a:gd name="connsiteX11" fmla="*/ 731044 w 1301590"/>
                <a:gd name="connsiteY11" fmla="*/ 678181 h 678180"/>
                <a:gd name="connsiteX12" fmla="*/ 661988 w 1301590"/>
                <a:gd name="connsiteY12" fmla="*/ 678181 h 678180"/>
                <a:gd name="connsiteX13" fmla="*/ 661988 w 1301590"/>
                <a:gd name="connsiteY13" fmla="*/ 607219 h 678180"/>
                <a:gd name="connsiteX14" fmla="*/ 625316 w 1301590"/>
                <a:gd name="connsiteY14" fmla="*/ 570548 h 678180"/>
                <a:gd name="connsiteX15" fmla="*/ 523398 w 1301590"/>
                <a:gd name="connsiteY15" fmla="*/ 570548 h 678180"/>
                <a:gd name="connsiteX16" fmla="*/ 506730 w 1301590"/>
                <a:gd name="connsiteY16" fmla="*/ 553879 h 678180"/>
                <a:gd name="connsiteX17" fmla="*/ 534828 w 1301590"/>
                <a:gd name="connsiteY17" fmla="*/ 525304 h 678180"/>
                <a:gd name="connsiteX18" fmla="*/ 534828 w 1301590"/>
                <a:gd name="connsiteY18" fmla="*/ 478156 h 678180"/>
                <a:gd name="connsiteX19" fmla="*/ 497205 w 1301590"/>
                <a:gd name="connsiteY19" fmla="*/ 478156 h 678180"/>
                <a:gd name="connsiteX20" fmla="*/ 497205 w 1301590"/>
                <a:gd name="connsiteY20" fmla="*/ 410052 h 678180"/>
                <a:gd name="connsiteX21" fmla="*/ 451485 w 1301590"/>
                <a:gd name="connsiteY21" fmla="*/ 410052 h 678180"/>
                <a:gd name="connsiteX22" fmla="*/ 407194 w 1301590"/>
                <a:gd name="connsiteY22" fmla="*/ 451485 h 678180"/>
                <a:gd name="connsiteX23" fmla="*/ 407194 w 1301590"/>
                <a:gd name="connsiteY23" fmla="*/ 501016 h 678180"/>
                <a:gd name="connsiteX24" fmla="*/ 332422 w 1301590"/>
                <a:gd name="connsiteY24" fmla="*/ 501016 h 678180"/>
                <a:gd name="connsiteX25" fmla="*/ 332422 w 1301590"/>
                <a:gd name="connsiteY25" fmla="*/ 664845 h 678180"/>
                <a:gd name="connsiteX26" fmla="*/ 296703 w 1301590"/>
                <a:gd name="connsiteY26" fmla="*/ 629127 h 678180"/>
                <a:gd name="connsiteX27" fmla="*/ 273367 w 1301590"/>
                <a:gd name="connsiteY27" fmla="*/ 629127 h 678180"/>
                <a:gd name="connsiteX28" fmla="*/ 245269 w 1301590"/>
                <a:gd name="connsiteY28" fmla="*/ 600552 h 678180"/>
                <a:gd name="connsiteX29" fmla="*/ 213360 w 1301590"/>
                <a:gd name="connsiteY29" fmla="*/ 600552 h 678180"/>
                <a:gd name="connsiteX30" fmla="*/ 147638 w 1301590"/>
                <a:gd name="connsiteY30" fmla="*/ 534353 h 678180"/>
                <a:gd name="connsiteX31" fmla="*/ 190023 w 1301590"/>
                <a:gd name="connsiteY31" fmla="*/ 491966 h 678180"/>
                <a:gd name="connsiteX32" fmla="*/ 223361 w 1301590"/>
                <a:gd name="connsiteY32" fmla="*/ 525781 h 678180"/>
                <a:gd name="connsiteX33" fmla="*/ 250031 w 1301590"/>
                <a:gd name="connsiteY33" fmla="*/ 499587 h 678180"/>
                <a:gd name="connsiteX34" fmla="*/ 230028 w 1301590"/>
                <a:gd name="connsiteY34" fmla="*/ 479585 h 678180"/>
                <a:gd name="connsiteX35" fmla="*/ 275748 w 1301590"/>
                <a:gd name="connsiteY35" fmla="*/ 433864 h 678180"/>
                <a:gd name="connsiteX36" fmla="*/ 235267 w 1301590"/>
                <a:gd name="connsiteY36" fmla="*/ 393383 h 678180"/>
                <a:gd name="connsiteX37" fmla="*/ 200501 w 1301590"/>
                <a:gd name="connsiteY37" fmla="*/ 428625 h 678180"/>
                <a:gd name="connsiteX38" fmla="*/ 178117 w 1301590"/>
                <a:gd name="connsiteY38" fmla="*/ 406241 h 678180"/>
                <a:gd name="connsiteX39" fmla="*/ 128588 w 1301590"/>
                <a:gd name="connsiteY39" fmla="*/ 455772 h 678180"/>
                <a:gd name="connsiteX40" fmla="*/ 0 w 1301590"/>
                <a:gd name="connsiteY40" fmla="*/ 326231 h 678180"/>
                <a:gd name="connsiteX41" fmla="*/ 69532 w 1301590"/>
                <a:gd name="connsiteY41" fmla="*/ 256223 h 678180"/>
                <a:gd name="connsiteX42" fmla="*/ 106203 w 1301590"/>
                <a:gd name="connsiteY42" fmla="*/ 293370 h 678180"/>
                <a:gd name="connsiteX43" fmla="*/ 129064 w 1301590"/>
                <a:gd name="connsiteY43" fmla="*/ 270510 h 678180"/>
                <a:gd name="connsiteX44" fmla="*/ 105727 w 1301590"/>
                <a:gd name="connsiteY44" fmla="*/ 247174 h 678180"/>
                <a:gd name="connsiteX45" fmla="*/ 192881 w 1301590"/>
                <a:gd name="connsiteY45" fmla="*/ 159544 h 678180"/>
                <a:gd name="connsiteX46" fmla="*/ 287655 w 1301590"/>
                <a:gd name="connsiteY46" fmla="*/ 254794 h 678180"/>
                <a:gd name="connsiteX47" fmla="*/ 347186 w 1301590"/>
                <a:gd name="connsiteY47" fmla="*/ 194787 h 678180"/>
                <a:gd name="connsiteX48" fmla="*/ 402431 w 1301590"/>
                <a:gd name="connsiteY48" fmla="*/ 250508 h 678180"/>
                <a:gd name="connsiteX49" fmla="*/ 497205 w 1301590"/>
                <a:gd name="connsiteY49" fmla="*/ 250508 h 678180"/>
                <a:gd name="connsiteX50" fmla="*/ 497205 w 1301590"/>
                <a:gd name="connsiteY50" fmla="*/ 202883 h 678180"/>
                <a:gd name="connsiteX51" fmla="*/ 466248 w 1301590"/>
                <a:gd name="connsiteY51" fmla="*/ 171450 h 678180"/>
                <a:gd name="connsiteX52" fmla="*/ 466248 w 1301590"/>
                <a:gd name="connsiteY52" fmla="*/ 77629 h 678180"/>
                <a:gd name="connsiteX53" fmla="*/ 650081 w 1301590"/>
                <a:gd name="connsiteY53" fmla="*/ 77629 h 678180"/>
                <a:gd name="connsiteX54" fmla="*/ 727234 w 1301590"/>
                <a:gd name="connsiteY54" fmla="*/ 0 h 678180"/>
                <a:gd name="connsiteX55" fmla="*/ 797719 w 1301590"/>
                <a:gd name="connsiteY55" fmla="*/ 70485 h 678180"/>
                <a:gd name="connsiteX56" fmla="*/ 967264 w 1301590"/>
                <a:gd name="connsiteY56" fmla="*/ 70485 h 678180"/>
                <a:gd name="connsiteX57" fmla="*/ 1121569 w 1301590"/>
                <a:gd name="connsiteY57" fmla="*/ 226219 h 678180"/>
                <a:gd name="connsiteX58" fmla="*/ 1206341 w 1301590"/>
                <a:gd name="connsiteY58" fmla="*/ 226219 h 678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301590" h="678180">
                  <a:moveTo>
                    <a:pt x="1301591" y="322422"/>
                  </a:moveTo>
                  <a:lnTo>
                    <a:pt x="1301591" y="347187"/>
                  </a:lnTo>
                  <a:lnTo>
                    <a:pt x="1224439" y="424816"/>
                  </a:lnTo>
                  <a:lnTo>
                    <a:pt x="1174909" y="424816"/>
                  </a:lnTo>
                  <a:lnTo>
                    <a:pt x="1174909" y="497681"/>
                  </a:lnTo>
                  <a:lnTo>
                    <a:pt x="1102995" y="497681"/>
                  </a:lnTo>
                  <a:lnTo>
                    <a:pt x="1102995" y="632937"/>
                  </a:lnTo>
                  <a:lnTo>
                    <a:pt x="1101090" y="634842"/>
                  </a:lnTo>
                  <a:lnTo>
                    <a:pt x="1059180" y="592931"/>
                  </a:lnTo>
                  <a:lnTo>
                    <a:pt x="815340" y="592931"/>
                  </a:lnTo>
                  <a:lnTo>
                    <a:pt x="786765" y="621983"/>
                  </a:lnTo>
                  <a:lnTo>
                    <a:pt x="731044" y="678181"/>
                  </a:lnTo>
                  <a:lnTo>
                    <a:pt x="661988" y="678181"/>
                  </a:lnTo>
                  <a:lnTo>
                    <a:pt x="661988" y="607219"/>
                  </a:lnTo>
                  <a:lnTo>
                    <a:pt x="625316" y="570548"/>
                  </a:lnTo>
                  <a:lnTo>
                    <a:pt x="523398" y="570548"/>
                  </a:lnTo>
                  <a:lnTo>
                    <a:pt x="506730" y="553879"/>
                  </a:lnTo>
                  <a:lnTo>
                    <a:pt x="534828" y="525304"/>
                  </a:lnTo>
                  <a:lnTo>
                    <a:pt x="534828" y="478156"/>
                  </a:lnTo>
                  <a:lnTo>
                    <a:pt x="497205" y="478156"/>
                  </a:lnTo>
                  <a:lnTo>
                    <a:pt x="497205" y="410052"/>
                  </a:lnTo>
                  <a:lnTo>
                    <a:pt x="451485" y="410052"/>
                  </a:lnTo>
                  <a:lnTo>
                    <a:pt x="407194" y="451485"/>
                  </a:lnTo>
                  <a:lnTo>
                    <a:pt x="407194" y="501016"/>
                  </a:lnTo>
                  <a:lnTo>
                    <a:pt x="332422" y="501016"/>
                  </a:lnTo>
                  <a:lnTo>
                    <a:pt x="332422" y="664845"/>
                  </a:lnTo>
                  <a:lnTo>
                    <a:pt x="296703" y="629127"/>
                  </a:lnTo>
                  <a:lnTo>
                    <a:pt x="273367" y="629127"/>
                  </a:lnTo>
                  <a:lnTo>
                    <a:pt x="245269" y="600552"/>
                  </a:lnTo>
                  <a:lnTo>
                    <a:pt x="213360" y="600552"/>
                  </a:lnTo>
                  <a:lnTo>
                    <a:pt x="147638" y="534353"/>
                  </a:lnTo>
                  <a:lnTo>
                    <a:pt x="190023" y="491966"/>
                  </a:lnTo>
                  <a:lnTo>
                    <a:pt x="223361" y="525781"/>
                  </a:lnTo>
                  <a:lnTo>
                    <a:pt x="250031" y="499587"/>
                  </a:lnTo>
                  <a:lnTo>
                    <a:pt x="230028" y="479585"/>
                  </a:lnTo>
                  <a:lnTo>
                    <a:pt x="275748" y="433864"/>
                  </a:lnTo>
                  <a:lnTo>
                    <a:pt x="235267" y="393383"/>
                  </a:lnTo>
                  <a:lnTo>
                    <a:pt x="200501" y="428625"/>
                  </a:lnTo>
                  <a:lnTo>
                    <a:pt x="178117" y="406241"/>
                  </a:lnTo>
                  <a:lnTo>
                    <a:pt x="128588" y="455772"/>
                  </a:lnTo>
                  <a:lnTo>
                    <a:pt x="0" y="326231"/>
                  </a:lnTo>
                  <a:lnTo>
                    <a:pt x="69532" y="256223"/>
                  </a:lnTo>
                  <a:lnTo>
                    <a:pt x="106203" y="293370"/>
                  </a:lnTo>
                  <a:lnTo>
                    <a:pt x="129064" y="270510"/>
                  </a:lnTo>
                  <a:lnTo>
                    <a:pt x="105727" y="247174"/>
                  </a:lnTo>
                  <a:lnTo>
                    <a:pt x="192881" y="159544"/>
                  </a:lnTo>
                  <a:lnTo>
                    <a:pt x="287655" y="254794"/>
                  </a:lnTo>
                  <a:lnTo>
                    <a:pt x="347186" y="194787"/>
                  </a:lnTo>
                  <a:lnTo>
                    <a:pt x="402431" y="250508"/>
                  </a:lnTo>
                  <a:lnTo>
                    <a:pt x="497205" y="250508"/>
                  </a:lnTo>
                  <a:lnTo>
                    <a:pt x="497205" y="202883"/>
                  </a:lnTo>
                  <a:lnTo>
                    <a:pt x="466248" y="171450"/>
                  </a:lnTo>
                  <a:lnTo>
                    <a:pt x="466248" y="77629"/>
                  </a:lnTo>
                  <a:lnTo>
                    <a:pt x="650081" y="77629"/>
                  </a:lnTo>
                  <a:lnTo>
                    <a:pt x="727234" y="0"/>
                  </a:lnTo>
                  <a:lnTo>
                    <a:pt x="797719" y="70485"/>
                  </a:lnTo>
                  <a:lnTo>
                    <a:pt x="967264" y="70485"/>
                  </a:lnTo>
                  <a:lnTo>
                    <a:pt x="1121569" y="226219"/>
                  </a:lnTo>
                  <a:lnTo>
                    <a:pt x="1206341" y="22621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19" name="Forma libre: forma 767">
              <a:extLst>
                <a:ext uri="{FF2B5EF4-FFF2-40B4-BE49-F238E27FC236}">
                  <a16:creationId xmlns:a16="http://schemas.microsoft.com/office/drawing/2014/main" id="{F38F7659-6D1B-6143-94FD-D1E6C8CB7042}"/>
                </a:ext>
              </a:extLst>
            </p:cNvPr>
            <p:cNvSpPr/>
            <p:nvPr/>
          </p:nvSpPr>
          <p:spPr>
            <a:xfrm>
              <a:off x="4558653" y="2669174"/>
              <a:ext cx="140103" cy="114857"/>
            </a:xfrm>
            <a:custGeom>
              <a:avLst/>
              <a:gdLst>
                <a:gd name="connsiteX0" fmla="*/ 240506 w 240506"/>
                <a:gd name="connsiteY0" fmla="*/ 108585 h 197167"/>
                <a:gd name="connsiteX1" fmla="*/ 240506 w 240506"/>
                <a:gd name="connsiteY1" fmla="*/ 161448 h 197167"/>
                <a:gd name="connsiteX2" fmla="*/ 182880 w 240506"/>
                <a:gd name="connsiteY2" fmla="*/ 161448 h 197167"/>
                <a:gd name="connsiteX3" fmla="*/ 139065 w 240506"/>
                <a:gd name="connsiteY3" fmla="*/ 197167 h 197167"/>
                <a:gd name="connsiteX4" fmla="*/ 139065 w 240506"/>
                <a:gd name="connsiteY4" fmla="*/ 128111 h 197167"/>
                <a:gd name="connsiteX5" fmla="*/ 111443 w 240506"/>
                <a:gd name="connsiteY5" fmla="*/ 100013 h 197167"/>
                <a:gd name="connsiteX6" fmla="*/ 20955 w 240506"/>
                <a:gd name="connsiteY6" fmla="*/ 190976 h 197167"/>
                <a:gd name="connsiteX7" fmla="*/ 0 w 240506"/>
                <a:gd name="connsiteY7" fmla="*/ 169544 h 197167"/>
                <a:gd name="connsiteX8" fmla="*/ 50482 w 240506"/>
                <a:gd name="connsiteY8" fmla="*/ 118586 h 197167"/>
                <a:gd name="connsiteX9" fmla="*/ 7620 w 240506"/>
                <a:gd name="connsiteY9" fmla="*/ 75723 h 197167"/>
                <a:gd name="connsiteX10" fmla="*/ 50959 w 240506"/>
                <a:gd name="connsiteY10" fmla="*/ 31909 h 197167"/>
                <a:gd name="connsiteX11" fmla="*/ 71438 w 240506"/>
                <a:gd name="connsiteY11" fmla="*/ 31909 h 197167"/>
                <a:gd name="connsiteX12" fmla="*/ 103347 w 240506"/>
                <a:gd name="connsiteY12" fmla="*/ 0 h 197167"/>
                <a:gd name="connsiteX13" fmla="*/ 113348 w 240506"/>
                <a:gd name="connsiteY13" fmla="*/ 10001 h 197167"/>
                <a:gd name="connsiteX14" fmla="*/ 101441 w 240506"/>
                <a:gd name="connsiteY14" fmla="*/ 21907 h 197167"/>
                <a:gd name="connsiteX15" fmla="*/ 122397 w 240506"/>
                <a:gd name="connsiteY15" fmla="*/ 43815 h 197167"/>
                <a:gd name="connsiteX16" fmla="*/ 76200 w 240506"/>
                <a:gd name="connsiteY16" fmla="*/ 43815 h 197167"/>
                <a:gd name="connsiteX17" fmla="*/ 76200 w 240506"/>
                <a:gd name="connsiteY17" fmla="*/ 63817 h 197167"/>
                <a:gd name="connsiteX18" fmla="*/ 196215 w 240506"/>
                <a:gd name="connsiteY18" fmla="*/ 63817 h 19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506" h="197167">
                  <a:moveTo>
                    <a:pt x="240506" y="108585"/>
                  </a:moveTo>
                  <a:lnTo>
                    <a:pt x="240506" y="161448"/>
                  </a:lnTo>
                  <a:lnTo>
                    <a:pt x="182880" y="161448"/>
                  </a:lnTo>
                  <a:lnTo>
                    <a:pt x="139065" y="197167"/>
                  </a:lnTo>
                  <a:lnTo>
                    <a:pt x="139065" y="128111"/>
                  </a:lnTo>
                  <a:lnTo>
                    <a:pt x="111443" y="100013"/>
                  </a:lnTo>
                  <a:lnTo>
                    <a:pt x="20955" y="190976"/>
                  </a:lnTo>
                  <a:lnTo>
                    <a:pt x="0" y="169544"/>
                  </a:lnTo>
                  <a:lnTo>
                    <a:pt x="50482" y="118586"/>
                  </a:lnTo>
                  <a:lnTo>
                    <a:pt x="7620" y="75723"/>
                  </a:lnTo>
                  <a:lnTo>
                    <a:pt x="50959" y="31909"/>
                  </a:lnTo>
                  <a:lnTo>
                    <a:pt x="71438" y="31909"/>
                  </a:lnTo>
                  <a:lnTo>
                    <a:pt x="103347" y="0"/>
                  </a:lnTo>
                  <a:lnTo>
                    <a:pt x="113348" y="10001"/>
                  </a:lnTo>
                  <a:lnTo>
                    <a:pt x="101441" y="21907"/>
                  </a:lnTo>
                  <a:lnTo>
                    <a:pt x="122397" y="43815"/>
                  </a:lnTo>
                  <a:lnTo>
                    <a:pt x="76200" y="43815"/>
                  </a:lnTo>
                  <a:lnTo>
                    <a:pt x="76200" y="63817"/>
                  </a:lnTo>
                  <a:lnTo>
                    <a:pt x="196215" y="6381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20" name="Forma libre: forma 768">
              <a:extLst>
                <a:ext uri="{FF2B5EF4-FFF2-40B4-BE49-F238E27FC236}">
                  <a16:creationId xmlns:a16="http://schemas.microsoft.com/office/drawing/2014/main" id="{1FE7CC62-7432-E445-9952-3FFB5290074E}"/>
                </a:ext>
              </a:extLst>
            </p:cNvPr>
            <p:cNvSpPr/>
            <p:nvPr/>
          </p:nvSpPr>
          <p:spPr>
            <a:xfrm>
              <a:off x="5020854" y="3123608"/>
              <a:ext cx="1664" cy="1664"/>
            </a:xfrm>
            <a:custGeom>
              <a:avLst/>
              <a:gdLst>
                <a:gd name="connsiteX0" fmla="*/ 0 w 2857"/>
                <a:gd name="connsiteY0" fmla="*/ 2857 h 2856"/>
                <a:gd name="connsiteX1" fmla="*/ 2858 w 2857"/>
                <a:gd name="connsiteY1" fmla="*/ 2857 h 2856"/>
                <a:gd name="connsiteX2" fmla="*/ 0 w 2857"/>
                <a:gd name="connsiteY2" fmla="*/ 0 h 2856"/>
              </a:gdLst>
              <a:ahLst/>
              <a:cxnLst>
                <a:cxn ang="0">
                  <a:pos x="connsiteX0" y="connsiteY0"/>
                </a:cxn>
                <a:cxn ang="0">
                  <a:pos x="connsiteX1" y="connsiteY1"/>
                </a:cxn>
                <a:cxn ang="0">
                  <a:pos x="connsiteX2" y="connsiteY2"/>
                </a:cxn>
              </a:cxnLst>
              <a:rect l="l" t="t" r="r" b="b"/>
              <a:pathLst>
                <a:path w="2857" h="2856">
                  <a:moveTo>
                    <a:pt x="0" y="2857"/>
                  </a:moveTo>
                  <a:lnTo>
                    <a:pt x="2858" y="2857"/>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21" name="Forma libre: forma 769">
              <a:extLst>
                <a:ext uri="{FF2B5EF4-FFF2-40B4-BE49-F238E27FC236}">
                  <a16:creationId xmlns:a16="http://schemas.microsoft.com/office/drawing/2014/main" id="{F0EC9BE0-ADB2-0842-9ACD-E814F4D85B0B}"/>
                </a:ext>
              </a:extLst>
            </p:cNvPr>
            <p:cNvSpPr/>
            <p:nvPr/>
          </p:nvSpPr>
          <p:spPr>
            <a:xfrm>
              <a:off x="4791141" y="2925244"/>
              <a:ext cx="153697" cy="102650"/>
            </a:xfrm>
            <a:custGeom>
              <a:avLst/>
              <a:gdLst>
                <a:gd name="connsiteX0" fmla="*/ 263843 w 263842"/>
                <a:gd name="connsiteY0" fmla="*/ 100488 h 176212"/>
                <a:gd name="connsiteX1" fmla="*/ 263843 w 263842"/>
                <a:gd name="connsiteY1" fmla="*/ 164782 h 176212"/>
                <a:gd name="connsiteX2" fmla="*/ 260032 w 263842"/>
                <a:gd name="connsiteY2" fmla="*/ 164782 h 176212"/>
                <a:gd name="connsiteX3" fmla="*/ 260032 w 263842"/>
                <a:gd name="connsiteY3" fmla="*/ 176213 h 176212"/>
                <a:gd name="connsiteX4" fmla="*/ 184309 w 263842"/>
                <a:gd name="connsiteY4" fmla="*/ 176213 h 176212"/>
                <a:gd name="connsiteX5" fmla="*/ 148114 w 263842"/>
                <a:gd name="connsiteY5" fmla="*/ 139540 h 176212"/>
                <a:gd name="connsiteX6" fmla="*/ 75247 w 263842"/>
                <a:gd name="connsiteY6" fmla="*/ 139540 h 176212"/>
                <a:gd name="connsiteX7" fmla="*/ 0 w 263842"/>
                <a:gd name="connsiteY7" fmla="*/ 63340 h 176212"/>
                <a:gd name="connsiteX8" fmla="*/ 36195 w 263842"/>
                <a:gd name="connsiteY8" fmla="*/ 27146 h 176212"/>
                <a:gd name="connsiteX9" fmla="*/ 62865 w 263842"/>
                <a:gd name="connsiteY9" fmla="*/ 0 h 176212"/>
                <a:gd name="connsiteX10" fmla="*/ 162401 w 263842"/>
                <a:gd name="connsiteY10" fmla="*/ 100488 h 17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3842" h="176212">
                  <a:moveTo>
                    <a:pt x="263843" y="100488"/>
                  </a:moveTo>
                  <a:lnTo>
                    <a:pt x="263843" y="164782"/>
                  </a:lnTo>
                  <a:lnTo>
                    <a:pt x="260032" y="164782"/>
                  </a:lnTo>
                  <a:lnTo>
                    <a:pt x="260032" y="176213"/>
                  </a:lnTo>
                  <a:lnTo>
                    <a:pt x="184309" y="176213"/>
                  </a:lnTo>
                  <a:lnTo>
                    <a:pt x="148114" y="139540"/>
                  </a:lnTo>
                  <a:lnTo>
                    <a:pt x="75247" y="139540"/>
                  </a:lnTo>
                  <a:lnTo>
                    <a:pt x="0" y="63340"/>
                  </a:lnTo>
                  <a:lnTo>
                    <a:pt x="36195" y="27146"/>
                  </a:lnTo>
                  <a:lnTo>
                    <a:pt x="62865" y="0"/>
                  </a:lnTo>
                  <a:lnTo>
                    <a:pt x="162401" y="10048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22" name="Forma libre: forma 770">
              <a:extLst>
                <a:ext uri="{FF2B5EF4-FFF2-40B4-BE49-F238E27FC236}">
                  <a16:creationId xmlns:a16="http://schemas.microsoft.com/office/drawing/2014/main" id="{2EEA5DB3-3AC7-5042-BFCA-AD33702275F7}"/>
                </a:ext>
              </a:extLst>
            </p:cNvPr>
            <p:cNvSpPr/>
            <p:nvPr/>
          </p:nvSpPr>
          <p:spPr>
            <a:xfrm>
              <a:off x="4953439" y="2978233"/>
              <a:ext cx="63809" cy="35511"/>
            </a:xfrm>
            <a:custGeom>
              <a:avLst/>
              <a:gdLst>
                <a:gd name="connsiteX0" fmla="*/ 109538 w 109537"/>
                <a:gd name="connsiteY0" fmla="*/ 16669 h 60960"/>
                <a:gd name="connsiteX1" fmla="*/ 109538 w 109537"/>
                <a:gd name="connsiteY1" fmla="*/ 60960 h 60960"/>
                <a:gd name="connsiteX2" fmla="*/ 11906 w 109537"/>
                <a:gd name="connsiteY2" fmla="*/ 60960 h 60960"/>
                <a:gd name="connsiteX3" fmla="*/ 0 w 109537"/>
                <a:gd name="connsiteY3" fmla="*/ 49054 h 60960"/>
                <a:gd name="connsiteX4" fmla="*/ 13811 w 109537"/>
                <a:gd name="connsiteY4" fmla="*/ 32385 h 60960"/>
                <a:gd name="connsiteX5" fmla="*/ 40005 w 109537"/>
                <a:gd name="connsiteY5" fmla="*/ 0 h 60960"/>
                <a:gd name="connsiteX6" fmla="*/ 56197 w 109537"/>
                <a:gd name="connsiteY6" fmla="*/ 16669 h 6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537" h="60960">
                  <a:moveTo>
                    <a:pt x="109538" y="16669"/>
                  </a:moveTo>
                  <a:lnTo>
                    <a:pt x="109538" y="60960"/>
                  </a:lnTo>
                  <a:lnTo>
                    <a:pt x="11906" y="60960"/>
                  </a:lnTo>
                  <a:lnTo>
                    <a:pt x="0" y="49054"/>
                  </a:lnTo>
                  <a:lnTo>
                    <a:pt x="13811" y="32385"/>
                  </a:lnTo>
                  <a:lnTo>
                    <a:pt x="40005" y="0"/>
                  </a:lnTo>
                  <a:lnTo>
                    <a:pt x="56197" y="1666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23" name="Forma libre: forma 771">
              <a:extLst>
                <a:ext uri="{FF2B5EF4-FFF2-40B4-BE49-F238E27FC236}">
                  <a16:creationId xmlns:a16="http://schemas.microsoft.com/office/drawing/2014/main" id="{26AB9ABF-6975-8D4D-B137-A75A2B42CED5}"/>
                </a:ext>
              </a:extLst>
            </p:cNvPr>
            <p:cNvSpPr/>
            <p:nvPr/>
          </p:nvSpPr>
          <p:spPr>
            <a:xfrm>
              <a:off x="4939290" y="2377315"/>
              <a:ext cx="591762" cy="282425"/>
            </a:xfrm>
            <a:custGeom>
              <a:avLst/>
              <a:gdLst>
                <a:gd name="connsiteX0" fmla="*/ 1015841 w 1015840"/>
                <a:gd name="connsiteY0" fmla="*/ 241459 h 484821"/>
                <a:gd name="connsiteX1" fmla="*/ 1000125 w 1015840"/>
                <a:gd name="connsiteY1" fmla="*/ 257651 h 484821"/>
                <a:gd name="connsiteX2" fmla="*/ 919639 w 1015840"/>
                <a:gd name="connsiteY2" fmla="*/ 257651 h 484821"/>
                <a:gd name="connsiteX3" fmla="*/ 847725 w 1015840"/>
                <a:gd name="connsiteY3" fmla="*/ 329565 h 484821"/>
                <a:gd name="connsiteX4" fmla="*/ 745331 w 1015840"/>
                <a:gd name="connsiteY4" fmla="*/ 329565 h 484821"/>
                <a:gd name="connsiteX5" fmla="*/ 745331 w 1015840"/>
                <a:gd name="connsiteY5" fmla="*/ 363855 h 484821"/>
                <a:gd name="connsiteX6" fmla="*/ 761047 w 1015840"/>
                <a:gd name="connsiteY6" fmla="*/ 379571 h 484821"/>
                <a:gd name="connsiteX7" fmla="*/ 695801 w 1015840"/>
                <a:gd name="connsiteY7" fmla="*/ 445769 h 484821"/>
                <a:gd name="connsiteX8" fmla="*/ 591026 w 1015840"/>
                <a:gd name="connsiteY8" fmla="*/ 445769 h 484821"/>
                <a:gd name="connsiteX9" fmla="*/ 552450 w 1015840"/>
                <a:gd name="connsiteY9" fmla="*/ 484822 h 484821"/>
                <a:gd name="connsiteX10" fmla="*/ 506730 w 1015840"/>
                <a:gd name="connsiteY10" fmla="*/ 484822 h 484821"/>
                <a:gd name="connsiteX11" fmla="*/ 454819 w 1015840"/>
                <a:gd name="connsiteY11" fmla="*/ 432434 h 484821"/>
                <a:gd name="connsiteX12" fmla="*/ 270986 w 1015840"/>
                <a:gd name="connsiteY12" fmla="*/ 432434 h 484821"/>
                <a:gd name="connsiteX13" fmla="*/ 162401 w 1015840"/>
                <a:gd name="connsiteY13" fmla="*/ 322897 h 484821"/>
                <a:gd name="connsiteX14" fmla="*/ 87153 w 1015840"/>
                <a:gd name="connsiteY14" fmla="*/ 322897 h 484821"/>
                <a:gd name="connsiteX15" fmla="*/ 87153 w 1015840"/>
                <a:gd name="connsiteY15" fmla="*/ 231457 h 484821"/>
                <a:gd name="connsiteX16" fmla="*/ 0 w 1015840"/>
                <a:gd name="connsiteY16" fmla="*/ 142875 h 484821"/>
                <a:gd name="connsiteX17" fmla="*/ 20478 w 1015840"/>
                <a:gd name="connsiteY17" fmla="*/ 122396 h 484821"/>
                <a:gd name="connsiteX18" fmla="*/ 50482 w 1015840"/>
                <a:gd name="connsiteY18" fmla="*/ 122396 h 484821"/>
                <a:gd name="connsiteX19" fmla="*/ 109061 w 1015840"/>
                <a:gd name="connsiteY19" fmla="*/ 63340 h 484821"/>
                <a:gd name="connsiteX20" fmla="*/ 198120 w 1015840"/>
                <a:gd name="connsiteY20" fmla="*/ 63340 h 484821"/>
                <a:gd name="connsiteX21" fmla="*/ 224314 w 1015840"/>
                <a:gd name="connsiteY21" fmla="*/ 90011 h 484821"/>
                <a:gd name="connsiteX22" fmla="*/ 319088 w 1015840"/>
                <a:gd name="connsiteY22" fmla="*/ 90011 h 484821"/>
                <a:gd name="connsiteX23" fmla="*/ 319088 w 1015840"/>
                <a:gd name="connsiteY23" fmla="*/ 39052 h 484821"/>
                <a:gd name="connsiteX24" fmla="*/ 358140 w 1015840"/>
                <a:gd name="connsiteY24" fmla="*/ 0 h 484821"/>
                <a:gd name="connsiteX25" fmla="*/ 378142 w 1015840"/>
                <a:gd name="connsiteY25" fmla="*/ 20002 h 484821"/>
                <a:gd name="connsiteX26" fmla="*/ 450056 w 1015840"/>
                <a:gd name="connsiteY26" fmla="*/ 20002 h 484821"/>
                <a:gd name="connsiteX27" fmla="*/ 450056 w 1015840"/>
                <a:gd name="connsiteY27" fmla="*/ 76200 h 484821"/>
                <a:gd name="connsiteX28" fmla="*/ 609600 w 1015840"/>
                <a:gd name="connsiteY28" fmla="*/ 76200 h 484821"/>
                <a:gd name="connsiteX29" fmla="*/ 657701 w 1015840"/>
                <a:gd name="connsiteY29" fmla="*/ 124301 h 484821"/>
                <a:gd name="connsiteX30" fmla="*/ 793432 w 1015840"/>
                <a:gd name="connsiteY30" fmla="*/ 124301 h 484821"/>
                <a:gd name="connsiteX31" fmla="*/ 836771 w 1015840"/>
                <a:gd name="connsiteY31" fmla="*/ 80963 h 484821"/>
                <a:gd name="connsiteX32" fmla="*/ 892969 w 1015840"/>
                <a:gd name="connsiteY32" fmla="*/ 80963 h 484821"/>
                <a:gd name="connsiteX33" fmla="*/ 917257 w 1015840"/>
                <a:gd name="connsiteY33" fmla="*/ 105251 h 484821"/>
                <a:gd name="connsiteX34" fmla="*/ 886301 w 1015840"/>
                <a:gd name="connsiteY34" fmla="*/ 136207 h 484821"/>
                <a:gd name="connsiteX35" fmla="*/ 886301 w 1015840"/>
                <a:gd name="connsiteY35" fmla="*/ 199548 h 484821"/>
                <a:gd name="connsiteX36" fmla="*/ 974407 w 1015840"/>
                <a:gd name="connsiteY36" fmla="*/ 199548 h 48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15840" h="484821">
                  <a:moveTo>
                    <a:pt x="1015841" y="241459"/>
                  </a:moveTo>
                  <a:lnTo>
                    <a:pt x="1000125" y="257651"/>
                  </a:lnTo>
                  <a:lnTo>
                    <a:pt x="919639" y="257651"/>
                  </a:lnTo>
                  <a:lnTo>
                    <a:pt x="847725" y="329565"/>
                  </a:lnTo>
                  <a:lnTo>
                    <a:pt x="745331" y="329565"/>
                  </a:lnTo>
                  <a:lnTo>
                    <a:pt x="745331" y="363855"/>
                  </a:lnTo>
                  <a:lnTo>
                    <a:pt x="761047" y="379571"/>
                  </a:lnTo>
                  <a:lnTo>
                    <a:pt x="695801" y="445769"/>
                  </a:lnTo>
                  <a:lnTo>
                    <a:pt x="591026" y="445769"/>
                  </a:lnTo>
                  <a:lnTo>
                    <a:pt x="552450" y="484822"/>
                  </a:lnTo>
                  <a:lnTo>
                    <a:pt x="506730" y="484822"/>
                  </a:lnTo>
                  <a:lnTo>
                    <a:pt x="454819" y="432434"/>
                  </a:lnTo>
                  <a:lnTo>
                    <a:pt x="270986" y="432434"/>
                  </a:lnTo>
                  <a:lnTo>
                    <a:pt x="162401" y="322897"/>
                  </a:lnTo>
                  <a:lnTo>
                    <a:pt x="87153" y="322897"/>
                  </a:lnTo>
                  <a:lnTo>
                    <a:pt x="87153" y="231457"/>
                  </a:lnTo>
                  <a:lnTo>
                    <a:pt x="0" y="142875"/>
                  </a:lnTo>
                  <a:lnTo>
                    <a:pt x="20478" y="122396"/>
                  </a:lnTo>
                  <a:lnTo>
                    <a:pt x="50482" y="122396"/>
                  </a:lnTo>
                  <a:lnTo>
                    <a:pt x="109061" y="63340"/>
                  </a:lnTo>
                  <a:lnTo>
                    <a:pt x="198120" y="63340"/>
                  </a:lnTo>
                  <a:lnTo>
                    <a:pt x="224314" y="90011"/>
                  </a:lnTo>
                  <a:lnTo>
                    <a:pt x="319088" y="90011"/>
                  </a:lnTo>
                  <a:lnTo>
                    <a:pt x="319088" y="39052"/>
                  </a:lnTo>
                  <a:lnTo>
                    <a:pt x="358140" y="0"/>
                  </a:lnTo>
                  <a:lnTo>
                    <a:pt x="378142" y="20002"/>
                  </a:lnTo>
                  <a:lnTo>
                    <a:pt x="450056" y="20002"/>
                  </a:lnTo>
                  <a:lnTo>
                    <a:pt x="450056" y="76200"/>
                  </a:lnTo>
                  <a:lnTo>
                    <a:pt x="609600" y="76200"/>
                  </a:lnTo>
                  <a:lnTo>
                    <a:pt x="657701" y="124301"/>
                  </a:lnTo>
                  <a:lnTo>
                    <a:pt x="793432" y="124301"/>
                  </a:lnTo>
                  <a:lnTo>
                    <a:pt x="836771" y="80963"/>
                  </a:lnTo>
                  <a:lnTo>
                    <a:pt x="892969" y="80963"/>
                  </a:lnTo>
                  <a:lnTo>
                    <a:pt x="917257" y="105251"/>
                  </a:lnTo>
                  <a:lnTo>
                    <a:pt x="886301" y="136207"/>
                  </a:lnTo>
                  <a:lnTo>
                    <a:pt x="886301" y="199548"/>
                  </a:lnTo>
                  <a:lnTo>
                    <a:pt x="974407" y="19954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24" name="Forma libre: forma 772">
              <a:extLst>
                <a:ext uri="{FF2B5EF4-FFF2-40B4-BE49-F238E27FC236}">
                  <a16:creationId xmlns:a16="http://schemas.microsoft.com/office/drawing/2014/main" id="{C73F3466-3583-E848-94CA-13A845250B7B}"/>
                </a:ext>
              </a:extLst>
            </p:cNvPr>
            <p:cNvSpPr/>
            <p:nvPr/>
          </p:nvSpPr>
          <p:spPr>
            <a:xfrm>
              <a:off x="4057610" y="2601480"/>
              <a:ext cx="136219" cy="52990"/>
            </a:xfrm>
            <a:custGeom>
              <a:avLst/>
              <a:gdLst>
                <a:gd name="connsiteX0" fmla="*/ 0 w 233838"/>
                <a:gd name="connsiteY0" fmla="*/ 23813 h 90964"/>
                <a:gd name="connsiteX1" fmla="*/ 23813 w 233838"/>
                <a:gd name="connsiteY1" fmla="*/ 0 h 90964"/>
                <a:gd name="connsiteX2" fmla="*/ 87630 w 233838"/>
                <a:gd name="connsiteY2" fmla="*/ 0 h 90964"/>
                <a:gd name="connsiteX3" fmla="*/ 131921 w 233838"/>
                <a:gd name="connsiteY3" fmla="*/ 45244 h 90964"/>
                <a:gd name="connsiteX4" fmla="*/ 188119 w 233838"/>
                <a:gd name="connsiteY4" fmla="*/ 45244 h 90964"/>
                <a:gd name="connsiteX5" fmla="*/ 233839 w 233838"/>
                <a:gd name="connsiteY5" fmla="*/ 90964 h 90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8" h="90964">
                  <a:moveTo>
                    <a:pt x="0" y="23813"/>
                  </a:moveTo>
                  <a:lnTo>
                    <a:pt x="23813" y="0"/>
                  </a:lnTo>
                  <a:lnTo>
                    <a:pt x="87630" y="0"/>
                  </a:lnTo>
                  <a:lnTo>
                    <a:pt x="131921" y="45244"/>
                  </a:lnTo>
                  <a:lnTo>
                    <a:pt x="188119" y="45244"/>
                  </a:lnTo>
                  <a:lnTo>
                    <a:pt x="233839" y="90964"/>
                  </a:lnTo>
                </a:path>
              </a:pathLst>
            </a:custGeom>
            <a:solidFill>
              <a:srgbClr val="F6F6F6"/>
            </a:solidFill>
            <a:ln w="6350" cap="flat">
              <a:solidFill>
                <a:srgbClr val="FFFFFF"/>
              </a:solidFill>
              <a:prstDash val="solid"/>
              <a:miter/>
            </a:ln>
          </p:spPr>
          <p:txBody>
            <a:bodyPr rtlCol="0" anchor="ctr"/>
            <a:lstStyle/>
            <a:p>
              <a:endParaRPr lang="es-ES"/>
            </a:p>
          </p:txBody>
        </p:sp>
        <p:sp>
          <p:nvSpPr>
            <p:cNvPr id="425" name="Forma libre: forma 773">
              <a:extLst>
                <a:ext uri="{FF2B5EF4-FFF2-40B4-BE49-F238E27FC236}">
                  <a16:creationId xmlns:a16="http://schemas.microsoft.com/office/drawing/2014/main" id="{EB80EADC-1143-D841-A135-BDFD1EB67002}"/>
                </a:ext>
              </a:extLst>
            </p:cNvPr>
            <p:cNvSpPr/>
            <p:nvPr/>
          </p:nvSpPr>
          <p:spPr>
            <a:xfrm>
              <a:off x="4262078" y="3065070"/>
              <a:ext cx="3329" cy="3051"/>
            </a:xfrm>
            <a:custGeom>
              <a:avLst/>
              <a:gdLst>
                <a:gd name="connsiteX0" fmla="*/ 0 w 5715"/>
                <a:gd name="connsiteY0" fmla="*/ 0 h 5238"/>
                <a:gd name="connsiteX1" fmla="*/ 5715 w 5715"/>
                <a:gd name="connsiteY1" fmla="*/ 5239 h 5238"/>
              </a:gdLst>
              <a:ahLst/>
              <a:cxnLst>
                <a:cxn ang="0">
                  <a:pos x="connsiteX0" y="connsiteY0"/>
                </a:cxn>
                <a:cxn ang="0">
                  <a:pos x="connsiteX1" y="connsiteY1"/>
                </a:cxn>
              </a:cxnLst>
              <a:rect l="l" t="t" r="r" b="b"/>
              <a:pathLst>
                <a:path w="5715" h="5238">
                  <a:moveTo>
                    <a:pt x="0" y="0"/>
                  </a:moveTo>
                  <a:lnTo>
                    <a:pt x="5715" y="5239"/>
                  </a:lnTo>
                </a:path>
              </a:pathLst>
            </a:custGeom>
            <a:ln w="6350" cap="flat">
              <a:solidFill>
                <a:srgbClr val="FFFFFF"/>
              </a:solidFill>
              <a:prstDash val="solid"/>
              <a:miter/>
            </a:ln>
          </p:spPr>
          <p:txBody>
            <a:bodyPr rtlCol="0" anchor="ctr"/>
            <a:lstStyle/>
            <a:p>
              <a:endParaRPr lang="es-ES"/>
            </a:p>
          </p:txBody>
        </p:sp>
        <p:sp>
          <p:nvSpPr>
            <p:cNvPr id="426" name="Forma libre: forma 774">
              <a:extLst>
                <a:ext uri="{FF2B5EF4-FFF2-40B4-BE49-F238E27FC236}">
                  <a16:creationId xmlns:a16="http://schemas.microsoft.com/office/drawing/2014/main" id="{698916A3-229F-AC46-A7DB-9A48EE3A7814}"/>
                </a:ext>
              </a:extLst>
            </p:cNvPr>
            <p:cNvSpPr/>
            <p:nvPr/>
          </p:nvSpPr>
          <p:spPr>
            <a:xfrm>
              <a:off x="4945393" y="2984060"/>
              <a:ext cx="15813" cy="12206"/>
            </a:xfrm>
            <a:custGeom>
              <a:avLst/>
              <a:gdLst>
                <a:gd name="connsiteX0" fmla="*/ 0 w 27146"/>
                <a:gd name="connsiteY0" fmla="*/ 0 h 20954"/>
                <a:gd name="connsiteX1" fmla="*/ 27146 w 27146"/>
                <a:gd name="connsiteY1" fmla="*/ 0 h 20954"/>
                <a:gd name="connsiteX2" fmla="*/ 27146 w 27146"/>
                <a:gd name="connsiteY2" fmla="*/ 20955 h 20954"/>
              </a:gdLst>
              <a:ahLst/>
              <a:cxnLst>
                <a:cxn ang="0">
                  <a:pos x="connsiteX0" y="connsiteY0"/>
                </a:cxn>
                <a:cxn ang="0">
                  <a:pos x="connsiteX1" y="connsiteY1"/>
                </a:cxn>
                <a:cxn ang="0">
                  <a:pos x="connsiteX2" y="connsiteY2"/>
                </a:cxn>
              </a:cxnLst>
              <a:rect l="l" t="t" r="r" b="b"/>
              <a:pathLst>
                <a:path w="27146" h="20954">
                  <a:moveTo>
                    <a:pt x="0" y="0"/>
                  </a:moveTo>
                  <a:lnTo>
                    <a:pt x="27146" y="0"/>
                  </a:lnTo>
                  <a:lnTo>
                    <a:pt x="27146" y="20955"/>
                  </a:lnTo>
                </a:path>
              </a:pathLst>
            </a:custGeom>
            <a:solidFill>
              <a:srgbClr val="F6F6F6"/>
            </a:solidFill>
            <a:ln w="6350" cap="rnd">
              <a:solidFill>
                <a:srgbClr val="FFFFFF"/>
              </a:solidFill>
              <a:prstDash val="solid"/>
              <a:round/>
            </a:ln>
          </p:spPr>
          <p:txBody>
            <a:bodyPr rtlCol="0" anchor="ctr"/>
            <a:lstStyle/>
            <a:p>
              <a:endParaRPr lang="es-ES"/>
            </a:p>
          </p:txBody>
        </p:sp>
        <p:sp>
          <p:nvSpPr>
            <p:cNvPr id="427" name="Forma libre: forma 775">
              <a:extLst>
                <a:ext uri="{FF2B5EF4-FFF2-40B4-BE49-F238E27FC236}">
                  <a16:creationId xmlns:a16="http://schemas.microsoft.com/office/drawing/2014/main" id="{E7B4ADC7-1127-7F45-8C3D-F7A05C743B3A}"/>
                </a:ext>
              </a:extLst>
            </p:cNvPr>
            <p:cNvSpPr/>
            <p:nvPr/>
          </p:nvSpPr>
          <p:spPr>
            <a:xfrm>
              <a:off x="5650626" y="2732151"/>
              <a:ext cx="31350" cy="16646"/>
            </a:xfrm>
            <a:custGeom>
              <a:avLst/>
              <a:gdLst>
                <a:gd name="connsiteX0" fmla="*/ 0 w 53816"/>
                <a:gd name="connsiteY0" fmla="*/ 28575 h 28575"/>
                <a:gd name="connsiteX1" fmla="*/ 16669 w 53816"/>
                <a:gd name="connsiteY1" fmla="*/ 12383 h 28575"/>
                <a:gd name="connsiteX2" fmla="*/ 41434 w 53816"/>
                <a:gd name="connsiteY2" fmla="*/ 12383 h 28575"/>
                <a:gd name="connsiteX3" fmla="*/ 53816 w 53816"/>
                <a:gd name="connsiteY3" fmla="*/ 0 h 28575"/>
              </a:gdLst>
              <a:ahLst/>
              <a:cxnLst>
                <a:cxn ang="0">
                  <a:pos x="connsiteX0" y="connsiteY0"/>
                </a:cxn>
                <a:cxn ang="0">
                  <a:pos x="connsiteX1" y="connsiteY1"/>
                </a:cxn>
                <a:cxn ang="0">
                  <a:pos x="connsiteX2" y="connsiteY2"/>
                </a:cxn>
                <a:cxn ang="0">
                  <a:pos x="connsiteX3" y="connsiteY3"/>
                </a:cxn>
              </a:cxnLst>
              <a:rect l="l" t="t" r="r" b="b"/>
              <a:pathLst>
                <a:path w="53816" h="28575">
                  <a:moveTo>
                    <a:pt x="0" y="28575"/>
                  </a:moveTo>
                  <a:lnTo>
                    <a:pt x="16669" y="12383"/>
                  </a:lnTo>
                  <a:lnTo>
                    <a:pt x="41434" y="12383"/>
                  </a:lnTo>
                  <a:lnTo>
                    <a:pt x="53816" y="0"/>
                  </a:lnTo>
                </a:path>
              </a:pathLst>
            </a:custGeom>
            <a:solidFill>
              <a:srgbClr val="F6F6F6"/>
            </a:solidFill>
            <a:ln w="6350" cap="rnd">
              <a:solidFill>
                <a:srgbClr val="FFFFFF"/>
              </a:solidFill>
              <a:prstDash val="solid"/>
              <a:round/>
            </a:ln>
          </p:spPr>
          <p:txBody>
            <a:bodyPr rtlCol="0" anchor="ctr"/>
            <a:lstStyle/>
            <a:p>
              <a:endParaRPr lang="es-ES"/>
            </a:p>
          </p:txBody>
        </p:sp>
        <p:sp>
          <p:nvSpPr>
            <p:cNvPr id="428" name="Forma libre: forma 776">
              <a:extLst>
                <a:ext uri="{FF2B5EF4-FFF2-40B4-BE49-F238E27FC236}">
                  <a16:creationId xmlns:a16="http://schemas.microsoft.com/office/drawing/2014/main" id="{32D3BAB7-E138-AE40-A574-FB7D9C025335}"/>
                </a:ext>
              </a:extLst>
            </p:cNvPr>
            <p:cNvSpPr/>
            <p:nvPr/>
          </p:nvSpPr>
          <p:spPr>
            <a:xfrm>
              <a:off x="3492204" y="2283266"/>
              <a:ext cx="11652" cy="1664"/>
            </a:xfrm>
            <a:custGeom>
              <a:avLst/>
              <a:gdLst>
                <a:gd name="connsiteX0" fmla="*/ 0 w 20002"/>
                <a:gd name="connsiteY0" fmla="*/ 0 h 2857"/>
                <a:gd name="connsiteX1" fmla="*/ 20003 w 20002"/>
                <a:gd name="connsiteY1" fmla="*/ 2858 h 2857"/>
              </a:gdLst>
              <a:ahLst/>
              <a:cxnLst>
                <a:cxn ang="0">
                  <a:pos x="connsiteX0" y="connsiteY0"/>
                </a:cxn>
                <a:cxn ang="0">
                  <a:pos x="connsiteX1" y="connsiteY1"/>
                </a:cxn>
              </a:cxnLst>
              <a:rect l="l" t="t" r="r" b="b"/>
              <a:pathLst>
                <a:path w="20002" h="2857">
                  <a:moveTo>
                    <a:pt x="0" y="0"/>
                  </a:moveTo>
                  <a:lnTo>
                    <a:pt x="20003" y="2858"/>
                  </a:lnTo>
                </a:path>
              </a:pathLst>
            </a:custGeom>
            <a:ln w="6350" cap="rnd">
              <a:solidFill>
                <a:srgbClr val="FFFFFF"/>
              </a:solidFill>
              <a:prstDash val="solid"/>
              <a:round/>
            </a:ln>
          </p:spPr>
          <p:txBody>
            <a:bodyPr rtlCol="0" anchor="ctr"/>
            <a:lstStyle/>
            <a:p>
              <a:endParaRPr lang="es-ES"/>
            </a:p>
          </p:txBody>
        </p:sp>
        <p:sp>
          <p:nvSpPr>
            <p:cNvPr id="429" name="Forma libre: forma 777">
              <a:extLst>
                <a:ext uri="{FF2B5EF4-FFF2-40B4-BE49-F238E27FC236}">
                  <a16:creationId xmlns:a16="http://schemas.microsoft.com/office/drawing/2014/main" id="{3F7DD030-8C0B-3446-9521-E38A9BB9993C}"/>
                </a:ext>
              </a:extLst>
            </p:cNvPr>
            <p:cNvSpPr/>
            <p:nvPr/>
          </p:nvSpPr>
          <p:spPr>
            <a:xfrm>
              <a:off x="4261800" y="3033997"/>
              <a:ext cx="15813" cy="29963"/>
            </a:xfrm>
            <a:custGeom>
              <a:avLst/>
              <a:gdLst>
                <a:gd name="connsiteX0" fmla="*/ 0 w 27146"/>
                <a:gd name="connsiteY0" fmla="*/ 47625 h 51435"/>
                <a:gd name="connsiteX1" fmla="*/ 0 w 27146"/>
                <a:gd name="connsiteY1" fmla="*/ 14288 h 51435"/>
                <a:gd name="connsiteX2" fmla="*/ 14288 w 27146"/>
                <a:gd name="connsiteY2" fmla="*/ 0 h 51435"/>
                <a:gd name="connsiteX3" fmla="*/ 27147 w 27146"/>
                <a:gd name="connsiteY3" fmla="*/ 0 h 51435"/>
                <a:gd name="connsiteX4" fmla="*/ 13335 w 27146"/>
                <a:gd name="connsiteY4" fmla="*/ 20479 h 51435"/>
                <a:gd name="connsiteX5" fmla="*/ 13335 w 27146"/>
                <a:gd name="connsiteY5" fmla="*/ 51435 h 51435"/>
                <a:gd name="connsiteX6" fmla="*/ 476 w 27146"/>
                <a:gd name="connsiteY6" fmla="*/ 49054 h 5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6" h="51435">
                  <a:moveTo>
                    <a:pt x="0" y="47625"/>
                  </a:moveTo>
                  <a:lnTo>
                    <a:pt x="0" y="14288"/>
                  </a:lnTo>
                  <a:lnTo>
                    <a:pt x="14288" y="0"/>
                  </a:lnTo>
                  <a:lnTo>
                    <a:pt x="27147" y="0"/>
                  </a:lnTo>
                  <a:lnTo>
                    <a:pt x="13335" y="20479"/>
                  </a:lnTo>
                  <a:lnTo>
                    <a:pt x="13335" y="51435"/>
                  </a:lnTo>
                  <a:lnTo>
                    <a:pt x="476" y="49054"/>
                  </a:lnTo>
                </a:path>
              </a:pathLst>
            </a:custGeom>
            <a:solidFill>
              <a:srgbClr val="F6F6F6"/>
            </a:solidFill>
            <a:ln w="6350" cap="flat">
              <a:solidFill>
                <a:srgbClr val="FFFFFF"/>
              </a:solidFill>
              <a:prstDash val="solid"/>
              <a:miter/>
            </a:ln>
          </p:spPr>
          <p:txBody>
            <a:bodyPr rtlCol="0" anchor="ctr"/>
            <a:lstStyle/>
            <a:p>
              <a:endParaRPr lang="es-ES"/>
            </a:p>
          </p:txBody>
        </p:sp>
        <p:sp>
          <p:nvSpPr>
            <p:cNvPr id="430" name="Forma libre: forma 778">
              <a:extLst>
                <a:ext uri="{FF2B5EF4-FFF2-40B4-BE49-F238E27FC236}">
                  <a16:creationId xmlns:a16="http://schemas.microsoft.com/office/drawing/2014/main" id="{05C0C88D-4E3F-C943-86EE-CABE598B341D}"/>
                </a:ext>
              </a:extLst>
            </p:cNvPr>
            <p:cNvSpPr/>
            <p:nvPr/>
          </p:nvSpPr>
          <p:spPr>
            <a:xfrm>
              <a:off x="3020569" y="2975736"/>
              <a:ext cx="9432" cy="9710"/>
            </a:xfrm>
            <a:custGeom>
              <a:avLst/>
              <a:gdLst>
                <a:gd name="connsiteX0" fmla="*/ 0 w 16192"/>
                <a:gd name="connsiteY0" fmla="*/ 10001 h 16668"/>
                <a:gd name="connsiteX1" fmla="*/ 6191 w 16192"/>
                <a:gd name="connsiteY1" fmla="*/ 16669 h 16668"/>
                <a:gd name="connsiteX2" fmla="*/ 16193 w 16192"/>
                <a:gd name="connsiteY2" fmla="*/ 6667 h 16668"/>
                <a:gd name="connsiteX3" fmla="*/ 10002 w 16192"/>
                <a:gd name="connsiteY3" fmla="*/ 0 h 16668"/>
              </a:gdLst>
              <a:ahLst/>
              <a:cxnLst>
                <a:cxn ang="0">
                  <a:pos x="connsiteX0" y="connsiteY0"/>
                </a:cxn>
                <a:cxn ang="0">
                  <a:pos x="connsiteX1" y="connsiteY1"/>
                </a:cxn>
                <a:cxn ang="0">
                  <a:pos x="connsiteX2" y="connsiteY2"/>
                </a:cxn>
                <a:cxn ang="0">
                  <a:pos x="connsiteX3" y="connsiteY3"/>
                </a:cxn>
              </a:cxnLst>
              <a:rect l="l" t="t" r="r" b="b"/>
              <a:pathLst>
                <a:path w="16192" h="16668">
                  <a:moveTo>
                    <a:pt x="0" y="10001"/>
                  </a:moveTo>
                  <a:lnTo>
                    <a:pt x="6191" y="16669"/>
                  </a:lnTo>
                  <a:lnTo>
                    <a:pt x="16193" y="6667"/>
                  </a:lnTo>
                  <a:lnTo>
                    <a:pt x="1000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1" name="Forma libre: forma 779">
              <a:extLst>
                <a:ext uri="{FF2B5EF4-FFF2-40B4-BE49-F238E27FC236}">
                  <a16:creationId xmlns:a16="http://schemas.microsoft.com/office/drawing/2014/main" id="{8D8C9F61-F898-6143-9605-D5A563A61931}"/>
                </a:ext>
              </a:extLst>
            </p:cNvPr>
            <p:cNvSpPr/>
            <p:nvPr/>
          </p:nvSpPr>
          <p:spPr>
            <a:xfrm>
              <a:off x="3067732" y="2971575"/>
              <a:ext cx="10819" cy="12206"/>
            </a:xfrm>
            <a:custGeom>
              <a:avLst/>
              <a:gdLst>
                <a:gd name="connsiteX0" fmla="*/ 0 w 18573"/>
                <a:gd name="connsiteY0" fmla="*/ 17144 h 20954"/>
                <a:gd name="connsiteX1" fmla="*/ 3810 w 18573"/>
                <a:gd name="connsiteY1" fmla="*/ 20955 h 20954"/>
                <a:gd name="connsiteX2" fmla="*/ 18574 w 18573"/>
                <a:gd name="connsiteY2" fmla="*/ 6191 h 20954"/>
                <a:gd name="connsiteX3" fmla="*/ 18574 w 18573"/>
                <a:gd name="connsiteY3" fmla="*/ 0 h 20954"/>
                <a:gd name="connsiteX4" fmla="*/ 10478 w 18573"/>
                <a:gd name="connsiteY4" fmla="*/ 0 h 20954"/>
                <a:gd name="connsiteX5" fmla="*/ 10478 w 18573"/>
                <a:gd name="connsiteY5" fmla="*/ 6191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73" h="20954">
                  <a:moveTo>
                    <a:pt x="0" y="17144"/>
                  </a:moveTo>
                  <a:lnTo>
                    <a:pt x="3810" y="20955"/>
                  </a:lnTo>
                  <a:lnTo>
                    <a:pt x="18574" y="6191"/>
                  </a:lnTo>
                  <a:lnTo>
                    <a:pt x="18574" y="0"/>
                  </a:lnTo>
                  <a:lnTo>
                    <a:pt x="10478" y="0"/>
                  </a:lnTo>
                  <a:lnTo>
                    <a:pt x="10478" y="619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2" name="Forma libre: forma 780">
              <a:extLst>
                <a:ext uri="{FF2B5EF4-FFF2-40B4-BE49-F238E27FC236}">
                  <a16:creationId xmlns:a16="http://schemas.microsoft.com/office/drawing/2014/main" id="{3E60455E-7F4E-1441-B434-F665C96CCDA3}"/>
                </a:ext>
              </a:extLst>
            </p:cNvPr>
            <p:cNvSpPr/>
            <p:nvPr/>
          </p:nvSpPr>
          <p:spPr>
            <a:xfrm>
              <a:off x="3041376" y="2984892"/>
              <a:ext cx="6103" cy="8323"/>
            </a:xfrm>
            <a:custGeom>
              <a:avLst/>
              <a:gdLst>
                <a:gd name="connsiteX0" fmla="*/ 2381 w 10477"/>
                <a:gd name="connsiteY0" fmla="*/ 0 h 14287"/>
                <a:gd name="connsiteX1" fmla="*/ 2381 w 10477"/>
                <a:gd name="connsiteY1" fmla="*/ 9048 h 14287"/>
                <a:gd name="connsiteX2" fmla="*/ 0 w 10477"/>
                <a:gd name="connsiteY2" fmla="*/ 11430 h 14287"/>
                <a:gd name="connsiteX3" fmla="*/ 2858 w 10477"/>
                <a:gd name="connsiteY3" fmla="*/ 14288 h 14287"/>
                <a:gd name="connsiteX4" fmla="*/ 10478 w 10477"/>
                <a:gd name="connsiteY4" fmla="*/ 7144 h 14287"/>
                <a:gd name="connsiteX5" fmla="*/ 10478 w 10477"/>
                <a:gd name="connsiteY5"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4287">
                  <a:moveTo>
                    <a:pt x="2381" y="0"/>
                  </a:moveTo>
                  <a:lnTo>
                    <a:pt x="2381" y="9048"/>
                  </a:lnTo>
                  <a:lnTo>
                    <a:pt x="0" y="11430"/>
                  </a:lnTo>
                  <a:lnTo>
                    <a:pt x="2858" y="14288"/>
                  </a:lnTo>
                  <a:lnTo>
                    <a:pt x="10478" y="7144"/>
                  </a:lnTo>
                  <a:lnTo>
                    <a:pt x="1047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3" name="Forma libre: forma 781">
              <a:extLst>
                <a:ext uri="{FF2B5EF4-FFF2-40B4-BE49-F238E27FC236}">
                  <a16:creationId xmlns:a16="http://schemas.microsoft.com/office/drawing/2014/main" id="{30D4162F-D4A3-AB40-9471-FCC665493251}"/>
                </a:ext>
              </a:extLst>
            </p:cNvPr>
            <p:cNvSpPr/>
            <p:nvPr/>
          </p:nvSpPr>
          <p:spPr>
            <a:xfrm>
              <a:off x="3041376" y="2984892"/>
              <a:ext cx="6103" cy="8323"/>
            </a:xfrm>
            <a:custGeom>
              <a:avLst/>
              <a:gdLst>
                <a:gd name="connsiteX0" fmla="*/ 2381 w 10477"/>
                <a:gd name="connsiteY0" fmla="*/ 0 h 14287"/>
                <a:gd name="connsiteX1" fmla="*/ 2381 w 10477"/>
                <a:gd name="connsiteY1" fmla="*/ 9048 h 14287"/>
                <a:gd name="connsiteX2" fmla="*/ 0 w 10477"/>
                <a:gd name="connsiteY2" fmla="*/ 11430 h 14287"/>
                <a:gd name="connsiteX3" fmla="*/ 2858 w 10477"/>
                <a:gd name="connsiteY3" fmla="*/ 14288 h 14287"/>
                <a:gd name="connsiteX4" fmla="*/ 10478 w 10477"/>
                <a:gd name="connsiteY4" fmla="*/ 7144 h 14287"/>
                <a:gd name="connsiteX5" fmla="*/ 10478 w 10477"/>
                <a:gd name="connsiteY5"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4287">
                  <a:moveTo>
                    <a:pt x="2381" y="0"/>
                  </a:moveTo>
                  <a:lnTo>
                    <a:pt x="2381" y="9048"/>
                  </a:lnTo>
                  <a:lnTo>
                    <a:pt x="0" y="11430"/>
                  </a:lnTo>
                  <a:lnTo>
                    <a:pt x="2858" y="14288"/>
                  </a:lnTo>
                  <a:lnTo>
                    <a:pt x="10478" y="7144"/>
                  </a:lnTo>
                  <a:lnTo>
                    <a:pt x="1047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4" name="Forma libre: forma 782">
              <a:extLst>
                <a:ext uri="{FF2B5EF4-FFF2-40B4-BE49-F238E27FC236}">
                  <a16:creationId xmlns:a16="http://schemas.microsoft.com/office/drawing/2014/main" id="{C82C2B7D-481F-0347-B570-80BFB4CF008D}"/>
                </a:ext>
              </a:extLst>
            </p:cNvPr>
            <p:cNvSpPr/>
            <p:nvPr/>
          </p:nvSpPr>
          <p:spPr>
            <a:xfrm>
              <a:off x="3067732" y="2971575"/>
              <a:ext cx="11097" cy="12206"/>
            </a:xfrm>
            <a:custGeom>
              <a:avLst/>
              <a:gdLst>
                <a:gd name="connsiteX0" fmla="*/ 10954 w 19050"/>
                <a:gd name="connsiteY0" fmla="*/ 0 h 20954"/>
                <a:gd name="connsiteX1" fmla="*/ 10954 w 19050"/>
                <a:gd name="connsiteY1" fmla="*/ 6191 h 20954"/>
                <a:gd name="connsiteX2" fmla="*/ 0 w 19050"/>
                <a:gd name="connsiteY2" fmla="*/ 17144 h 20954"/>
                <a:gd name="connsiteX3" fmla="*/ 3810 w 19050"/>
                <a:gd name="connsiteY3" fmla="*/ 20955 h 20954"/>
                <a:gd name="connsiteX4" fmla="*/ 19050 w 19050"/>
                <a:gd name="connsiteY4" fmla="*/ 6191 h 20954"/>
                <a:gd name="connsiteX5" fmla="*/ 19050 w 19050"/>
                <a:gd name="connsiteY5" fmla="*/ 0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0954">
                  <a:moveTo>
                    <a:pt x="10954" y="0"/>
                  </a:moveTo>
                  <a:lnTo>
                    <a:pt x="10954" y="6191"/>
                  </a:lnTo>
                  <a:lnTo>
                    <a:pt x="0" y="17144"/>
                  </a:lnTo>
                  <a:lnTo>
                    <a:pt x="3810" y="20955"/>
                  </a:lnTo>
                  <a:lnTo>
                    <a:pt x="19050" y="6191"/>
                  </a:lnTo>
                  <a:lnTo>
                    <a:pt x="1905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5" name="Forma libre: forma 783">
              <a:extLst>
                <a:ext uri="{FF2B5EF4-FFF2-40B4-BE49-F238E27FC236}">
                  <a16:creationId xmlns:a16="http://schemas.microsoft.com/office/drawing/2014/main" id="{4D276914-71DE-3944-A0FA-C4B314D295F8}"/>
                </a:ext>
              </a:extLst>
            </p:cNvPr>
            <p:cNvSpPr/>
            <p:nvPr/>
          </p:nvSpPr>
          <p:spPr>
            <a:xfrm>
              <a:off x="3020569" y="2975736"/>
              <a:ext cx="9432" cy="9710"/>
            </a:xfrm>
            <a:custGeom>
              <a:avLst/>
              <a:gdLst>
                <a:gd name="connsiteX0" fmla="*/ 10002 w 16192"/>
                <a:gd name="connsiteY0" fmla="*/ 0 h 16668"/>
                <a:gd name="connsiteX1" fmla="*/ 0 w 16192"/>
                <a:gd name="connsiteY1" fmla="*/ 10001 h 16668"/>
                <a:gd name="connsiteX2" fmla="*/ 6191 w 16192"/>
                <a:gd name="connsiteY2" fmla="*/ 16669 h 16668"/>
                <a:gd name="connsiteX3" fmla="*/ 16193 w 16192"/>
                <a:gd name="connsiteY3" fmla="*/ 6667 h 16668"/>
              </a:gdLst>
              <a:ahLst/>
              <a:cxnLst>
                <a:cxn ang="0">
                  <a:pos x="connsiteX0" y="connsiteY0"/>
                </a:cxn>
                <a:cxn ang="0">
                  <a:pos x="connsiteX1" y="connsiteY1"/>
                </a:cxn>
                <a:cxn ang="0">
                  <a:pos x="connsiteX2" y="connsiteY2"/>
                </a:cxn>
                <a:cxn ang="0">
                  <a:pos x="connsiteX3" y="connsiteY3"/>
                </a:cxn>
              </a:cxnLst>
              <a:rect l="l" t="t" r="r" b="b"/>
              <a:pathLst>
                <a:path w="16192" h="16668">
                  <a:moveTo>
                    <a:pt x="10002" y="0"/>
                  </a:moveTo>
                  <a:lnTo>
                    <a:pt x="0" y="10001"/>
                  </a:lnTo>
                  <a:lnTo>
                    <a:pt x="6191" y="16669"/>
                  </a:lnTo>
                  <a:lnTo>
                    <a:pt x="16193" y="666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6" name="Forma libre: forma 784">
              <a:extLst>
                <a:ext uri="{FF2B5EF4-FFF2-40B4-BE49-F238E27FC236}">
                  <a16:creationId xmlns:a16="http://schemas.microsoft.com/office/drawing/2014/main" id="{67EF436E-857C-1444-B8EF-AE3A0E02E3F2}"/>
                </a:ext>
              </a:extLst>
            </p:cNvPr>
            <p:cNvSpPr/>
            <p:nvPr/>
          </p:nvSpPr>
          <p:spPr>
            <a:xfrm>
              <a:off x="3041376" y="2984892"/>
              <a:ext cx="6103" cy="8323"/>
            </a:xfrm>
            <a:custGeom>
              <a:avLst/>
              <a:gdLst>
                <a:gd name="connsiteX0" fmla="*/ 2381 w 10477"/>
                <a:gd name="connsiteY0" fmla="*/ 0 h 14287"/>
                <a:gd name="connsiteX1" fmla="*/ 2381 w 10477"/>
                <a:gd name="connsiteY1" fmla="*/ 9048 h 14287"/>
                <a:gd name="connsiteX2" fmla="*/ 0 w 10477"/>
                <a:gd name="connsiteY2" fmla="*/ 11430 h 14287"/>
                <a:gd name="connsiteX3" fmla="*/ 2858 w 10477"/>
                <a:gd name="connsiteY3" fmla="*/ 14288 h 14287"/>
                <a:gd name="connsiteX4" fmla="*/ 10478 w 10477"/>
                <a:gd name="connsiteY4" fmla="*/ 7144 h 14287"/>
                <a:gd name="connsiteX5" fmla="*/ 10478 w 10477"/>
                <a:gd name="connsiteY5" fmla="*/ 0 h 1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477" h="14287">
                  <a:moveTo>
                    <a:pt x="2381" y="0"/>
                  </a:moveTo>
                  <a:lnTo>
                    <a:pt x="2381" y="9048"/>
                  </a:lnTo>
                  <a:lnTo>
                    <a:pt x="0" y="11430"/>
                  </a:lnTo>
                  <a:lnTo>
                    <a:pt x="2858" y="14288"/>
                  </a:lnTo>
                  <a:lnTo>
                    <a:pt x="10478" y="7144"/>
                  </a:lnTo>
                  <a:lnTo>
                    <a:pt x="1047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7" name="Forma libre: forma 785">
              <a:extLst>
                <a:ext uri="{FF2B5EF4-FFF2-40B4-BE49-F238E27FC236}">
                  <a16:creationId xmlns:a16="http://schemas.microsoft.com/office/drawing/2014/main" id="{3207333E-9AFA-604D-93F0-33D5AC8EBFCD}"/>
                </a:ext>
              </a:extLst>
            </p:cNvPr>
            <p:cNvSpPr/>
            <p:nvPr/>
          </p:nvSpPr>
          <p:spPr>
            <a:xfrm>
              <a:off x="3067732" y="2971575"/>
              <a:ext cx="11097" cy="12206"/>
            </a:xfrm>
            <a:custGeom>
              <a:avLst/>
              <a:gdLst>
                <a:gd name="connsiteX0" fmla="*/ 10954 w 19050"/>
                <a:gd name="connsiteY0" fmla="*/ 0 h 20954"/>
                <a:gd name="connsiteX1" fmla="*/ 10954 w 19050"/>
                <a:gd name="connsiteY1" fmla="*/ 6191 h 20954"/>
                <a:gd name="connsiteX2" fmla="*/ 0 w 19050"/>
                <a:gd name="connsiteY2" fmla="*/ 17144 h 20954"/>
                <a:gd name="connsiteX3" fmla="*/ 3810 w 19050"/>
                <a:gd name="connsiteY3" fmla="*/ 20955 h 20954"/>
                <a:gd name="connsiteX4" fmla="*/ 19050 w 19050"/>
                <a:gd name="connsiteY4" fmla="*/ 6191 h 20954"/>
                <a:gd name="connsiteX5" fmla="*/ 19050 w 19050"/>
                <a:gd name="connsiteY5" fmla="*/ 0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20954">
                  <a:moveTo>
                    <a:pt x="10954" y="0"/>
                  </a:moveTo>
                  <a:lnTo>
                    <a:pt x="10954" y="6191"/>
                  </a:lnTo>
                  <a:lnTo>
                    <a:pt x="0" y="17144"/>
                  </a:lnTo>
                  <a:lnTo>
                    <a:pt x="3810" y="20955"/>
                  </a:lnTo>
                  <a:lnTo>
                    <a:pt x="19050" y="6191"/>
                  </a:lnTo>
                  <a:lnTo>
                    <a:pt x="1905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8" name="Forma libre: forma 786">
              <a:extLst>
                <a:ext uri="{FF2B5EF4-FFF2-40B4-BE49-F238E27FC236}">
                  <a16:creationId xmlns:a16="http://schemas.microsoft.com/office/drawing/2014/main" id="{76967720-0575-C046-9860-874C18BC8C97}"/>
                </a:ext>
              </a:extLst>
            </p:cNvPr>
            <p:cNvSpPr/>
            <p:nvPr/>
          </p:nvSpPr>
          <p:spPr>
            <a:xfrm>
              <a:off x="3020569" y="2975736"/>
              <a:ext cx="9432" cy="9710"/>
            </a:xfrm>
            <a:custGeom>
              <a:avLst/>
              <a:gdLst>
                <a:gd name="connsiteX0" fmla="*/ 10002 w 16192"/>
                <a:gd name="connsiteY0" fmla="*/ 0 h 16668"/>
                <a:gd name="connsiteX1" fmla="*/ 0 w 16192"/>
                <a:gd name="connsiteY1" fmla="*/ 10001 h 16668"/>
                <a:gd name="connsiteX2" fmla="*/ 6191 w 16192"/>
                <a:gd name="connsiteY2" fmla="*/ 16669 h 16668"/>
                <a:gd name="connsiteX3" fmla="*/ 16193 w 16192"/>
                <a:gd name="connsiteY3" fmla="*/ 6667 h 16668"/>
              </a:gdLst>
              <a:ahLst/>
              <a:cxnLst>
                <a:cxn ang="0">
                  <a:pos x="connsiteX0" y="connsiteY0"/>
                </a:cxn>
                <a:cxn ang="0">
                  <a:pos x="connsiteX1" y="connsiteY1"/>
                </a:cxn>
                <a:cxn ang="0">
                  <a:pos x="connsiteX2" y="connsiteY2"/>
                </a:cxn>
                <a:cxn ang="0">
                  <a:pos x="connsiteX3" y="connsiteY3"/>
                </a:cxn>
              </a:cxnLst>
              <a:rect l="l" t="t" r="r" b="b"/>
              <a:pathLst>
                <a:path w="16192" h="16668">
                  <a:moveTo>
                    <a:pt x="10002" y="0"/>
                  </a:moveTo>
                  <a:lnTo>
                    <a:pt x="0" y="10001"/>
                  </a:lnTo>
                  <a:lnTo>
                    <a:pt x="6191" y="16669"/>
                  </a:lnTo>
                  <a:lnTo>
                    <a:pt x="16193" y="666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39" name="Forma libre: forma 790">
              <a:extLst>
                <a:ext uri="{FF2B5EF4-FFF2-40B4-BE49-F238E27FC236}">
                  <a16:creationId xmlns:a16="http://schemas.microsoft.com/office/drawing/2014/main" id="{B16E4614-ACC9-E342-97C9-EA324A50FD8B}"/>
                </a:ext>
              </a:extLst>
            </p:cNvPr>
            <p:cNvSpPr/>
            <p:nvPr/>
          </p:nvSpPr>
          <p:spPr>
            <a:xfrm>
              <a:off x="745626" y="1768629"/>
              <a:ext cx="1559446" cy="861981"/>
            </a:xfrm>
            <a:custGeom>
              <a:avLst/>
              <a:gdLst>
                <a:gd name="connsiteX0" fmla="*/ 2677001 w 2677001"/>
                <a:gd name="connsiteY0" fmla="*/ 959168 h 1479708"/>
                <a:gd name="connsiteX1" fmla="*/ 2677001 w 2677001"/>
                <a:gd name="connsiteY1" fmla="*/ 1025843 h 1479708"/>
                <a:gd name="connsiteX2" fmla="*/ 2644140 w 2677001"/>
                <a:gd name="connsiteY2" fmla="*/ 1058704 h 1479708"/>
                <a:gd name="connsiteX3" fmla="*/ 2606993 w 2677001"/>
                <a:gd name="connsiteY3" fmla="*/ 1058704 h 1479708"/>
                <a:gd name="connsiteX4" fmla="*/ 2544604 w 2677001"/>
                <a:gd name="connsiteY4" fmla="*/ 1122046 h 1479708"/>
                <a:gd name="connsiteX5" fmla="*/ 2306479 w 2677001"/>
                <a:gd name="connsiteY5" fmla="*/ 1122046 h 1479708"/>
                <a:gd name="connsiteX6" fmla="*/ 2164080 w 2677001"/>
                <a:gd name="connsiteY6" fmla="*/ 1265396 h 1479708"/>
                <a:gd name="connsiteX7" fmla="*/ 2179797 w 2677001"/>
                <a:gd name="connsiteY7" fmla="*/ 1281113 h 1479708"/>
                <a:gd name="connsiteX8" fmla="*/ 2281714 w 2677001"/>
                <a:gd name="connsiteY8" fmla="*/ 1178719 h 1479708"/>
                <a:gd name="connsiteX9" fmla="*/ 2414111 w 2677001"/>
                <a:gd name="connsiteY9" fmla="*/ 1178719 h 1479708"/>
                <a:gd name="connsiteX10" fmla="*/ 2414111 w 2677001"/>
                <a:gd name="connsiteY10" fmla="*/ 1291114 h 1479708"/>
                <a:gd name="connsiteX11" fmla="*/ 2453164 w 2677001"/>
                <a:gd name="connsiteY11" fmla="*/ 1330643 h 1479708"/>
                <a:gd name="connsiteX12" fmla="*/ 2453164 w 2677001"/>
                <a:gd name="connsiteY12" fmla="*/ 1363981 h 1479708"/>
                <a:gd name="connsiteX13" fmla="*/ 2385536 w 2677001"/>
                <a:gd name="connsiteY13" fmla="*/ 1432084 h 1479708"/>
                <a:gd name="connsiteX14" fmla="*/ 2344579 w 2677001"/>
                <a:gd name="connsiteY14" fmla="*/ 1391127 h 1479708"/>
                <a:gd name="connsiteX15" fmla="*/ 2384108 w 2677001"/>
                <a:gd name="connsiteY15" fmla="*/ 1351598 h 1479708"/>
                <a:gd name="connsiteX16" fmla="*/ 2418398 w 2677001"/>
                <a:gd name="connsiteY16" fmla="*/ 1351598 h 1479708"/>
                <a:gd name="connsiteX17" fmla="*/ 2418398 w 2677001"/>
                <a:gd name="connsiteY17" fmla="*/ 1330167 h 1479708"/>
                <a:gd name="connsiteX18" fmla="*/ 2348389 w 2677001"/>
                <a:gd name="connsiteY18" fmla="*/ 1330167 h 1479708"/>
                <a:gd name="connsiteX19" fmla="*/ 2329339 w 2677001"/>
                <a:gd name="connsiteY19" fmla="*/ 1349693 h 1479708"/>
                <a:gd name="connsiteX20" fmla="*/ 2300288 w 2677001"/>
                <a:gd name="connsiteY20" fmla="*/ 1349693 h 1479708"/>
                <a:gd name="connsiteX21" fmla="*/ 2300288 w 2677001"/>
                <a:gd name="connsiteY21" fmla="*/ 1264921 h 1479708"/>
                <a:gd name="connsiteX22" fmla="*/ 2285048 w 2677001"/>
                <a:gd name="connsiteY22" fmla="*/ 1249681 h 1479708"/>
                <a:gd name="connsiteX23" fmla="*/ 2184083 w 2677001"/>
                <a:gd name="connsiteY23" fmla="*/ 1351598 h 1479708"/>
                <a:gd name="connsiteX24" fmla="*/ 2076926 w 2677001"/>
                <a:gd name="connsiteY24" fmla="*/ 1351598 h 1479708"/>
                <a:gd name="connsiteX25" fmla="*/ 2036445 w 2677001"/>
                <a:gd name="connsiteY25" fmla="*/ 1392556 h 1479708"/>
                <a:gd name="connsiteX26" fmla="*/ 2030254 w 2677001"/>
                <a:gd name="connsiteY26" fmla="*/ 1385888 h 1479708"/>
                <a:gd name="connsiteX27" fmla="*/ 1946434 w 2677001"/>
                <a:gd name="connsiteY27" fmla="*/ 1385888 h 1479708"/>
                <a:gd name="connsiteX28" fmla="*/ 1854041 w 2677001"/>
                <a:gd name="connsiteY28" fmla="*/ 1479709 h 1479708"/>
                <a:gd name="connsiteX29" fmla="*/ 1854041 w 2677001"/>
                <a:gd name="connsiteY29" fmla="*/ 1392556 h 1479708"/>
                <a:gd name="connsiteX30" fmla="*/ 1879283 w 2677001"/>
                <a:gd name="connsiteY30" fmla="*/ 1366838 h 1479708"/>
                <a:gd name="connsiteX31" fmla="*/ 1904048 w 2677001"/>
                <a:gd name="connsiteY31" fmla="*/ 1392079 h 1479708"/>
                <a:gd name="connsiteX32" fmla="*/ 1937385 w 2677001"/>
                <a:gd name="connsiteY32" fmla="*/ 1358265 h 1479708"/>
                <a:gd name="connsiteX33" fmla="*/ 1880235 w 2677001"/>
                <a:gd name="connsiteY33" fmla="*/ 1300163 h 1479708"/>
                <a:gd name="connsiteX34" fmla="*/ 1797844 w 2677001"/>
                <a:gd name="connsiteY34" fmla="*/ 1300163 h 1479708"/>
                <a:gd name="connsiteX35" fmla="*/ 1694021 w 2677001"/>
                <a:gd name="connsiteY35" fmla="*/ 1195388 h 1479708"/>
                <a:gd name="connsiteX36" fmla="*/ 1667828 w 2677001"/>
                <a:gd name="connsiteY36" fmla="*/ 1195388 h 1479708"/>
                <a:gd name="connsiteX37" fmla="*/ 1633061 w 2677001"/>
                <a:gd name="connsiteY37" fmla="*/ 1160621 h 1479708"/>
                <a:gd name="connsiteX38" fmla="*/ 1594961 w 2677001"/>
                <a:gd name="connsiteY38" fmla="*/ 1199198 h 1479708"/>
                <a:gd name="connsiteX39" fmla="*/ 1479233 w 2677001"/>
                <a:gd name="connsiteY39" fmla="*/ 1199198 h 1479708"/>
                <a:gd name="connsiteX40" fmla="*/ 1454944 w 2677001"/>
                <a:gd name="connsiteY40" fmla="*/ 1173956 h 1479708"/>
                <a:gd name="connsiteX41" fmla="*/ 598170 w 2677001"/>
                <a:gd name="connsiteY41" fmla="*/ 1173956 h 1479708"/>
                <a:gd name="connsiteX42" fmla="*/ 598170 w 2677001"/>
                <a:gd name="connsiteY42" fmla="*/ 1157288 h 1479708"/>
                <a:gd name="connsiteX43" fmla="*/ 557689 w 2677001"/>
                <a:gd name="connsiteY43" fmla="*/ 1157288 h 1479708"/>
                <a:gd name="connsiteX44" fmla="*/ 50006 w 2677001"/>
                <a:gd name="connsiteY44" fmla="*/ 645319 h 1479708"/>
                <a:gd name="connsiteX45" fmla="*/ 0 w 2677001"/>
                <a:gd name="connsiteY45" fmla="*/ 645319 h 1479708"/>
                <a:gd name="connsiteX46" fmla="*/ 0 w 2677001"/>
                <a:gd name="connsiteY46" fmla="*/ 108109 h 1479708"/>
                <a:gd name="connsiteX47" fmla="*/ 26194 w 2677001"/>
                <a:gd name="connsiteY47" fmla="*/ 108109 h 1479708"/>
                <a:gd name="connsiteX48" fmla="*/ 95726 w 2677001"/>
                <a:gd name="connsiteY48" fmla="*/ 178118 h 1479708"/>
                <a:gd name="connsiteX49" fmla="*/ 204788 w 2677001"/>
                <a:gd name="connsiteY49" fmla="*/ 178118 h 1479708"/>
                <a:gd name="connsiteX50" fmla="*/ 307181 w 2677001"/>
                <a:gd name="connsiteY50" fmla="*/ 75248 h 1479708"/>
                <a:gd name="connsiteX51" fmla="*/ 328613 w 2677001"/>
                <a:gd name="connsiteY51" fmla="*/ 96679 h 1479708"/>
                <a:gd name="connsiteX52" fmla="*/ 297180 w 2677001"/>
                <a:gd name="connsiteY52" fmla="*/ 129064 h 1479708"/>
                <a:gd name="connsiteX53" fmla="*/ 315278 w 2677001"/>
                <a:gd name="connsiteY53" fmla="*/ 147161 h 1479708"/>
                <a:gd name="connsiteX54" fmla="*/ 398145 w 2677001"/>
                <a:gd name="connsiteY54" fmla="*/ 63818 h 1479708"/>
                <a:gd name="connsiteX55" fmla="*/ 484346 w 2677001"/>
                <a:gd name="connsiteY55" fmla="*/ 150495 h 1479708"/>
                <a:gd name="connsiteX56" fmla="*/ 499586 w 2677001"/>
                <a:gd name="connsiteY56" fmla="*/ 150495 h 1479708"/>
                <a:gd name="connsiteX57" fmla="*/ 499586 w 2677001"/>
                <a:gd name="connsiteY57" fmla="*/ 98584 h 1479708"/>
                <a:gd name="connsiteX58" fmla="*/ 522923 w 2677001"/>
                <a:gd name="connsiteY58" fmla="*/ 98584 h 1479708"/>
                <a:gd name="connsiteX59" fmla="*/ 522923 w 2677001"/>
                <a:gd name="connsiteY59" fmla="*/ 140018 h 1479708"/>
                <a:gd name="connsiteX60" fmla="*/ 561023 w 2677001"/>
                <a:gd name="connsiteY60" fmla="*/ 140018 h 1479708"/>
                <a:gd name="connsiteX61" fmla="*/ 561023 w 2677001"/>
                <a:gd name="connsiteY61" fmla="*/ 121920 h 1479708"/>
                <a:gd name="connsiteX62" fmla="*/ 650081 w 2677001"/>
                <a:gd name="connsiteY62" fmla="*/ 121920 h 1479708"/>
                <a:gd name="connsiteX63" fmla="*/ 694373 w 2677001"/>
                <a:gd name="connsiteY63" fmla="*/ 166688 h 1479708"/>
                <a:gd name="connsiteX64" fmla="*/ 817721 w 2677001"/>
                <a:gd name="connsiteY64" fmla="*/ 166688 h 1479708"/>
                <a:gd name="connsiteX65" fmla="*/ 817721 w 2677001"/>
                <a:gd name="connsiteY65" fmla="*/ 249079 h 1479708"/>
                <a:gd name="connsiteX66" fmla="*/ 1052989 w 2677001"/>
                <a:gd name="connsiteY66" fmla="*/ 249079 h 1479708"/>
                <a:gd name="connsiteX67" fmla="*/ 1052989 w 2677001"/>
                <a:gd name="connsiteY67" fmla="*/ 196215 h 1479708"/>
                <a:gd name="connsiteX68" fmla="*/ 1083469 w 2677001"/>
                <a:gd name="connsiteY68" fmla="*/ 165259 h 1479708"/>
                <a:gd name="connsiteX69" fmla="*/ 1143953 w 2677001"/>
                <a:gd name="connsiteY69" fmla="*/ 226219 h 1479708"/>
                <a:gd name="connsiteX70" fmla="*/ 1398746 w 2677001"/>
                <a:gd name="connsiteY70" fmla="*/ 226219 h 1479708"/>
                <a:gd name="connsiteX71" fmla="*/ 1448753 w 2677001"/>
                <a:gd name="connsiteY71" fmla="*/ 276225 h 1479708"/>
                <a:gd name="connsiteX72" fmla="*/ 1471613 w 2677001"/>
                <a:gd name="connsiteY72" fmla="*/ 253365 h 1479708"/>
                <a:gd name="connsiteX73" fmla="*/ 1438275 w 2677001"/>
                <a:gd name="connsiteY73" fmla="*/ 220504 h 1479708"/>
                <a:gd name="connsiteX74" fmla="*/ 1494473 w 2677001"/>
                <a:gd name="connsiteY74" fmla="*/ 163354 h 1479708"/>
                <a:gd name="connsiteX75" fmla="*/ 1394460 w 2677001"/>
                <a:gd name="connsiteY75" fmla="*/ 62389 h 1479708"/>
                <a:gd name="connsiteX76" fmla="*/ 1456849 w 2677001"/>
                <a:gd name="connsiteY76" fmla="*/ 0 h 1479708"/>
                <a:gd name="connsiteX77" fmla="*/ 1556385 w 2677001"/>
                <a:gd name="connsiteY77" fmla="*/ 100489 h 1479708"/>
                <a:gd name="connsiteX78" fmla="*/ 1530191 w 2677001"/>
                <a:gd name="connsiteY78" fmla="*/ 127159 h 1479708"/>
                <a:gd name="connsiteX79" fmla="*/ 1598771 w 2677001"/>
                <a:gd name="connsiteY79" fmla="*/ 195739 h 1479708"/>
                <a:gd name="connsiteX80" fmla="*/ 1641158 w 2677001"/>
                <a:gd name="connsiteY80" fmla="*/ 153353 h 1479708"/>
                <a:gd name="connsiteX81" fmla="*/ 1684020 w 2677001"/>
                <a:gd name="connsiteY81" fmla="*/ 196215 h 1479708"/>
                <a:gd name="connsiteX82" fmla="*/ 1655445 w 2677001"/>
                <a:gd name="connsiteY82" fmla="*/ 224790 h 1479708"/>
                <a:gd name="connsiteX83" fmla="*/ 1695926 w 2677001"/>
                <a:gd name="connsiteY83" fmla="*/ 265272 h 1479708"/>
                <a:gd name="connsiteX84" fmla="*/ 1779746 w 2677001"/>
                <a:gd name="connsiteY84" fmla="*/ 180499 h 1479708"/>
                <a:gd name="connsiteX85" fmla="*/ 1743551 w 2677001"/>
                <a:gd name="connsiteY85" fmla="*/ 143828 h 1479708"/>
                <a:gd name="connsiteX86" fmla="*/ 1768316 w 2677001"/>
                <a:gd name="connsiteY86" fmla="*/ 119063 h 1479708"/>
                <a:gd name="connsiteX87" fmla="*/ 1883569 w 2677001"/>
                <a:gd name="connsiteY87" fmla="*/ 235744 h 1479708"/>
                <a:gd name="connsiteX88" fmla="*/ 1786414 w 2677001"/>
                <a:gd name="connsiteY88" fmla="*/ 333852 h 1479708"/>
                <a:gd name="connsiteX89" fmla="*/ 1740217 w 2677001"/>
                <a:gd name="connsiteY89" fmla="*/ 287179 h 1479708"/>
                <a:gd name="connsiteX90" fmla="*/ 1675448 w 2677001"/>
                <a:gd name="connsiteY90" fmla="*/ 352425 h 1479708"/>
                <a:gd name="connsiteX91" fmla="*/ 1563053 w 2677001"/>
                <a:gd name="connsiteY91" fmla="*/ 352425 h 1479708"/>
                <a:gd name="connsiteX92" fmla="*/ 1563053 w 2677001"/>
                <a:gd name="connsiteY92" fmla="*/ 381000 h 1479708"/>
                <a:gd name="connsiteX93" fmla="*/ 1684973 w 2677001"/>
                <a:gd name="connsiteY93" fmla="*/ 381000 h 1479708"/>
                <a:gd name="connsiteX94" fmla="*/ 1631633 w 2677001"/>
                <a:gd name="connsiteY94" fmla="*/ 434816 h 1479708"/>
                <a:gd name="connsiteX95" fmla="*/ 1590675 w 2677001"/>
                <a:gd name="connsiteY95" fmla="*/ 434816 h 1479708"/>
                <a:gd name="connsiteX96" fmla="*/ 1449705 w 2677001"/>
                <a:gd name="connsiteY96" fmla="*/ 577215 h 1479708"/>
                <a:gd name="connsiteX97" fmla="*/ 1449705 w 2677001"/>
                <a:gd name="connsiteY97" fmla="*/ 711518 h 1479708"/>
                <a:gd name="connsiteX98" fmla="*/ 1513046 w 2677001"/>
                <a:gd name="connsiteY98" fmla="*/ 711518 h 1479708"/>
                <a:gd name="connsiteX99" fmla="*/ 1513046 w 2677001"/>
                <a:gd name="connsiteY99" fmla="*/ 793433 h 1479708"/>
                <a:gd name="connsiteX100" fmla="*/ 1634966 w 2677001"/>
                <a:gd name="connsiteY100" fmla="*/ 793433 h 1479708"/>
                <a:gd name="connsiteX101" fmla="*/ 1702117 w 2677001"/>
                <a:gd name="connsiteY101" fmla="*/ 861537 h 1479708"/>
                <a:gd name="connsiteX102" fmla="*/ 1837849 w 2677001"/>
                <a:gd name="connsiteY102" fmla="*/ 861537 h 1479708"/>
                <a:gd name="connsiteX103" fmla="*/ 1837849 w 2677001"/>
                <a:gd name="connsiteY103" fmla="*/ 998220 h 1479708"/>
                <a:gd name="connsiteX104" fmla="*/ 1921669 w 2677001"/>
                <a:gd name="connsiteY104" fmla="*/ 1082517 h 1479708"/>
                <a:gd name="connsiteX105" fmla="*/ 1997392 w 2677001"/>
                <a:gd name="connsiteY105" fmla="*/ 1006317 h 1479708"/>
                <a:gd name="connsiteX106" fmla="*/ 1930241 w 2677001"/>
                <a:gd name="connsiteY106" fmla="*/ 938689 h 1479708"/>
                <a:gd name="connsiteX107" fmla="*/ 1957864 w 2677001"/>
                <a:gd name="connsiteY107" fmla="*/ 911067 h 1479708"/>
                <a:gd name="connsiteX108" fmla="*/ 2017871 w 2677001"/>
                <a:gd name="connsiteY108" fmla="*/ 911067 h 1479708"/>
                <a:gd name="connsiteX109" fmla="*/ 2017871 w 2677001"/>
                <a:gd name="connsiteY109" fmla="*/ 740093 h 1479708"/>
                <a:gd name="connsiteX110" fmla="*/ 1970246 w 2677001"/>
                <a:gd name="connsiteY110" fmla="*/ 691992 h 1479708"/>
                <a:gd name="connsiteX111" fmla="*/ 2015014 w 2677001"/>
                <a:gd name="connsiteY111" fmla="*/ 646272 h 1479708"/>
                <a:gd name="connsiteX112" fmla="*/ 1973580 w 2677001"/>
                <a:gd name="connsiteY112" fmla="*/ 604838 h 1479708"/>
                <a:gd name="connsiteX113" fmla="*/ 2006917 w 2677001"/>
                <a:gd name="connsiteY113" fmla="*/ 571024 h 1479708"/>
                <a:gd name="connsiteX114" fmla="*/ 1973580 w 2677001"/>
                <a:gd name="connsiteY114" fmla="*/ 537210 h 1479708"/>
                <a:gd name="connsiteX115" fmla="*/ 2005013 w 2677001"/>
                <a:gd name="connsiteY115" fmla="*/ 505302 h 1479708"/>
                <a:gd name="connsiteX116" fmla="*/ 2116455 w 2677001"/>
                <a:gd name="connsiteY116" fmla="*/ 505302 h 1479708"/>
                <a:gd name="connsiteX117" fmla="*/ 2244566 w 2677001"/>
                <a:gd name="connsiteY117" fmla="*/ 634365 h 1479708"/>
                <a:gd name="connsiteX118" fmla="*/ 2244566 w 2677001"/>
                <a:gd name="connsiteY118" fmla="*/ 715328 h 1479708"/>
                <a:gd name="connsiteX119" fmla="*/ 2364581 w 2677001"/>
                <a:gd name="connsiteY119" fmla="*/ 715328 h 1479708"/>
                <a:gd name="connsiteX120" fmla="*/ 2364581 w 2677001"/>
                <a:gd name="connsiteY120" fmla="*/ 663893 h 1479708"/>
                <a:gd name="connsiteX121" fmla="*/ 2398395 w 2677001"/>
                <a:gd name="connsiteY121" fmla="*/ 629603 h 1479708"/>
                <a:gd name="connsiteX122" fmla="*/ 2446497 w 2677001"/>
                <a:gd name="connsiteY122" fmla="*/ 678180 h 1479708"/>
                <a:gd name="connsiteX123" fmla="*/ 2446497 w 2677001"/>
                <a:gd name="connsiteY123" fmla="*/ 724853 h 1479708"/>
                <a:gd name="connsiteX124" fmla="*/ 2592705 w 2677001"/>
                <a:gd name="connsiteY124" fmla="*/ 872490 h 1479708"/>
                <a:gd name="connsiteX125" fmla="*/ 2506504 w 2677001"/>
                <a:gd name="connsiteY125" fmla="*/ 959168 h 1479708"/>
                <a:gd name="connsiteX126" fmla="*/ 2524601 w 2677001"/>
                <a:gd name="connsiteY126" fmla="*/ 977742 h 1479708"/>
                <a:gd name="connsiteX127" fmla="*/ 2589372 w 2677001"/>
                <a:gd name="connsiteY127" fmla="*/ 912495 h 1479708"/>
                <a:gd name="connsiteX128" fmla="*/ 2636044 w 2677001"/>
                <a:gd name="connsiteY128" fmla="*/ 959168 h 147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677001" h="1479708">
                  <a:moveTo>
                    <a:pt x="2677001" y="959168"/>
                  </a:moveTo>
                  <a:lnTo>
                    <a:pt x="2677001" y="1025843"/>
                  </a:lnTo>
                  <a:lnTo>
                    <a:pt x="2644140" y="1058704"/>
                  </a:lnTo>
                  <a:lnTo>
                    <a:pt x="2606993" y="1058704"/>
                  </a:lnTo>
                  <a:lnTo>
                    <a:pt x="2544604" y="1122046"/>
                  </a:lnTo>
                  <a:lnTo>
                    <a:pt x="2306479" y="1122046"/>
                  </a:lnTo>
                  <a:lnTo>
                    <a:pt x="2164080" y="1265396"/>
                  </a:lnTo>
                  <a:lnTo>
                    <a:pt x="2179797" y="1281113"/>
                  </a:lnTo>
                  <a:lnTo>
                    <a:pt x="2281714" y="1178719"/>
                  </a:lnTo>
                  <a:lnTo>
                    <a:pt x="2414111" y="1178719"/>
                  </a:lnTo>
                  <a:lnTo>
                    <a:pt x="2414111" y="1291114"/>
                  </a:lnTo>
                  <a:lnTo>
                    <a:pt x="2453164" y="1330643"/>
                  </a:lnTo>
                  <a:lnTo>
                    <a:pt x="2453164" y="1363981"/>
                  </a:lnTo>
                  <a:lnTo>
                    <a:pt x="2385536" y="1432084"/>
                  </a:lnTo>
                  <a:lnTo>
                    <a:pt x="2344579" y="1391127"/>
                  </a:lnTo>
                  <a:lnTo>
                    <a:pt x="2384108" y="1351598"/>
                  </a:lnTo>
                  <a:lnTo>
                    <a:pt x="2418398" y="1351598"/>
                  </a:lnTo>
                  <a:lnTo>
                    <a:pt x="2418398" y="1330167"/>
                  </a:lnTo>
                  <a:lnTo>
                    <a:pt x="2348389" y="1330167"/>
                  </a:lnTo>
                  <a:lnTo>
                    <a:pt x="2329339" y="1349693"/>
                  </a:lnTo>
                  <a:lnTo>
                    <a:pt x="2300288" y="1349693"/>
                  </a:lnTo>
                  <a:lnTo>
                    <a:pt x="2300288" y="1264921"/>
                  </a:lnTo>
                  <a:lnTo>
                    <a:pt x="2285048" y="1249681"/>
                  </a:lnTo>
                  <a:lnTo>
                    <a:pt x="2184083" y="1351598"/>
                  </a:lnTo>
                  <a:lnTo>
                    <a:pt x="2076926" y="1351598"/>
                  </a:lnTo>
                  <a:lnTo>
                    <a:pt x="2036445" y="1392556"/>
                  </a:lnTo>
                  <a:lnTo>
                    <a:pt x="2030254" y="1385888"/>
                  </a:lnTo>
                  <a:lnTo>
                    <a:pt x="1946434" y="1385888"/>
                  </a:lnTo>
                  <a:lnTo>
                    <a:pt x="1854041" y="1479709"/>
                  </a:lnTo>
                  <a:lnTo>
                    <a:pt x="1854041" y="1392556"/>
                  </a:lnTo>
                  <a:lnTo>
                    <a:pt x="1879283" y="1366838"/>
                  </a:lnTo>
                  <a:lnTo>
                    <a:pt x="1904048" y="1392079"/>
                  </a:lnTo>
                  <a:lnTo>
                    <a:pt x="1937385" y="1358265"/>
                  </a:lnTo>
                  <a:lnTo>
                    <a:pt x="1880235" y="1300163"/>
                  </a:lnTo>
                  <a:lnTo>
                    <a:pt x="1797844" y="1300163"/>
                  </a:lnTo>
                  <a:lnTo>
                    <a:pt x="1694021" y="1195388"/>
                  </a:lnTo>
                  <a:lnTo>
                    <a:pt x="1667828" y="1195388"/>
                  </a:lnTo>
                  <a:lnTo>
                    <a:pt x="1633061" y="1160621"/>
                  </a:lnTo>
                  <a:lnTo>
                    <a:pt x="1594961" y="1199198"/>
                  </a:lnTo>
                  <a:lnTo>
                    <a:pt x="1479233" y="1199198"/>
                  </a:lnTo>
                  <a:lnTo>
                    <a:pt x="1454944" y="1173956"/>
                  </a:lnTo>
                  <a:lnTo>
                    <a:pt x="598170" y="1173956"/>
                  </a:lnTo>
                  <a:lnTo>
                    <a:pt x="598170" y="1157288"/>
                  </a:lnTo>
                  <a:lnTo>
                    <a:pt x="557689" y="1157288"/>
                  </a:lnTo>
                  <a:lnTo>
                    <a:pt x="50006" y="645319"/>
                  </a:lnTo>
                  <a:lnTo>
                    <a:pt x="0" y="645319"/>
                  </a:lnTo>
                  <a:lnTo>
                    <a:pt x="0" y="108109"/>
                  </a:lnTo>
                  <a:lnTo>
                    <a:pt x="26194" y="108109"/>
                  </a:lnTo>
                  <a:lnTo>
                    <a:pt x="95726" y="178118"/>
                  </a:lnTo>
                  <a:lnTo>
                    <a:pt x="204788" y="178118"/>
                  </a:lnTo>
                  <a:lnTo>
                    <a:pt x="307181" y="75248"/>
                  </a:lnTo>
                  <a:lnTo>
                    <a:pt x="328613" y="96679"/>
                  </a:lnTo>
                  <a:lnTo>
                    <a:pt x="297180" y="129064"/>
                  </a:lnTo>
                  <a:lnTo>
                    <a:pt x="315278" y="147161"/>
                  </a:lnTo>
                  <a:lnTo>
                    <a:pt x="398145" y="63818"/>
                  </a:lnTo>
                  <a:lnTo>
                    <a:pt x="484346" y="150495"/>
                  </a:lnTo>
                  <a:lnTo>
                    <a:pt x="499586" y="150495"/>
                  </a:lnTo>
                  <a:lnTo>
                    <a:pt x="499586" y="98584"/>
                  </a:lnTo>
                  <a:lnTo>
                    <a:pt x="522923" y="98584"/>
                  </a:lnTo>
                  <a:lnTo>
                    <a:pt x="522923" y="140018"/>
                  </a:lnTo>
                  <a:lnTo>
                    <a:pt x="561023" y="140018"/>
                  </a:lnTo>
                  <a:lnTo>
                    <a:pt x="561023" y="121920"/>
                  </a:lnTo>
                  <a:lnTo>
                    <a:pt x="650081" y="121920"/>
                  </a:lnTo>
                  <a:lnTo>
                    <a:pt x="694373" y="166688"/>
                  </a:lnTo>
                  <a:lnTo>
                    <a:pt x="817721" y="166688"/>
                  </a:lnTo>
                  <a:lnTo>
                    <a:pt x="817721" y="249079"/>
                  </a:lnTo>
                  <a:lnTo>
                    <a:pt x="1052989" y="249079"/>
                  </a:lnTo>
                  <a:lnTo>
                    <a:pt x="1052989" y="196215"/>
                  </a:lnTo>
                  <a:lnTo>
                    <a:pt x="1083469" y="165259"/>
                  </a:lnTo>
                  <a:lnTo>
                    <a:pt x="1143953" y="226219"/>
                  </a:lnTo>
                  <a:lnTo>
                    <a:pt x="1398746" y="226219"/>
                  </a:lnTo>
                  <a:lnTo>
                    <a:pt x="1448753" y="276225"/>
                  </a:lnTo>
                  <a:lnTo>
                    <a:pt x="1471613" y="253365"/>
                  </a:lnTo>
                  <a:lnTo>
                    <a:pt x="1438275" y="220504"/>
                  </a:lnTo>
                  <a:lnTo>
                    <a:pt x="1494473" y="163354"/>
                  </a:lnTo>
                  <a:lnTo>
                    <a:pt x="1394460" y="62389"/>
                  </a:lnTo>
                  <a:lnTo>
                    <a:pt x="1456849" y="0"/>
                  </a:lnTo>
                  <a:lnTo>
                    <a:pt x="1556385" y="100489"/>
                  </a:lnTo>
                  <a:lnTo>
                    <a:pt x="1530191" y="127159"/>
                  </a:lnTo>
                  <a:lnTo>
                    <a:pt x="1598771" y="195739"/>
                  </a:lnTo>
                  <a:lnTo>
                    <a:pt x="1641158" y="153353"/>
                  </a:lnTo>
                  <a:lnTo>
                    <a:pt x="1684020" y="196215"/>
                  </a:lnTo>
                  <a:lnTo>
                    <a:pt x="1655445" y="224790"/>
                  </a:lnTo>
                  <a:lnTo>
                    <a:pt x="1695926" y="265272"/>
                  </a:lnTo>
                  <a:lnTo>
                    <a:pt x="1779746" y="180499"/>
                  </a:lnTo>
                  <a:lnTo>
                    <a:pt x="1743551" y="143828"/>
                  </a:lnTo>
                  <a:lnTo>
                    <a:pt x="1768316" y="119063"/>
                  </a:lnTo>
                  <a:lnTo>
                    <a:pt x="1883569" y="235744"/>
                  </a:lnTo>
                  <a:lnTo>
                    <a:pt x="1786414" y="333852"/>
                  </a:lnTo>
                  <a:lnTo>
                    <a:pt x="1740217" y="287179"/>
                  </a:lnTo>
                  <a:lnTo>
                    <a:pt x="1675448" y="352425"/>
                  </a:lnTo>
                  <a:lnTo>
                    <a:pt x="1563053" y="352425"/>
                  </a:lnTo>
                  <a:lnTo>
                    <a:pt x="1563053" y="381000"/>
                  </a:lnTo>
                  <a:lnTo>
                    <a:pt x="1684973" y="381000"/>
                  </a:lnTo>
                  <a:lnTo>
                    <a:pt x="1631633" y="434816"/>
                  </a:lnTo>
                  <a:lnTo>
                    <a:pt x="1590675" y="434816"/>
                  </a:lnTo>
                  <a:lnTo>
                    <a:pt x="1449705" y="577215"/>
                  </a:lnTo>
                  <a:lnTo>
                    <a:pt x="1449705" y="711518"/>
                  </a:lnTo>
                  <a:lnTo>
                    <a:pt x="1513046" y="711518"/>
                  </a:lnTo>
                  <a:lnTo>
                    <a:pt x="1513046" y="793433"/>
                  </a:lnTo>
                  <a:lnTo>
                    <a:pt x="1634966" y="793433"/>
                  </a:lnTo>
                  <a:lnTo>
                    <a:pt x="1702117" y="861537"/>
                  </a:lnTo>
                  <a:lnTo>
                    <a:pt x="1837849" y="861537"/>
                  </a:lnTo>
                  <a:lnTo>
                    <a:pt x="1837849" y="998220"/>
                  </a:lnTo>
                  <a:lnTo>
                    <a:pt x="1921669" y="1082517"/>
                  </a:lnTo>
                  <a:lnTo>
                    <a:pt x="1997392" y="1006317"/>
                  </a:lnTo>
                  <a:lnTo>
                    <a:pt x="1930241" y="938689"/>
                  </a:lnTo>
                  <a:lnTo>
                    <a:pt x="1957864" y="911067"/>
                  </a:lnTo>
                  <a:lnTo>
                    <a:pt x="2017871" y="911067"/>
                  </a:lnTo>
                  <a:lnTo>
                    <a:pt x="2017871" y="740093"/>
                  </a:lnTo>
                  <a:lnTo>
                    <a:pt x="1970246" y="691992"/>
                  </a:lnTo>
                  <a:lnTo>
                    <a:pt x="2015014" y="646272"/>
                  </a:lnTo>
                  <a:lnTo>
                    <a:pt x="1973580" y="604838"/>
                  </a:lnTo>
                  <a:lnTo>
                    <a:pt x="2006917" y="571024"/>
                  </a:lnTo>
                  <a:lnTo>
                    <a:pt x="1973580" y="537210"/>
                  </a:lnTo>
                  <a:lnTo>
                    <a:pt x="2005013" y="505302"/>
                  </a:lnTo>
                  <a:lnTo>
                    <a:pt x="2116455" y="505302"/>
                  </a:lnTo>
                  <a:lnTo>
                    <a:pt x="2244566" y="634365"/>
                  </a:lnTo>
                  <a:lnTo>
                    <a:pt x="2244566" y="715328"/>
                  </a:lnTo>
                  <a:lnTo>
                    <a:pt x="2364581" y="715328"/>
                  </a:lnTo>
                  <a:lnTo>
                    <a:pt x="2364581" y="663893"/>
                  </a:lnTo>
                  <a:lnTo>
                    <a:pt x="2398395" y="629603"/>
                  </a:lnTo>
                  <a:lnTo>
                    <a:pt x="2446497" y="678180"/>
                  </a:lnTo>
                  <a:lnTo>
                    <a:pt x="2446497" y="724853"/>
                  </a:lnTo>
                  <a:lnTo>
                    <a:pt x="2592705" y="872490"/>
                  </a:lnTo>
                  <a:lnTo>
                    <a:pt x="2506504" y="959168"/>
                  </a:lnTo>
                  <a:lnTo>
                    <a:pt x="2524601" y="977742"/>
                  </a:lnTo>
                  <a:lnTo>
                    <a:pt x="2589372" y="912495"/>
                  </a:lnTo>
                  <a:lnTo>
                    <a:pt x="2636044" y="959168"/>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40" name="Forma libre: forma 791">
              <a:extLst>
                <a:ext uri="{FF2B5EF4-FFF2-40B4-BE49-F238E27FC236}">
                  <a16:creationId xmlns:a16="http://schemas.microsoft.com/office/drawing/2014/main" id="{A1B92975-998D-E94D-8AF5-490B8313664F}"/>
                </a:ext>
              </a:extLst>
            </p:cNvPr>
            <p:cNvSpPr/>
            <p:nvPr/>
          </p:nvSpPr>
          <p:spPr>
            <a:xfrm>
              <a:off x="1058847" y="2452499"/>
              <a:ext cx="1043699" cy="597311"/>
            </a:xfrm>
            <a:custGeom>
              <a:avLst/>
              <a:gdLst>
                <a:gd name="connsiteX0" fmla="*/ 1791652 w 1791652"/>
                <a:gd name="connsiteY0" fmla="*/ 175737 h 1025366"/>
                <a:gd name="connsiteX1" fmla="*/ 1483043 w 1791652"/>
                <a:gd name="connsiteY1" fmla="*/ 486252 h 1025366"/>
                <a:gd name="connsiteX2" fmla="*/ 1483043 w 1791652"/>
                <a:gd name="connsiteY2" fmla="*/ 620077 h 1025366"/>
                <a:gd name="connsiteX3" fmla="*/ 1327309 w 1791652"/>
                <a:gd name="connsiteY3" fmla="*/ 777240 h 1025366"/>
                <a:gd name="connsiteX4" fmla="*/ 1327309 w 1791652"/>
                <a:gd name="connsiteY4" fmla="*/ 817245 h 1025366"/>
                <a:gd name="connsiteX5" fmla="*/ 1346835 w 1791652"/>
                <a:gd name="connsiteY5" fmla="*/ 837248 h 1025366"/>
                <a:gd name="connsiteX6" fmla="*/ 1346835 w 1791652"/>
                <a:gd name="connsiteY6" fmla="*/ 884396 h 1025366"/>
                <a:gd name="connsiteX7" fmla="*/ 1374934 w 1791652"/>
                <a:gd name="connsiteY7" fmla="*/ 912971 h 1025366"/>
                <a:gd name="connsiteX8" fmla="*/ 1374934 w 1791652"/>
                <a:gd name="connsiteY8" fmla="*/ 1025367 h 1025366"/>
                <a:gd name="connsiteX9" fmla="*/ 1347787 w 1791652"/>
                <a:gd name="connsiteY9" fmla="*/ 1025367 h 1025366"/>
                <a:gd name="connsiteX10" fmla="*/ 1347787 w 1791652"/>
                <a:gd name="connsiteY10" fmla="*/ 970121 h 1025366"/>
                <a:gd name="connsiteX11" fmla="*/ 1296829 w 1791652"/>
                <a:gd name="connsiteY11" fmla="*/ 918687 h 1025366"/>
                <a:gd name="connsiteX12" fmla="*/ 1296829 w 1791652"/>
                <a:gd name="connsiteY12" fmla="*/ 851535 h 1025366"/>
                <a:gd name="connsiteX13" fmla="*/ 1250156 w 1791652"/>
                <a:gd name="connsiteY13" fmla="*/ 804387 h 1025366"/>
                <a:gd name="connsiteX14" fmla="*/ 1055370 w 1791652"/>
                <a:gd name="connsiteY14" fmla="*/ 804387 h 1025366"/>
                <a:gd name="connsiteX15" fmla="*/ 1055370 w 1791652"/>
                <a:gd name="connsiteY15" fmla="*/ 854393 h 1025366"/>
                <a:gd name="connsiteX16" fmla="*/ 1022985 w 1791652"/>
                <a:gd name="connsiteY16" fmla="*/ 854393 h 1025366"/>
                <a:gd name="connsiteX17" fmla="*/ 996791 w 1791652"/>
                <a:gd name="connsiteY17" fmla="*/ 828199 h 1025366"/>
                <a:gd name="connsiteX18" fmla="*/ 928211 w 1791652"/>
                <a:gd name="connsiteY18" fmla="*/ 828199 h 1025366"/>
                <a:gd name="connsiteX19" fmla="*/ 823912 w 1791652"/>
                <a:gd name="connsiteY19" fmla="*/ 933450 h 1025366"/>
                <a:gd name="connsiteX20" fmla="*/ 823912 w 1791652"/>
                <a:gd name="connsiteY20" fmla="*/ 1003459 h 1025366"/>
                <a:gd name="connsiteX21" fmla="*/ 723900 w 1791652"/>
                <a:gd name="connsiteY21" fmla="*/ 902494 h 1025366"/>
                <a:gd name="connsiteX22" fmla="*/ 723900 w 1791652"/>
                <a:gd name="connsiteY22" fmla="*/ 858202 h 1025366"/>
                <a:gd name="connsiteX23" fmla="*/ 652463 w 1791652"/>
                <a:gd name="connsiteY23" fmla="*/ 858202 h 1025366"/>
                <a:gd name="connsiteX24" fmla="*/ 546259 w 1791652"/>
                <a:gd name="connsiteY24" fmla="*/ 751046 h 1025366"/>
                <a:gd name="connsiteX25" fmla="*/ 493871 w 1791652"/>
                <a:gd name="connsiteY25" fmla="*/ 751046 h 1025366"/>
                <a:gd name="connsiteX26" fmla="*/ 493871 w 1791652"/>
                <a:gd name="connsiteY26" fmla="*/ 769144 h 1025366"/>
                <a:gd name="connsiteX27" fmla="*/ 403860 w 1791652"/>
                <a:gd name="connsiteY27" fmla="*/ 769144 h 1025366"/>
                <a:gd name="connsiteX28" fmla="*/ 347186 w 1791652"/>
                <a:gd name="connsiteY28" fmla="*/ 711994 h 1025366"/>
                <a:gd name="connsiteX29" fmla="*/ 225742 w 1791652"/>
                <a:gd name="connsiteY29" fmla="*/ 711994 h 1025366"/>
                <a:gd name="connsiteX30" fmla="*/ 225742 w 1791652"/>
                <a:gd name="connsiteY30" fmla="*/ 685800 h 1025366"/>
                <a:gd name="connsiteX31" fmla="*/ 0 w 1791652"/>
                <a:gd name="connsiteY31" fmla="*/ 457677 h 1025366"/>
                <a:gd name="connsiteX32" fmla="*/ 0 w 1791652"/>
                <a:gd name="connsiteY32" fmla="*/ 43339 h 1025366"/>
                <a:gd name="connsiteX33" fmla="*/ 60484 w 1791652"/>
                <a:gd name="connsiteY33" fmla="*/ 43339 h 1025366"/>
                <a:gd name="connsiteX34" fmla="*/ 60484 w 1791652"/>
                <a:gd name="connsiteY34" fmla="*/ 0 h 1025366"/>
                <a:gd name="connsiteX35" fmla="*/ 917258 w 1791652"/>
                <a:gd name="connsiteY35" fmla="*/ 0 h 1025366"/>
                <a:gd name="connsiteX36" fmla="*/ 941546 w 1791652"/>
                <a:gd name="connsiteY36" fmla="*/ 25241 h 1025366"/>
                <a:gd name="connsiteX37" fmla="*/ 1057275 w 1791652"/>
                <a:gd name="connsiteY37" fmla="*/ 25241 h 1025366"/>
                <a:gd name="connsiteX38" fmla="*/ 988695 w 1791652"/>
                <a:gd name="connsiteY38" fmla="*/ 94298 h 1025366"/>
                <a:gd name="connsiteX39" fmla="*/ 1041559 w 1791652"/>
                <a:gd name="connsiteY39" fmla="*/ 148114 h 1025366"/>
                <a:gd name="connsiteX40" fmla="*/ 1107281 w 1791652"/>
                <a:gd name="connsiteY40" fmla="*/ 82391 h 1025366"/>
                <a:gd name="connsiteX41" fmla="*/ 1147286 w 1791652"/>
                <a:gd name="connsiteY41" fmla="*/ 122873 h 1025366"/>
                <a:gd name="connsiteX42" fmla="*/ 1167765 w 1791652"/>
                <a:gd name="connsiteY42" fmla="*/ 101918 h 1025366"/>
                <a:gd name="connsiteX43" fmla="*/ 1211580 w 1791652"/>
                <a:gd name="connsiteY43" fmla="*/ 101918 h 1025366"/>
                <a:gd name="connsiteX44" fmla="*/ 1237298 w 1791652"/>
                <a:gd name="connsiteY44" fmla="*/ 128112 h 1025366"/>
                <a:gd name="connsiteX45" fmla="*/ 1222534 w 1791652"/>
                <a:gd name="connsiteY45" fmla="*/ 143352 h 1025366"/>
                <a:gd name="connsiteX46" fmla="*/ 1160621 w 1791652"/>
                <a:gd name="connsiteY46" fmla="*/ 143352 h 1025366"/>
                <a:gd name="connsiteX47" fmla="*/ 1114425 w 1791652"/>
                <a:gd name="connsiteY47" fmla="*/ 190024 h 1025366"/>
                <a:gd name="connsiteX48" fmla="*/ 1114425 w 1791652"/>
                <a:gd name="connsiteY48" fmla="*/ 305277 h 1025366"/>
                <a:gd name="connsiteX49" fmla="*/ 1137761 w 1791652"/>
                <a:gd name="connsiteY49" fmla="*/ 329089 h 1025366"/>
                <a:gd name="connsiteX50" fmla="*/ 1178243 w 1791652"/>
                <a:gd name="connsiteY50" fmla="*/ 329089 h 1025366"/>
                <a:gd name="connsiteX51" fmla="*/ 1178243 w 1791652"/>
                <a:gd name="connsiteY51" fmla="*/ 198596 h 1025366"/>
                <a:gd name="connsiteX52" fmla="*/ 1213009 w 1791652"/>
                <a:gd name="connsiteY52" fmla="*/ 163354 h 1025366"/>
                <a:gd name="connsiteX53" fmla="*/ 1248727 w 1791652"/>
                <a:gd name="connsiteY53" fmla="*/ 163354 h 1025366"/>
                <a:gd name="connsiteX54" fmla="*/ 1278731 w 1791652"/>
                <a:gd name="connsiteY54" fmla="*/ 193834 h 1025366"/>
                <a:gd name="connsiteX55" fmla="*/ 1254443 w 1791652"/>
                <a:gd name="connsiteY55" fmla="*/ 218599 h 1025366"/>
                <a:gd name="connsiteX56" fmla="*/ 1294924 w 1791652"/>
                <a:gd name="connsiteY56" fmla="*/ 259081 h 1025366"/>
                <a:gd name="connsiteX57" fmla="*/ 1259681 w 1791652"/>
                <a:gd name="connsiteY57" fmla="*/ 294323 h 1025366"/>
                <a:gd name="connsiteX58" fmla="*/ 1259681 w 1791652"/>
                <a:gd name="connsiteY58" fmla="*/ 351473 h 1025366"/>
                <a:gd name="connsiteX59" fmla="*/ 1351121 w 1791652"/>
                <a:gd name="connsiteY59" fmla="*/ 351473 h 1025366"/>
                <a:gd name="connsiteX60" fmla="*/ 1452086 w 1791652"/>
                <a:gd name="connsiteY60" fmla="*/ 249556 h 1025366"/>
                <a:gd name="connsiteX61" fmla="*/ 1480185 w 1791652"/>
                <a:gd name="connsiteY61" fmla="*/ 277654 h 1025366"/>
                <a:gd name="connsiteX62" fmla="*/ 1518761 w 1791652"/>
                <a:gd name="connsiteY62" fmla="*/ 238602 h 1025366"/>
                <a:gd name="connsiteX63" fmla="*/ 1498759 w 1791652"/>
                <a:gd name="connsiteY63" fmla="*/ 218599 h 1025366"/>
                <a:gd name="connsiteX64" fmla="*/ 1539240 w 1791652"/>
                <a:gd name="connsiteY64" fmla="*/ 177641 h 1025366"/>
                <a:gd name="connsiteX65" fmla="*/ 1646396 w 1791652"/>
                <a:gd name="connsiteY65" fmla="*/ 177641 h 1025366"/>
                <a:gd name="connsiteX66" fmla="*/ 1747361 w 1791652"/>
                <a:gd name="connsiteY66" fmla="*/ 75724 h 1025366"/>
                <a:gd name="connsiteX67" fmla="*/ 1762601 w 1791652"/>
                <a:gd name="connsiteY67" fmla="*/ 90964 h 1025366"/>
                <a:gd name="connsiteX68" fmla="*/ 1762601 w 1791652"/>
                <a:gd name="connsiteY68" fmla="*/ 175737 h 1025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91652" h="1025366">
                  <a:moveTo>
                    <a:pt x="1791652" y="175737"/>
                  </a:moveTo>
                  <a:lnTo>
                    <a:pt x="1483043" y="486252"/>
                  </a:lnTo>
                  <a:lnTo>
                    <a:pt x="1483043" y="620077"/>
                  </a:lnTo>
                  <a:lnTo>
                    <a:pt x="1327309" y="777240"/>
                  </a:lnTo>
                  <a:lnTo>
                    <a:pt x="1327309" y="817245"/>
                  </a:lnTo>
                  <a:lnTo>
                    <a:pt x="1346835" y="837248"/>
                  </a:lnTo>
                  <a:lnTo>
                    <a:pt x="1346835" y="884396"/>
                  </a:lnTo>
                  <a:lnTo>
                    <a:pt x="1374934" y="912971"/>
                  </a:lnTo>
                  <a:lnTo>
                    <a:pt x="1374934" y="1025367"/>
                  </a:lnTo>
                  <a:lnTo>
                    <a:pt x="1347787" y="1025367"/>
                  </a:lnTo>
                  <a:lnTo>
                    <a:pt x="1347787" y="970121"/>
                  </a:lnTo>
                  <a:lnTo>
                    <a:pt x="1296829" y="918687"/>
                  </a:lnTo>
                  <a:lnTo>
                    <a:pt x="1296829" y="851535"/>
                  </a:lnTo>
                  <a:lnTo>
                    <a:pt x="1250156" y="804387"/>
                  </a:lnTo>
                  <a:lnTo>
                    <a:pt x="1055370" y="804387"/>
                  </a:lnTo>
                  <a:lnTo>
                    <a:pt x="1055370" y="854393"/>
                  </a:lnTo>
                  <a:lnTo>
                    <a:pt x="1022985" y="854393"/>
                  </a:lnTo>
                  <a:lnTo>
                    <a:pt x="996791" y="828199"/>
                  </a:lnTo>
                  <a:lnTo>
                    <a:pt x="928211" y="828199"/>
                  </a:lnTo>
                  <a:lnTo>
                    <a:pt x="823912" y="933450"/>
                  </a:lnTo>
                  <a:lnTo>
                    <a:pt x="823912" y="1003459"/>
                  </a:lnTo>
                  <a:lnTo>
                    <a:pt x="723900" y="902494"/>
                  </a:lnTo>
                  <a:lnTo>
                    <a:pt x="723900" y="858202"/>
                  </a:lnTo>
                  <a:lnTo>
                    <a:pt x="652463" y="858202"/>
                  </a:lnTo>
                  <a:lnTo>
                    <a:pt x="546259" y="751046"/>
                  </a:lnTo>
                  <a:lnTo>
                    <a:pt x="493871" y="751046"/>
                  </a:lnTo>
                  <a:lnTo>
                    <a:pt x="493871" y="769144"/>
                  </a:lnTo>
                  <a:lnTo>
                    <a:pt x="403860" y="769144"/>
                  </a:lnTo>
                  <a:lnTo>
                    <a:pt x="347186" y="711994"/>
                  </a:lnTo>
                  <a:lnTo>
                    <a:pt x="225742" y="711994"/>
                  </a:lnTo>
                  <a:lnTo>
                    <a:pt x="225742" y="685800"/>
                  </a:lnTo>
                  <a:lnTo>
                    <a:pt x="0" y="457677"/>
                  </a:lnTo>
                  <a:lnTo>
                    <a:pt x="0" y="43339"/>
                  </a:lnTo>
                  <a:lnTo>
                    <a:pt x="60484" y="43339"/>
                  </a:lnTo>
                  <a:lnTo>
                    <a:pt x="60484" y="0"/>
                  </a:lnTo>
                  <a:lnTo>
                    <a:pt x="917258" y="0"/>
                  </a:lnTo>
                  <a:lnTo>
                    <a:pt x="941546" y="25241"/>
                  </a:lnTo>
                  <a:lnTo>
                    <a:pt x="1057275" y="25241"/>
                  </a:lnTo>
                  <a:lnTo>
                    <a:pt x="988695" y="94298"/>
                  </a:lnTo>
                  <a:lnTo>
                    <a:pt x="1041559" y="148114"/>
                  </a:lnTo>
                  <a:lnTo>
                    <a:pt x="1107281" y="82391"/>
                  </a:lnTo>
                  <a:lnTo>
                    <a:pt x="1147286" y="122873"/>
                  </a:lnTo>
                  <a:lnTo>
                    <a:pt x="1167765" y="101918"/>
                  </a:lnTo>
                  <a:lnTo>
                    <a:pt x="1211580" y="101918"/>
                  </a:lnTo>
                  <a:lnTo>
                    <a:pt x="1237298" y="128112"/>
                  </a:lnTo>
                  <a:lnTo>
                    <a:pt x="1222534" y="143352"/>
                  </a:lnTo>
                  <a:lnTo>
                    <a:pt x="1160621" y="143352"/>
                  </a:lnTo>
                  <a:lnTo>
                    <a:pt x="1114425" y="190024"/>
                  </a:lnTo>
                  <a:lnTo>
                    <a:pt x="1114425" y="305277"/>
                  </a:lnTo>
                  <a:lnTo>
                    <a:pt x="1137761" y="329089"/>
                  </a:lnTo>
                  <a:lnTo>
                    <a:pt x="1178243" y="329089"/>
                  </a:lnTo>
                  <a:lnTo>
                    <a:pt x="1178243" y="198596"/>
                  </a:lnTo>
                  <a:lnTo>
                    <a:pt x="1213009" y="163354"/>
                  </a:lnTo>
                  <a:lnTo>
                    <a:pt x="1248727" y="163354"/>
                  </a:lnTo>
                  <a:lnTo>
                    <a:pt x="1278731" y="193834"/>
                  </a:lnTo>
                  <a:lnTo>
                    <a:pt x="1254443" y="218599"/>
                  </a:lnTo>
                  <a:lnTo>
                    <a:pt x="1294924" y="259081"/>
                  </a:lnTo>
                  <a:lnTo>
                    <a:pt x="1259681" y="294323"/>
                  </a:lnTo>
                  <a:lnTo>
                    <a:pt x="1259681" y="351473"/>
                  </a:lnTo>
                  <a:lnTo>
                    <a:pt x="1351121" y="351473"/>
                  </a:lnTo>
                  <a:lnTo>
                    <a:pt x="1452086" y="249556"/>
                  </a:lnTo>
                  <a:lnTo>
                    <a:pt x="1480185" y="277654"/>
                  </a:lnTo>
                  <a:lnTo>
                    <a:pt x="1518761" y="238602"/>
                  </a:lnTo>
                  <a:lnTo>
                    <a:pt x="1498759" y="218599"/>
                  </a:lnTo>
                  <a:lnTo>
                    <a:pt x="1539240" y="177641"/>
                  </a:lnTo>
                  <a:lnTo>
                    <a:pt x="1646396" y="177641"/>
                  </a:lnTo>
                  <a:lnTo>
                    <a:pt x="1747361" y="75724"/>
                  </a:lnTo>
                  <a:lnTo>
                    <a:pt x="1762601" y="90964"/>
                  </a:lnTo>
                  <a:lnTo>
                    <a:pt x="1762601" y="175737"/>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41" name="Forma libre: forma 792">
              <a:extLst>
                <a:ext uri="{FF2B5EF4-FFF2-40B4-BE49-F238E27FC236}">
                  <a16:creationId xmlns:a16="http://schemas.microsoft.com/office/drawing/2014/main" id="{751D11FD-7DE3-6A40-B558-AAAC446591C0}"/>
                </a:ext>
              </a:extLst>
            </p:cNvPr>
            <p:cNvSpPr/>
            <p:nvPr/>
          </p:nvSpPr>
          <p:spPr>
            <a:xfrm>
              <a:off x="2236269" y="2388967"/>
              <a:ext cx="114857" cy="124290"/>
            </a:xfrm>
            <a:custGeom>
              <a:avLst/>
              <a:gdLst>
                <a:gd name="connsiteX0" fmla="*/ 122872 w 197167"/>
                <a:gd name="connsiteY0" fmla="*/ 15240 h 213360"/>
                <a:gd name="connsiteX1" fmla="*/ 87154 w 197167"/>
                <a:gd name="connsiteY1" fmla="*/ 56673 h 213360"/>
                <a:gd name="connsiteX2" fmla="*/ 132397 w 197167"/>
                <a:gd name="connsiteY2" fmla="*/ 102394 h 213360"/>
                <a:gd name="connsiteX3" fmla="*/ 156210 w 197167"/>
                <a:gd name="connsiteY3" fmla="*/ 78581 h 213360"/>
                <a:gd name="connsiteX4" fmla="*/ 197168 w 197167"/>
                <a:gd name="connsiteY4" fmla="*/ 120015 h 213360"/>
                <a:gd name="connsiteX5" fmla="*/ 104299 w 197167"/>
                <a:gd name="connsiteY5" fmla="*/ 213360 h 213360"/>
                <a:gd name="connsiteX6" fmla="*/ 52388 w 197167"/>
                <a:gd name="connsiteY6" fmla="*/ 160973 h 213360"/>
                <a:gd name="connsiteX7" fmla="*/ 21431 w 197167"/>
                <a:gd name="connsiteY7" fmla="*/ 191929 h 213360"/>
                <a:gd name="connsiteX8" fmla="*/ 0 w 197167"/>
                <a:gd name="connsiteY8" fmla="*/ 170498 h 213360"/>
                <a:gd name="connsiteX9" fmla="*/ 43815 w 197167"/>
                <a:gd name="connsiteY9" fmla="*/ 125730 h 213360"/>
                <a:gd name="connsiteX10" fmla="*/ 43815 w 197167"/>
                <a:gd name="connsiteY10" fmla="*/ 64294 h 213360"/>
                <a:gd name="connsiteX11" fmla="*/ 107632 w 197167"/>
                <a:gd name="connsiteY11" fmla="*/ 0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67" h="213360">
                  <a:moveTo>
                    <a:pt x="122872" y="15240"/>
                  </a:moveTo>
                  <a:lnTo>
                    <a:pt x="87154" y="56673"/>
                  </a:lnTo>
                  <a:lnTo>
                    <a:pt x="132397" y="102394"/>
                  </a:lnTo>
                  <a:lnTo>
                    <a:pt x="156210" y="78581"/>
                  </a:lnTo>
                  <a:lnTo>
                    <a:pt x="197168" y="120015"/>
                  </a:lnTo>
                  <a:lnTo>
                    <a:pt x="104299" y="213360"/>
                  </a:lnTo>
                  <a:lnTo>
                    <a:pt x="52388" y="160973"/>
                  </a:lnTo>
                  <a:lnTo>
                    <a:pt x="21431" y="191929"/>
                  </a:lnTo>
                  <a:lnTo>
                    <a:pt x="0" y="170498"/>
                  </a:lnTo>
                  <a:lnTo>
                    <a:pt x="43815" y="125730"/>
                  </a:lnTo>
                  <a:lnTo>
                    <a:pt x="43815" y="64294"/>
                  </a:lnTo>
                  <a:lnTo>
                    <a:pt x="10763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42" name="Forma libre: forma 793">
              <a:extLst>
                <a:ext uri="{FF2B5EF4-FFF2-40B4-BE49-F238E27FC236}">
                  <a16:creationId xmlns:a16="http://schemas.microsoft.com/office/drawing/2014/main" id="{92B460B0-12AD-C341-A5DA-EE0E5CA22595}"/>
                </a:ext>
              </a:extLst>
            </p:cNvPr>
            <p:cNvSpPr/>
            <p:nvPr/>
          </p:nvSpPr>
          <p:spPr>
            <a:xfrm>
              <a:off x="2098108" y="3201288"/>
              <a:ext cx="21917" cy="12207"/>
            </a:xfrm>
            <a:custGeom>
              <a:avLst/>
              <a:gdLst>
                <a:gd name="connsiteX0" fmla="*/ 0 w 37623"/>
                <a:gd name="connsiteY0" fmla="*/ 0 h 20955"/>
                <a:gd name="connsiteX1" fmla="*/ 37624 w 37623"/>
                <a:gd name="connsiteY1" fmla="*/ 0 h 20955"/>
                <a:gd name="connsiteX2" fmla="*/ 37624 w 37623"/>
                <a:gd name="connsiteY2" fmla="*/ 20955 h 20955"/>
                <a:gd name="connsiteX3" fmla="*/ 0 w 37623"/>
                <a:gd name="connsiteY3" fmla="*/ 20955 h 20955"/>
              </a:gdLst>
              <a:ahLst/>
              <a:cxnLst>
                <a:cxn ang="0">
                  <a:pos x="connsiteX0" y="connsiteY0"/>
                </a:cxn>
                <a:cxn ang="0">
                  <a:pos x="connsiteX1" y="connsiteY1"/>
                </a:cxn>
                <a:cxn ang="0">
                  <a:pos x="connsiteX2" y="connsiteY2"/>
                </a:cxn>
                <a:cxn ang="0">
                  <a:pos x="connsiteX3" y="connsiteY3"/>
                </a:cxn>
              </a:cxnLst>
              <a:rect l="l" t="t" r="r" b="b"/>
              <a:pathLst>
                <a:path w="37623" h="20955">
                  <a:moveTo>
                    <a:pt x="0" y="0"/>
                  </a:moveTo>
                  <a:lnTo>
                    <a:pt x="37624" y="0"/>
                  </a:lnTo>
                  <a:lnTo>
                    <a:pt x="37624" y="20955"/>
                  </a:lnTo>
                  <a:lnTo>
                    <a:pt x="0" y="2095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43" name="Forma libre: forma 794">
              <a:extLst>
                <a:ext uri="{FF2B5EF4-FFF2-40B4-BE49-F238E27FC236}">
                  <a16:creationId xmlns:a16="http://schemas.microsoft.com/office/drawing/2014/main" id="{208C5FBE-984C-CB40-88FF-2BD493083EFE}"/>
                </a:ext>
              </a:extLst>
            </p:cNvPr>
            <p:cNvSpPr/>
            <p:nvPr/>
          </p:nvSpPr>
          <p:spPr>
            <a:xfrm>
              <a:off x="1783777" y="3091148"/>
              <a:ext cx="181995" cy="89610"/>
            </a:xfrm>
            <a:custGeom>
              <a:avLst/>
              <a:gdLst>
                <a:gd name="connsiteX0" fmla="*/ 312420 w 312419"/>
                <a:gd name="connsiteY0" fmla="*/ 101918 h 153828"/>
                <a:gd name="connsiteX1" fmla="*/ 234315 w 312419"/>
                <a:gd name="connsiteY1" fmla="*/ 101918 h 153828"/>
                <a:gd name="connsiteX2" fmla="*/ 133350 w 312419"/>
                <a:gd name="connsiteY2" fmla="*/ 0 h 153828"/>
                <a:gd name="connsiteX3" fmla="*/ 32861 w 312419"/>
                <a:gd name="connsiteY3" fmla="*/ 0 h 153828"/>
                <a:gd name="connsiteX4" fmla="*/ 0 w 312419"/>
                <a:gd name="connsiteY4" fmla="*/ 33338 h 153828"/>
                <a:gd name="connsiteX5" fmla="*/ 15716 w 312419"/>
                <a:gd name="connsiteY5" fmla="*/ 49054 h 153828"/>
                <a:gd name="connsiteX6" fmla="*/ 40481 w 312419"/>
                <a:gd name="connsiteY6" fmla="*/ 24289 h 153828"/>
                <a:gd name="connsiteX7" fmla="*/ 74295 w 312419"/>
                <a:gd name="connsiteY7" fmla="*/ 58579 h 153828"/>
                <a:gd name="connsiteX8" fmla="*/ 142399 w 312419"/>
                <a:gd name="connsiteY8" fmla="*/ 58579 h 153828"/>
                <a:gd name="connsiteX9" fmla="*/ 237172 w 312419"/>
                <a:gd name="connsiteY9" fmla="*/ 153829 h 153828"/>
                <a:gd name="connsiteX10" fmla="*/ 312420 w 312419"/>
                <a:gd name="connsiteY10" fmla="*/ 153829 h 153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419" h="153828">
                  <a:moveTo>
                    <a:pt x="312420" y="101918"/>
                  </a:moveTo>
                  <a:lnTo>
                    <a:pt x="234315" y="101918"/>
                  </a:lnTo>
                  <a:lnTo>
                    <a:pt x="133350" y="0"/>
                  </a:lnTo>
                  <a:lnTo>
                    <a:pt x="32861" y="0"/>
                  </a:lnTo>
                  <a:lnTo>
                    <a:pt x="0" y="33338"/>
                  </a:lnTo>
                  <a:lnTo>
                    <a:pt x="15716" y="49054"/>
                  </a:lnTo>
                  <a:lnTo>
                    <a:pt x="40481" y="24289"/>
                  </a:lnTo>
                  <a:lnTo>
                    <a:pt x="74295" y="58579"/>
                  </a:lnTo>
                  <a:lnTo>
                    <a:pt x="142399" y="58579"/>
                  </a:lnTo>
                  <a:lnTo>
                    <a:pt x="237172" y="153829"/>
                  </a:lnTo>
                  <a:lnTo>
                    <a:pt x="312420" y="15382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44" name="Forma libre: forma 795">
              <a:extLst>
                <a:ext uri="{FF2B5EF4-FFF2-40B4-BE49-F238E27FC236}">
                  <a16:creationId xmlns:a16="http://schemas.microsoft.com/office/drawing/2014/main" id="{EED666B1-CD04-2D4C-A8BB-412F3D023CFC}"/>
                </a:ext>
              </a:extLst>
            </p:cNvPr>
            <p:cNvSpPr/>
            <p:nvPr/>
          </p:nvSpPr>
          <p:spPr>
            <a:xfrm>
              <a:off x="1020006" y="1689838"/>
              <a:ext cx="163962" cy="93494"/>
            </a:xfrm>
            <a:custGeom>
              <a:avLst/>
              <a:gdLst>
                <a:gd name="connsiteX0" fmla="*/ 163830 w 281463"/>
                <a:gd name="connsiteY0" fmla="*/ 160496 h 160496"/>
                <a:gd name="connsiteX1" fmla="*/ 281464 w 281463"/>
                <a:gd name="connsiteY1" fmla="*/ 41910 h 160496"/>
                <a:gd name="connsiteX2" fmla="*/ 281464 w 281463"/>
                <a:gd name="connsiteY2" fmla="*/ 0 h 160496"/>
                <a:gd name="connsiteX3" fmla="*/ 65722 w 281463"/>
                <a:gd name="connsiteY3" fmla="*/ 0 h 160496"/>
                <a:gd name="connsiteX4" fmla="*/ 0 w 281463"/>
                <a:gd name="connsiteY4" fmla="*/ 76676 h 160496"/>
                <a:gd name="connsiteX5" fmla="*/ 82867 w 281463"/>
                <a:gd name="connsiteY5" fmla="*/ 160496 h 16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63" h="160496">
                  <a:moveTo>
                    <a:pt x="163830" y="160496"/>
                  </a:moveTo>
                  <a:lnTo>
                    <a:pt x="281464" y="41910"/>
                  </a:lnTo>
                  <a:lnTo>
                    <a:pt x="281464" y="0"/>
                  </a:lnTo>
                  <a:lnTo>
                    <a:pt x="65722" y="0"/>
                  </a:lnTo>
                  <a:lnTo>
                    <a:pt x="0" y="76676"/>
                  </a:lnTo>
                  <a:lnTo>
                    <a:pt x="82867" y="160496"/>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45" name="Forma libre: forma 796">
              <a:extLst>
                <a:ext uri="{FF2B5EF4-FFF2-40B4-BE49-F238E27FC236}">
                  <a16:creationId xmlns:a16="http://schemas.microsoft.com/office/drawing/2014/main" id="{B0580D76-4CD3-AB40-B372-C986BDF94FAC}"/>
                </a:ext>
              </a:extLst>
            </p:cNvPr>
            <p:cNvSpPr/>
            <p:nvPr/>
          </p:nvSpPr>
          <p:spPr>
            <a:xfrm>
              <a:off x="1898079" y="3201289"/>
              <a:ext cx="30240" cy="17477"/>
            </a:xfrm>
            <a:custGeom>
              <a:avLst/>
              <a:gdLst>
                <a:gd name="connsiteX0" fmla="*/ 0 w 51911"/>
                <a:gd name="connsiteY0" fmla="*/ 12859 h 30002"/>
                <a:gd name="connsiteX1" fmla="*/ 17621 w 51911"/>
                <a:gd name="connsiteY1" fmla="*/ 30003 h 30002"/>
                <a:gd name="connsiteX2" fmla="*/ 39053 w 51911"/>
                <a:gd name="connsiteY2" fmla="*/ 30003 h 30002"/>
                <a:gd name="connsiteX3" fmla="*/ 51911 w 51911"/>
                <a:gd name="connsiteY3" fmla="*/ 17144 h 30002"/>
                <a:gd name="connsiteX4" fmla="*/ 51911 w 51911"/>
                <a:gd name="connsiteY4" fmla="*/ 0 h 30002"/>
                <a:gd name="connsiteX5" fmla="*/ 0 w 51911"/>
                <a:gd name="connsiteY5" fmla="*/ 0 h 3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 h="30002">
                  <a:moveTo>
                    <a:pt x="0" y="12859"/>
                  </a:moveTo>
                  <a:lnTo>
                    <a:pt x="17621" y="30003"/>
                  </a:lnTo>
                  <a:lnTo>
                    <a:pt x="39053" y="30003"/>
                  </a:lnTo>
                  <a:lnTo>
                    <a:pt x="51911" y="17144"/>
                  </a:lnTo>
                  <a:lnTo>
                    <a:pt x="51911" y="0"/>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46" name="Forma libre: forma 797">
              <a:extLst>
                <a:ext uri="{FF2B5EF4-FFF2-40B4-BE49-F238E27FC236}">
                  <a16:creationId xmlns:a16="http://schemas.microsoft.com/office/drawing/2014/main" id="{D7C1341B-232E-1F4C-BA7C-49A3E9EA7802}"/>
                </a:ext>
              </a:extLst>
            </p:cNvPr>
            <p:cNvSpPr/>
            <p:nvPr/>
          </p:nvSpPr>
          <p:spPr>
            <a:xfrm>
              <a:off x="975617" y="2402839"/>
              <a:ext cx="83230" cy="67693"/>
            </a:xfrm>
            <a:custGeom>
              <a:avLst/>
              <a:gdLst>
                <a:gd name="connsiteX0" fmla="*/ 69056 w 142875"/>
                <a:gd name="connsiteY0" fmla="*/ 21431 h 116204"/>
                <a:gd name="connsiteX1" fmla="*/ 36671 w 142875"/>
                <a:gd name="connsiteY1" fmla="*/ 21431 h 116204"/>
                <a:gd name="connsiteX2" fmla="*/ 15716 w 142875"/>
                <a:gd name="connsiteY2" fmla="*/ 0 h 116204"/>
                <a:gd name="connsiteX3" fmla="*/ 0 w 142875"/>
                <a:gd name="connsiteY3" fmla="*/ 16192 h 116204"/>
                <a:gd name="connsiteX4" fmla="*/ 31433 w 142875"/>
                <a:gd name="connsiteY4" fmla="*/ 48101 h 116204"/>
                <a:gd name="connsiteX5" fmla="*/ 55245 w 142875"/>
                <a:gd name="connsiteY5" fmla="*/ 48101 h 116204"/>
                <a:gd name="connsiteX6" fmla="*/ 122872 w 142875"/>
                <a:gd name="connsiteY6" fmla="*/ 116205 h 116204"/>
                <a:gd name="connsiteX7" fmla="*/ 142875 w 142875"/>
                <a:gd name="connsiteY7" fmla="*/ 96202 h 116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16204">
                  <a:moveTo>
                    <a:pt x="69056" y="21431"/>
                  </a:moveTo>
                  <a:lnTo>
                    <a:pt x="36671" y="21431"/>
                  </a:lnTo>
                  <a:lnTo>
                    <a:pt x="15716" y="0"/>
                  </a:lnTo>
                  <a:lnTo>
                    <a:pt x="0" y="16192"/>
                  </a:lnTo>
                  <a:lnTo>
                    <a:pt x="31433" y="48101"/>
                  </a:lnTo>
                  <a:lnTo>
                    <a:pt x="55245" y="48101"/>
                  </a:lnTo>
                  <a:lnTo>
                    <a:pt x="122872" y="116205"/>
                  </a:lnTo>
                  <a:lnTo>
                    <a:pt x="142875" y="9620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47" name="Forma libre: forma 798">
              <a:extLst>
                <a:ext uri="{FF2B5EF4-FFF2-40B4-BE49-F238E27FC236}">
                  <a16:creationId xmlns:a16="http://schemas.microsoft.com/office/drawing/2014/main" id="{8A24E0EE-98B8-7043-8D8E-7FCD3B40E64F}"/>
                </a:ext>
              </a:extLst>
            </p:cNvPr>
            <p:cNvSpPr/>
            <p:nvPr/>
          </p:nvSpPr>
          <p:spPr>
            <a:xfrm>
              <a:off x="1072441" y="1561110"/>
              <a:ext cx="139271" cy="70467"/>
            </a:xfrm>
            <a:custGeom>
              <a:avLst/>
              <a:gdLst>
                <a:gd name="connsiteX0" fmla="*/ 168116 w 239077"/>
                <a:gd name="connsiteY0" fmla="*/ 60484 h 120967"/>
                <a:gd name="connsiteX1" fmla="*/ 185738 w 239077"/>
                <a:gd name="connsiteY1" fmla="*/ 78105 h 120967"/>
                <a:gd name="connsiteX2" fmla="*/ 239078 w 239077"/>
                <a:gd name="connsiteY2" fmla="*/ 24765 h 120967"/>
                <a:gd name="connsiteX3" fmla="*/ 214789 w 239077"/>
                <a:gd name="connsiteY3" fmla="*/ 0 h 120967"/>
                <a:gd name="connsiteX4" fmla="*/ 183356 w 239077"/>
                <a:gd name="connsiteY4" fmla="*/ 31909 h 120967"/>
                <a:gd name="connsiteX5" fmla="*/ 160496 w 239077"/>
                <a:gd name="connsiteY5" fmla="*/ 8572 h 120967"/>
                <a:gd name="connsiteX6" fmla="*/ 140494 w 239077"/>
                <a:gd name="connsiteY6" fmla="*/ 28575 h 120967"/>
                <a:gd name="connsiteX7" fmla="*/ 121444 w 239077"/>
                <a:gd name="connsiteY7" fmla="*/ 10001 h 120967"/>
                <a:gd name="connsiteX8" fmla="*/ 45720 w 239077"/>
                <a:gd name="connsiteY8" fmla="*/ 86201 h 120967"/>
                <a:gd name="connsiteX9" fmla="*/ 0 w 239077"/>
                <a:gd name="connsiteY9" fmla="*/ 86201 h 120967"/>
                <a:gd name="connsiteX10" fmla="*/ 0 w 239077"/>
                <a:gd name="connsiteY10" fmla="*/ 120968 h 120967"/>
                <a:gd name="connsiteX11" fmla="*/ 108109 w 239077"/>
                <a:gd name="connsiteY11" fmla="*/ 120968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077" h="120967">
                  <a:moveTo>
                    <a:pt x="168116" y="60484"/>
                  </a:moveTo>
                  <a:lnTo>
                    <a:pt x="185738" y="78105"/>
                  </a:lnTo>
                  <a:lnTo>
                    <a:pt x="239078" y="24765"/>
                  </a:lnTo>
                  <a:lnTo>
                    <a:pt x="214789" y="0"/>
                  </a:lnTo>
                  <a:lnTo>
                    <a:pt x="183356" y="31909"/>
                  </a:lnTo>
                  <a:lnTo>
                    <a:pt x="160496" y="8572"/>
                  </a:lnTo>
                  <a:lnTo>
                    <a:pt x="140494" y="28575"/>
                  </a:lnTo>
                  <a:lnTo>
                    <a:pt x="121444" y="10001"/>
                  </a:lnTo>
                  <a:lnTo>
                    <a:pt x="45720" y="86201"/>
                  </a:lnTo>
                  <a:lnTo>
                    <a:pt x="0" y="86201"/>
                  </a:lnTo>
                  <a:lnTo>
                    <a:pt x="0" y="120968"/>
                  </a:lnTo>
                  <a:lnTo>
                    <a:pt x="108109" y="120968"/>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48" name="Forma libre: forma 799">
              <a:extLst>
                <a:ext uri="{FF2B5EF4-FFF2-40B4-BE49-F238E27FC236}">
                  <a16:creationId xmlns:a16="http://schemas.microsoft.com/office/drawing/2014/main" id="{EFF9F88F-C4A5-6F42-8F25-B03364306D00}"/>
                </a:ext>
              </a:extLst>
            </p:cNvPr>
            <p:cNvSpPr/>
            <p:nvPr/>
          </p:nvSpPr>
          <p:spPr>
            <a:xfrm>
              <a:off x="1964940" y="3169939"/>
              <a:ext cx="106533" cy="41892"/>
            </a:xfrm>
            <a:custGeom>
              <a:avLst/>
              <a:gdLst>
                <a:gd name="connsiteX0" fmla="*/ 137160 w 182879"/>
                <a:gd name="connsiteY0" fmla="*/ 56198 h 71913"/>
                <a:gd name="connsiteX1" fmla="*/ 182880 w 182879"/>
                <a:gd name="connsiteY1" fmla="*/ 56198 h 71913"/>
                <a:gd name="connsiteX2" fmla="*/ 182880 w 182879"/>
                <a:gd name="connsiteY2" fmla="*/ 33338 h 71913"/>
                <a:gd name="connsiteX3" fmla="*/ 151447 w 182879"/>
                <a:gd name="connsiteY3" fmla="*/ 1429 h 71913"/>
                <a:gd name="connsiteX4" fmla="*/ 64294 w 182879"/>
                <a:gd name="connsiteY4" fmla="*/ 0 h 71913"/>
                <a:gd name="connsiteX5" fmla="*/ 64294 w 182879"/>
                <a:gd name="connsiteY5" fmla="*/ 51435 h 71913"/>
                <a:gd name="connsiteX6" fmla="*/ 0 w 182879"/>
                <a:gd name="connsiteY6" fmla="*/ 51435 h 71913"/>
                <a:gd name="connsiteX7" fmla="*/ 0 w 182879"/>
                <a:gd name="connsiteY7" fmla="*/ 71913 h 71913"/>
                <a:gd name="connsiteX8" fmla="*/ 121444 w 182879"/>
                <a:gd name="connsiteY8" fmla="*/ 71913 h 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9" h="71913">
                  <a:moveTo>
                    <a:pt x="137160" y="56198"/>
                  </a:moveTo>
                  <a:lnTo>
                    <a:pt x="182880" y="56198"/>
                  </a:lnTo>
                  <a:lnTo>
                    <a:pt x="182880" y="33338"/>
                  </a:lnTo>
                  <a:lnTo>
                    <a:pt x="151447" y="1429"/>
                  </a:lnTo>
                  <a:lnTo>
                    <a:pt x="64294" y="0"/>
                  </a:lnTo>
                  <a:lnTo>
                    <a:pt x="64294" y="51435"/>
                  </a:lnTo>
                  <a:lnTo>
                    <a:pt x="0" y="51435"/>
                  </a:lnTo>
                  <a:lnTo>
                    <a:pt x="0" y="71913"/>
                  </a:lnTo>
                  <a:lnTo>
                    <a:pt x="121444" y="7191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49" name="Forma libre: forma 800">
              <a:extLst>
                <a:ext uri="{FF2B5EF4-FFF2-40B4-BE49-F238E27FC236}">
                  <a16:creationId xmlns:a16="http://schemas.microsoft.com/office/drawing/2014/main" id="{BBE1B535-8E83-634A-B539-1D7712F54BE0}"/>
                </a:ext>
              </a:extLst>
            </p:cNvPr>
            <p:cNvSpPr/>
            <p:nvPr/>
          </p:nvSpPr>
          <p:spPr>
            <a:xfrm>
              <a:off x="1574316" y="1585802"/>
              <a:ext cx="294355" cy="78790"/>
            </a:xfrm>
            <a:custGeom>
              <a:avLst/>
              <a:gdLst>
                <a:gd name="connsiteX0" fmla="*/ 505301 w 505301"/>
                <a:gd name="connsiteY0" fmla="*/ 73342 h 135254"/>
                <a:gd name="connsiteX1" fmla="*/ 96202 w 505301"/>
                <a:gd name="connsiteY1" fmla="*/ 73342 h 135254"/>
                <a:gd name="connsiteX2" fmla="*/ 23336 w 505301"/>
                <a:gd name="connsiteY2" fmla="*/ 0 h 135254"/>
                <a:gd name="connsiteX3" fmla="*/ 0 w 505301"/>
                <a:gd name="connsiteY3" fmla="*/ 23813 h 135254"/>
                <a:gd name="connsiteX4" fmla="*/ 110966 w 505301"/>
                <a:gd name="connsiteY4" fmla="*/ 135255 h 135254"/>
                <a:gd name="connsiteX5" fmla="*/ 505301 w 505301"/>
                <a:gd name="connsiteY5" fmla="*/ 135255 h 135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1" h="135254">
                  <a:moveTo>
                    <a:pt x="505301" y="73342"/>
                  </a:moveTo>
                  <a:lnTo>
                    <a:pt x="96202" y="73342"/>
                  </a:lnTo>
                  <a:lnTo>
                    <a:pt x="23336" y="0"/>
                  </a:lnTo>
                  <a:lnTo>
                    <a:pt x="0" y="23813"/>
                  </a:lnTo>
                  <a:lnTo>
                    <a:pt x="110966" y="135255"/>
                  </a:lnTo>
                  <a:lnTo>
                    <a:pt x="505301" y="13525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0" name="Forma libre: forma 801">
              <a:extLst>
                <a:ext uri="{FF2B5EF4-FFF2-40B4-BE49-F238E27FC236}">
                  <a16:creationId xmlns:a16="http://schemas.microsoft.com/office/drawing/2014/main" id="{139568ED-6831-5D4C-86E3-C3B1EF008F85}"/>
                </a:ext>
              </a:extLst>
            </p:cNvPr>
            <p:cNvSpPr/>
            <p:nvPr/>
          </p:nvSpPr>
          <p:spPr>
            <a:xfrm>
              <a:off x="1251662" y="1538915"/>
              <a:ext cx="61867" cy="26633"/>
            </a:xfrm>
            <a:custGeom>
              <a:avLst/>
              <a:gdLst>
                <a:gd name="connsiteX0" fmla="*/ 0 w 106203"/>
                <a:gd name="connsiteY0" fmla="*/ 0 h 45719"/>
                <a:gd name="connsiteX1" fmla="*/ 106204 w 106203"/>
                <a:gd name="connsiteY1" fmla="*/ 0 h 45719"/>
                <a:gd name="connsiteX2" fmla="*/ 106204 w 106203"/>
                <a:gd name="connsiteY2" fmla="*/ 45720 h 45719"/>
                <a:gd name="connsiteX3" fmla="*/ 0 w 106203"/>
                <a:gd name="connsiteY3" fmla="*/ 45720 h 45719"/>
              </a:gdLst>
              <a:ahLst/>
              <a:cxnLst>
                <a:cxn ang="0">
                  <a:pos x="connsiteX0" y="connsiteY0"/>
                </a:cxn>
                <a:cxn ang="0">
                  <a:pos x="connsiteX1" y="connsiteY1"/>
                </a:cxn>
                <a:cxn ang="0">
                  <a:pos x="connsiteX2" y="connsiteY2"/>
                </a:cxn>
                <a:cxn ang="0">
                  <a:pos x="connsiteX3" y="connsiteY3"/>
                </a:cxn>
              </a:cxnLst>
              <a:rect l="l" t="t" r="r" b="b"/>
              <a:pathLst>
                <a:path w="106203" h="45719">
                  <a:moveTo>
                    <a:pt x="0" y="0"/>
                  </a:moveTo>
                  <a:lnTo>
                    <a:pt x="106204" y="0"/>
                  </a:lnTo>
                  <a:lnTo>
                    <a:pt x="106204" y="45720"/>
                  </a:lnTo>
                  <a:lnTo>
                    <a:pt x="0" y="4572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1" name="Forma libre: forma 802">
              <a:extLst>
                <a:ext uri="{FF2B5EF4-FFF2-40B4-BE49-F238E27FC236}">
                  <a16:creationId xmlns:a16="http://schemas.microsoft.com/office/drawing/2014/main" id="{60EB8CDF-78B3-414F-B2A8-BD982702F57E}"/>
                </a:ext>
              </a:extLst>
            </p:cNvPr>
            <p:cNvSpPr/>
            <p:nvPr/>
          </p:nvSpPr>
          <p:spPr>
            <a:xfrm>
              <a:off x="1389823" y="1493139"/>
              <a:ext cx="106533" cy="59370"/>
            </a:xfrm>
            <a:custGeom>
              <a:avLst/>
              <a:gdLst>
                <a:gd name="connsiteX0" fmla="*/ 121444 w 182879"/>
                <a:gd name="connsiteY0" fmla="*/ 75247 h 101917"/>
                <a:gd name="connsiteX1" fmla="*/ 148114 w 182879"/>
                <a:gd name="connsiteY1" fmla="*/ 101918 h 101917"/>
                <a:gd name="connsiteX2" fmla="*/ 182880 w 182879"/>
                <a:gd name="connsiteY2" fmla="*/ 101918 h 101917"/>
                <a:gd name="connsiteX3" fmla="*/ 182880 w 182879"/>
                <a:gd name="connsiteY3" fmla="*/ 45720 h 101917"/>
                <a:gd name="connsiteX4" fmla="*/ 71914 w 182879"/>
                <a:gd name="connsiteY4" fmla="*/ 45720 h 101917"/>
                <a:gd name="connsiteX5" fmla="*/ 26670 w 182879"/>
                <a:gd name="connsiteY5" fmla="*/ 0 h 101917"/>
                <a:gd name="connsiteX6" fmla="*/ 7144 w 182879"/>
                <a:gd name="connsiteY6" fmla="*/ 19526 h 101917"/>
                <a:gd name="connsiteX7" fmla="*/ 0 w 182879"/>
                <a:gd name="connsiteY7" fmla="*/ 25718 h 101917"/>
                <a:gd name="connsiteX8" fmla="*/ 49530 w 182879"/>
                <a:gd name="connsiteY8" fmla="*/ 75247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9" h="101917">
                  <a:moveTo>
                    <a:pt x="121444" y="75247"/>
                  </a:moveTo>
                  <a:lnTo>
                    <a:pt x="148114" y="101918"/>
                  </a:lnTo>
                  <a:lnTo>
                    <a:pt x="182880" y="101918"/>
                  </a:lnTo>
                  <a:lnTo>
                    <a:pt x="182880" y="45720"/>
                  </a:lnTo>
                  <a:lnTo>
                    <a:pt x="71914" y="45720"/>
                  </a:lnTo>
                  <a:lnTo>
                    <a:pt x="26670" y="0"/>
                  </a:lnTo>
                  <a:lnTo>
                    <a:pt x="7144" y="19526"/>
                  </a:lnTo>
                  <a:lnTo>
                    <a:pt x="0" y="25718"/>
                  </a:lnTo>
                  <a:lnTo>
                    <a:pt x="49530" y="75247"/>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2" name="Forma libre: forma 803">
              <a:extLst>
                <a:ext uri="{FF2B5EF4-FFF2-40B4-BE49-F238E27FC236}">
                  <a16:creationId xmlns:a16="http://schemas.microsoft.com/office/drawing/2014/main" id="{43D7AC0C-D669-754B-8259-E467D076061A}"/>
                </a:ext>
              </a:extLst>
            </p:cNvPr>
            <p:cNvSpPr/>
            <p:nvPr/>
          </p:nvSpPr>
          <p:spPr>
            <a:xfrm>
              <a:off x="1144851" y="1687064"/>
              <a:ext cx="348177" cy="182273"/>
            </a:xfrm>
            <a:custGeom>
              <a:avLst/>
              <a:gdLst>
                <a:gd name="connsiteX0" fmla="*/ 82867 w 597693"/>
                <a:gd name="connsiteY0" fmla="*/ 233363 h 312896"/>
                <a:gd name="connsiteX1" fmla="*/ 82867 w 597693"/>
                <a:gd name="connsiteY1" fmla="*/ 270510 h 312896"/>
                <a:gd name="connsiteX2" fmla="*/ 154305 w 597693"/>
                <a:gd name="connsiteY2" fmla="*/ 270510 h 312896"/>
                <a:gd name="connsiteX3" fmla="*/ 181451 w 597693"/>
                <a:gd name="connsiteY3" fmla="*/ 298132 h 312896"/>
                <a:gd name="connsiteX4" fmla="*/ 372904 w 597693"/>
                <a:gd name="connsiteY4" fmla="*/ 298132 h 312896"/>
                <a:gd name="connsiteX5" fmla="*/ 420529 w 597693"/>
                <a:gd name="connsiteY5" fmla="*/ 249555 h 312896"/>
                <a:gd name="connsiteX6" fmla="*/ 483870 w 597693"/>
                <a:gd name="connsiteY6" fmla="*/ 312896 h 312896"/>
                <a:gd name="connsiteX7" fmla="*/ 538639 w 597693"/>
                <a:gd name="connsiteY7" fmla="*/ 312896 h 312896"/>
                <a:gd name="connsiteX8" fmla="*/ 597694 w 597693"/>
                <a:gd name="connsiteY8" fmla="*/ 253365 h 312896"/>
                <a:gd name="connsiteX9" fmla="*/ 423863 w 597693"/>
                <a:gd name="connsiteY9" fmla="*/ 78581 h 312896"/>
                <a:gd name="connsiteX10" fmla="*/ 463867 w 597693"/>
                <a:gd name="connsiteY10" fmla="*/ 38100 h 312896"/>
                <a:gd name="connsiteX11" fmla="*/ 426244 w 597693"/>
                <a:gd name="connsiteY11" fmla="*/ 0 h 312896"/>
                <a:gd name="connsiteX12" fmla="*/ 340042 w 597693"/>
                <a:gd name="connsiteY12" fmla="*/ 86677 h 312896"/>
                <a:gd name="connsiteX13" fmla="*/ 388144 w 597693"/>
                <a:gd name="connsiteY13" fmla="*/ 134778 h 312896"/>
                <a:gd name="connsiteX14" fmla="*/ 369570 w 597693"/>
                <a:gd name="connsiteY14" fmla="*/ 153828 h 312896"/>
                <a:gd name="connsiteX15" fmla="*/ 251460 w 597693"/>
                <a:gd name="connsiteY15" fmla="*/ 34766 h 312896"/>
                <a:gd name="connsiteX16" fmla="*/ 190024 w 597693"/>
                <a:gd name="connsiteY16" fmla="*/ 96202 h 312896"/>
                <a:gd name="connsiteX17" fmla="*/ 125730 w 597693"/>
                <a:gd name="connsiteY17" fmla="*/ 31432 h 312896"/>
                <a:gd name="connsiteX18" fmla="*/ 0 w 597693"/>
                <a:gd name="connsiteY18" fmla="*/ 157639 h 312896"/>
                <a:gd name="connsiteX19" fmla="*/ 45720 w 597693"/>
                <a:gd name="connsiteY19" fmla="*/ 203835 h 312896"/>
                <a:gd name="connsiteX20" fmla="*/ 227171 w 597693"/>
                <a:gd name="connsiteY20" fmla="*/ 203835 h 312896"/>
                <a:gd name="connsiteX21" fmla="*/ 227171 w 597693"/>
                <a:gd name="connsiteY21" fmla="*/ 233363 h 312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693" h="312896">
                  <a:moveTo>
                    <a:pt x="82867" y="233363"/>
                  </a:moveTo>
                  <a:lnTo>
                    <a:pt x="82867" y="270510"/>
                  </a:lnTo>
                  <a:lnTo>
                    <a:pt x="154305" y="270510"/>
                  </a:lnTo>
                  <a:lnTo>
                    <a:pt x="181451" y="298132"/>
                  </a:lnTo>
                  <a:lnTo>
                    <a:pt x="372904" y="298132"/>
                  </a:lnTo>
                  <a:lnTo>
                    <a:pt x="420529" y="249555"/>
                  </a:lnTo>
                  <a:lnTo>
                    <a:pt x="483870" y="312896"/>
                  </a:lnTo>
                  <a:lnTo>
                    <a:pt x="538639" y="312896"/>
                  </a:lnTo>
                  <a:lnTo>
                    <a:pt x="597694" y="253365"/>
                  </a:lnTo>
                  <a:lnTo>
                    <a:pt x="423863" y="78581"/>
                  </a:lnTo>
                  <a:lnTo>
                    <a:pt x="463867" y="38100"/>
                  </a:lnTo>
                  <a:lnTo>
                    <a:pt x="426244" y="0"/>
                  </a:lnTo>
                  <a:lnTo>
                    <a:pt x="340042" y="86677"/>
                  </a:lnTo>
                  <a:lnTo>
                    <a:pt x="388144" y="134778"/>
                  </a:lnTo>
                  <a:lnTo>
                    <a:pt x="369570" y="153828"/>
                  </a:lnTo>
                  <a:lnTo>
                    <a:pt x="251460" y="34766"/>
                  </a:lnTo>
                  <a:lnTo>
                    <a:pt x="190024" y="96202"/>
                  </a:lnTo>
                  <a:lnTo>
                    <a:pt x="125730" y="31432"/>
                  </a:lnTo>
                  <a:lnTo>
                    <a:pt x="0" y="157639"/>
                  </a:lnTo>
                  <a:lnTo>
                    <a:pt x="45720" y="203835"/>
                  </a:lnTo>
                  <a:lnTo>
                    <a:pt x="227171" y="203835"/>
                  </a:lnTo>
                  <a:lnTo>
                    <a:pt x="227171" y="233363"/>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3" name="Forma libre: forma 804">
              <a:extLst>
                <a:ext uri="{FF2B5EF4-FFF2-40B4-BE49-F238E27FC236}">
                  <a16:creationId xmlns:a16="http://schemas.microsoft.com/office/drawing/2014/main" id="{DE376AA1-B801-CC41-AC37-D133C5BDF543}"/>
                </a:ext>
              </a:extLst>
            </p:cNvPr>
            <p:cNvSpPr/>
            <p:nvPr/>
          </p:nvSpPr>
          <p:spPr>
            <a:xfrm>
              <a:off x="1448084" y="1592182"/>
              <a:ext cx="101540" cy="72410"/>
            </a:xfrm>
            <a:custGeom>
              <a:avLst/>
              <a:gdLst>
                <a:gd name="connsiteX0" fmla="*/ 63817 w 174307"/>
                <a:gd name="connsiteY0" fmla="*/ 5715 h 124301"/>
                <a:gd name="connsiteX1" fmla="*/ 0 w 174307"/>
                <a:gd name="connsiteY1" fmla="*/ 70485 h 124301"/>
                <a:gd name="connsiteX2" fmla="*/ 73342 w 174307"/>
                <a:gd name="connsiteY2" fmla="*/ 71438 h 124301"/>
                <a:gd name="connsiteX3" fmla="*/ 125730 w 174307"/>
                <a:gd name="connsiteY3" fmla="*/ 124301 h 124301"/>
                <a:gd name="connsiteX4" fmla="*/ 174308 w 174307"/>
                <a:gd name="connsiteY4" fmla="*/ 75724 h 124301"/>
                <a:gd name="connsiteX5" fmla="*/ 98584 w 174307"/>
                <a:gd name="connsiteY5" fmla="*/ 0 h 124301"/>
                <a:gd name="connsiteX6" fmla="*/ 78581 w 174307"/>
                <a:gd name="connsiteY6" fmla="*/ 20479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07" h="124301">
                  <a:moveTo>
                    <a:pt x="63817" y="5715"/>
                  </a:moveTo>
                  <a:lnTo>
                    <a:pt x="0" y="70485"/>
                  </a:lnTo>
                  <a:lnTo>
                    <a:pt x="73342" y="71438"/>
                  </a:lnTo>
                  <a:lnTo>
                    <a:pt x="125730" y="124301"/>
                  </a:lnTo>
                  <a:lnTo>
                    <a:pt x="174308" y="75724"/>
                  </a:lnTo>
                  <a:lnTo>
                    <a:pt x="98584" y="0"/>
                  </a:lnTo>
                  <a:lnTo>
                    <a:pt x="78581" y="20479"/>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4" name="Forma libre: forma 805">
              <a:extLst>
                <a:ext uri="{FF2B5EF4-FFF2-40B4-BE49-F238E27FC236}">
                  <a16:creationId xmlns:a16="http://schemas.microsoft.com/office/drawing/2014/main" id="{6CCD4871-9DFA-F64F-A06C-E80BDD9F49E2}"/>
                </a:ext>
              </a:extLst>
            </p:cNvPr>
            <p:cNvSpPr/>
            <p:nvPr/>
          </p:nvSpPr>
          <p:spPr>
            <a:xfrm>
              <a:off x="1181749" y="1580808"/>
              <a:ext cx="223055" cy="95991"/>
            </a:xfrm>
            <a:custGeom>
              <a:avLst/>
              <a:gdLst>
                <a:gd name="connsiteX0" fmla="*/ 257175 w 382904"/>
                <a:gd name="connsiteY0" fmla="*/ 77629 h 164782"/>
                <a:gd name="connsiteX1" fmla="*/ 224790 w 382904"/>
                <a:gd name="connsiteY1" fmla="*/ 110490 h 164782"/>
                <a:gd name="connsiteX2" fmla="*/ 186214 w 382904"/>
                <a:gd name="connsiteY2" fmla="*/ 71438 h 164782"/>
                <a:gd name="connsiteX3" fmla="*/ 0 w 382904"/>
                <a:gd name="connsiteY3" fmla="*/ 71438 h 164782"/>
                <a:gd name="connsiteX4" fmla="*/ 0 w 382904"/>
                <a:gd name="connsiteY4" fmla="*/ 125254 h 164782"/>
                <a:gd name="connsiteX5" fmla="*/ 90488 w 382904"/>
                <a:gd name="connsiteY5" fmla="*/ 125254 h 164782"/>
                <a:gd name="connsiteX6" fmla="*/ 90488 w 382904"/>
                <a:gd name="connsiteY6" fmla="*/ 164782 h 164782"/>
                <a:gd name="connsiteX7" fmla="*/ 258128 w 382904"/>
                <a:gd name="connsiteY7" fmla="*/ 164782 h 164782"/>
                <a:gd name="connsiteX8" fmla="*/ 308610 w 382904"/>
                <a:gd name="connsiteY8" fmla="*/ 113824 h 164782"/>
                <a:gd name="connsiteX9" fmla="*/ 332423 w 382904"/>
                <a:gd name="connsiteY9" fmla="*/ 137636 h 164782"/>
                <a:gd name="connsiteX10" fmla="*/ 382905 w 382904"/>
                <a:gd name="connsiteY10" fmla="*/ 86677 h 164782"/>
                <a:gd name="connsiteX11" fmla="*/ 351473 w 382904"/>
                <a:gd name="connsiteY11" fmla="*/ 54769 h 164782"/>
                <a:gd name="connsiteX12" fmla="*/ 326708 w 382904"/>
                <a:gd name="connsiteY12" fmla="*/ 80010 h 164782"/>
                <a:gd name="connsiteX13" fmla="*/ 247174 w 382904"/>
                <a:gd name="connsiteY13" fmla="*/ 0 h 164782"/>
                <a:gd name="connsiteX14" fmla="*/ 213836 w 382904"/>
                <a:gd name="connsiteY14" fmla="*/ 33814 h 1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904" h="164782">
                  <a:moveTo>
                    <a:pt x="257175" y="77629"/>
                  </a:moveTo>
                  <a:lnTo>
                    <a:pt x="224790" y="110490"/>
                  </a:lnTo>
                  <a:lnTo>
                    <a:pt x="186214" y="71438"/>
                  </a:lnTo>
                  <a:lnTo>
                    <a:pt x="0" y="71438"/>
                  </a:lnTo>
                  <a:lnTo>
                    <a:pt x="0" y="125254"/>
                  </a:lnTo>
                  <a:lnTo>
                    <a:pt x="90488" y="125254"/>
                  </a:lnTo>
                  <a:lnTo>
                    <a:pt x="90488" y="164782"/>
                  </a:lnTo>
                  <a:lnTo>
                    <a:pt x="258128" y="164782"/>
                  </a:lnTo>
                  <a:lnTo>
                    <a:pt x="308610" y="113824"/>
                  </a:lnTo>
                  <a:lnTo>
                    <a:pt x="332423" y="137636"/>
                  </a:lnTo>
                  <a:lnTo>
                    <a:pt x="382905" y="86677"/>
                  </a:lnTo>
                  <a:lnTo>
                    <a:pt x="351473" y="54769"/>
                  </a:lnTo>
                  <a:lnTo>
                    <a:pt x="326708" y="80010"/>
                  </a:lnTo>
                  <a:lnTo>
                    <a:pt x="247174" y="0"/>
                  </a:lnTo>
                  <a:lnTo>
                    <a:pt x="213836" y="33814"/>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5" name="Forma libre: forma 806">
              <a:extLst>
                <a:ext uri="{FF2B5EF4-FFF2-40B4-BE49-F238E27FC236}">
                  <a16:creationId xmlns:a16="http://schemas.microsoft.com/office/drawing/2014/main" id="{386E9A97-B938-8543-8B8C-56683FCB24F1}"/>
                </a:ext>
              </a:extLst>
            </p:cNvPr>
            <p:cNvSpPr/>
            <p:nvPr/>
          </p:nvSpPr>
          <p:spPr>
            <a:xfrm>
              <a:off x="1574316" y="1689838"/>
              <a:ext cx="89333" cy="70467"/>
            </a:xfrm>
            <a:custGeom>
              <a:avLst/>
              <a:gdLst>
                <a:gd name="connsiteX0" fmla="*/ 0 w 153352"/>
                <a:gd name="connsiteY0" fmla="*/ 120967 h 120967"/>
                <a:gd name="connsiteX1" fmla="*/ 52388 w 153352"/>
                <a:gd name="connsiteY1" fmla="*/ 120967 h 120967"/>
                <a:gd name="connsiteX2" fmla="*/ 91440 w 153352"/>
                <a:gd name="connsiteY2" fmla="*/ 81439 h 120967"/>
                <a:gd name="connsiteX3" fmla="*/ 153352 w 153352"/>
                <a:gd name="connsiteY3" fmla="*/ 19526 h 120967"/>
                <a:gd name="connsiteX4" fmla="*/ 152876 w 153352"/>
                <a:gd name="connsiteY4" fmla="*/ 0 h 120967"/>
                <a:gd name="connsiteX5" fmla="*/ 0 w 153352"/>
                <a:gd name="connsiteY5" fmla="*/ 0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2" h="120967">
                  <a:moveTo>
                    <a:pt x="0" y="120967"/>
                  </a:moveTo>
                  <a:lnTo>
                    <a:pt x="52388" y="120967"/>
                  </a:lnTo>
                  <a:lnTo>
                    <a:pt x="91440" y="81439"/>
                  </a:lnTo>
                  <a:lnTo>
                    <a:pt x="153352" y="19526"/>
                  </a:lnTo>
                  <a:lnTo>
                    <a:pt x="152876" y="0"/>
                  </a:lnTo>
                  <a:lnTo>
                    <a:pt x="0" y="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6" name="Forma libre: forma 807">
              <a:extLst>
                <a:ext uri="{FF2B5EF4-FFF2-40B4-BE49-F238E27FC236}">
                  <a16:creationId xmlns:a16="http://schemas.microsoft.com/office/drawing/2014/main" id="{9E826674-2CC4-984C-A807-E0C718C18723}"/>
                </a:ext>
              </a:extLst>
            </p:cNvPr>
            <p:cNvSpPr/>
            <p:nvPr/>
          </p:nvSpPr>
          <p:spPr>
            <a:xfrm>
              <a:off x="1522713" y="1517276"/>
              <a:ext cx="66861" cy="34402"/>
            </a:xfrm>
            <a:custGeom>
              <a:avLst/>
              <a:gdLst>
                <a:gd name="connsiteX0" fmla="*/ 114776 w 114776"/>
                <a:gd name="connsiteY0" fmla="*/ 59055 h 59055"/>
                <a:gd name="connsiteX1" fmla="*/ 114776 w 114776"/>
                <a:gd name="connsiteY1" fmla="*/ 23336 h 59055"/>
                <a:gd name="connsiteX2" fmla="*/ 57150 w 114776"/>
                <a:gd name="connsiteY2" fmla="*/ 23336 h 59055"/>
                <a:gd name="connsiteX3" fmla="*/ 34290 w 114776"/>
                <a:gd name="connsiteY3" fmla="*/ 0 h 59055"/>
                <a:gd name="connsiteX4" fmla="*/ 0 w 114776"/>
                <a:gd name="connsiteY4" fmla="*/ 24765 h 59055"/>
                <a:gd name="connsiteX5" fmla="*/ 34290 w 114776"/>
                <a:gd name="connsiteY5" fmla="*/ 59055 h 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6" h="59055">
                  <a:moveTo>
                    <a:pt x="114776" y="59055"/>
                  </a:moveTo>
                  <a:lnTo>
                    <a:pt x="114776" y="23336"/>
                  </a:lnTo>
                  <a:lnTo>
                    <a:pt x="57150" y="23336"/>
                  </a:lnTo>
                  <a:lnTo>
                    <a:pt x="34290" y="0"/>
                  </a:lnTo>
                  <a:lnTo>
                    <a:pt x="0" y="24765"/>
                  </a:lnTo>
                  <a:lnTo>
                    <a:pt x="34290" y="5905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7" name="Forma libre: forma 808">
              <a:extLst>
                <a:ext uri="{FF2B5EF4-FFF2-40B4-BE49-F238E27FC236}">
                  <a16:creationId xmlns:a16="http://schemas.microsoft.com/office/drawing/2014/main" id="{2AEEEFE4-9A1C-8847-BC32-3BFCB2326A26}"/>
                </a:ext>
              </a:extLst>
            </p:cNvPr>
            <p:cNvSpPr/>
            <p:nvPr/>
          </p:nvSpPr>
          <p:spPr>
            <a:xfrm>
              <a:off x="1672249" y="1689838"/>
              <a:ext cx="537108" cy="400057"/>
            </a:xfrm>
            <a:custGeom>
              <a:avLst/>
              <a:gdLst>
                <a:gd name="connsiteX0" fmla="*/ 833914 w 922019"/>
                <a:gd name="connsiteY0" fmla="*/ 521017 h 686752"/>
                <a:gd name="connsiteX1" fmla="*/ 922020 w 922019"/>
                <a:gd name="connsiteY1" fmla="*/ 431959 h 686752"/>
                <a:gd name="connsiteX2" fmla="*/ 657701 w 922019"/>
                <a:gd name="connsiteY2" fmla="*/ 165735 h 686752"/>
                <a:gd name="connsiteX3" fmla="*/ 491490 w 922019"/>
                <a:gd name="connsiteY3" fmla="*/ 165735 h 686752"/>
                <a:gd name="connsiteX4" fmla="*/ 351949 w 922019"/>
                <a:gd name="connsiteY4" fmla="*/ 25241 h 686752"/>
                <a:gd name="connsiteX5" fmla="*/ 219075 w 922019"/>
                <a:gd name="connsiteY5" fmla="*/ 27146 h 686752"/>
                <a:gd name="connsiteX6" fmla="*/ 120015 w 922019"/>
                <a:gd name="connsiteY6" fmla="*/ 127159 h 686752"/>
                <a:gd name="connsiteX7" fmla="*/ 92392 w 922019"/>
                <a:gd name="connsiteY7" fmla="*/ 99536 h 686752"/>
                <a:gd name="connsiteX8" fmla="*/ 155734 w 922019"/>
                <a:gd name="connsiteY8" fmla="*/ 35719 h 686752"/>
                <a:gd name="connsiteX9" fmla="*/ 120015 w 922019"/>
                <a:gd name="connsiteY9" fmla="*/ 0 h 686752"/>
                <a:gd name="connsiteX10" fmla="*/ 38100 w 922019"/>
                <a:gd name="connsiteY10" fmla="*/ 83344 h 686752"/>
                <a:gd name="connsiteX11" fmla="*/ 0 w 922019"/>
                <a:gd name="connsiteY11" fmla="*/ 83344 h 686752"/>
                <a:gd name="connsiteX12" fmla="*/ 0 w 922019"/>
                <a:gd name="connsiteY12" fmla="*/ 165259 h 686752"/>
                <a:gd name="connsiteX13" fmla="*/ 99060 w 922019"/>
                <a:gd name="connsiteY13" fmla="*/ 165259 h 686752"/>
                <a:gd name="connsiteX14" fmla="*/ 99060 w 922019"/>
                <a:gd name="connsiteY14" fmla="*/ 184309 h 686752"/>
                <a:gd name="connsiteX15" fmla="*/ 46672 w 922019"/>
                <a:gd name="connsiteY15" fmla="*/ 184309 h 686752"/>
                <a:gd name="connsiteX16" fmla="*/ 90964 w 922019"/>
                <a:gd name="connsiteY16" fmla="*/ 229076 h 686752"/>
                <a:gd name="connsiteX17" fmla="*/ 408146 w 922019"/>
                <a:gd name="connsiteY17" fmla="*/ 229076 h 686752"/>
                <a:gd name="connsiteX18" fmla="*/ 464344 w 922019"/>
                <a:gd name="connsiteY18" fmla="*/ 285750 h 686752"/>
                <a:gd name="connsiteX19" fmla="*/ 428625 w 922019"/>
                <a:gd name="connsiteY19" fmla="*/ 285750 h 686752"/>
                <a:gd name="connsiteX20" fmla="*/ 428625 w 922019"/>
                <a:gd name="connsiteY20" fmla="*/ 302419 h 686752"/>
                <a:gd name="connsiteX21" fmla="*/ 492442 w 922019"/>
                <a:gd name="connsiteY21" fmla="*/ 302419 h 686752"/>
                <a:gd name="connsiteX22" fmla="*/ 587692 w 922019"/>
                <a:gd name="connsiteY22" fmla="*/ 398621 h 686752"/>
                <a:gd name="connsiteX23" fmla="*/ 494824 w 922019"/>
                <a:gd name="connsiteY23" fmla="*/ 492442 h 686752"/>
                <a:gd name="connsiteX24" fmla="*/ 390049 w 922019"/>
                <a:gd name="connsiteY24" fmla="*/ 492442 h 686752"/>
                <a:gd name="connsiteX25" fmla="*/ 390049 w 922019"/>
                <a:gd name="connsiteY25" fmla="*/ 534828 h 686752"/>
                <a:gd name="connsiteX26" fmla="*/ 536734 w 922019"/>
                <a:gd name="connsiteY26" fmla="*/ 534828 h 686752"/>
                <a:gd name="connsiteX27" fmla="*/ 687229 w 922019"/>
                <a:gd name="connsiteY27" fmla="*/ 686752 h 686752"/>
                <a:gd name="connsiteX28" fmla="*/ 743903 w 922019"/>
                <a:gd name="connsiteY28" fmla="*/ 686752 h 686752"/>
                <a:gd name="connsiteX29" fmla="*/ 767715 w 922019"/>
                <a:gd name="connsiteY29" fmla="*/ 686752 h 686752"/>
                <a:gd name="connsiteX30" fmla="*/ 767715 w 922019"/>
                <a:gd name="connsiteY30" fmla="*/ 675798 h 686752"/>
                <a:gd name="connsiteX31" fmla="*/ 674370 w 922019"/>
                <a:gd name="connsiteY31" fmla="*/ 581501 h 686752"/>
                <a:gd name="connsiteX32" fmla="*/ 701992 w 922019"/>
                <a:gd name="connsiteY32" fmla="*/ 553402 h 686752"/>
                <a:gd name="connsiteX33" fmla="*/ 790099 w 922019"/>
                <a:gd name="connsiteY33" fmla="*/ 642461 h 686752"/>
                <a:gd name="connsiteX34" fmla="*/ 828199 w 922019"/>
                <a:gd name="connsiteY34" fmla="*/ 603885 h 686752"/>
                <a:gd name="connsiteX35" fmla="*/ 691991 w 922019"/>
                <a:gd name="connsiteY35" fmla="*/ 466725 h 686752"/>
                <a:gd name="connsiteX36" fmla="*/ 736282 w 922019"/>
                <a:gd name="connsiteY36" fmla="*/ 422434 h 68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22019" h="686752">
                  <a:moveTo>
                    <a:pt x="833914" y="521017"/>
                  </a:moveTo>
                  <a:lnTo>
                    <a:pt x="922020" y="431959"/>
                  </a:lnTo>
                  <a:lnTo>
                    <a:pt x="657701" y="165735"/>
                  </a:lnTo>
                  <a:lnTo>
                    <a:pt x="491490" y="165735"/>
                  </a:lnTo>
                  <a:lnTo>
                    <a:pt x="351949" y="25241"/>
                  </a:lnTo>
                  <a:lnTo>
                    <a:pt x="219075" y="27146"/>
                  </a:lnTo>
                  <a:lnTo>
                    <a:pt x="120015" y="127159"/>
                  </a:lnTo>
                  <a:lnTo>
                    <a:pt x="92392" y="99536"/>
                  </a:lnTo>
                  <a:lnTo>
                    <a:pt x="155734" y="35719"/>
                  </a:lnTo>
                  <a:lnTo>
                    <a:pt x="120015" y="0"/>
                  </a:lnTo>
                  <a:lnTo>
                    <a:pt x="38100" y="83344"/>
                  </a:lnTo>
                  <a:lnTo>
                    <a:pt x="0" y="83344"/>
                  </a:lnTo>
                  <a:lnTo>
                    <a:pt x="0" y="165259"/>
                  </a:lnTo>
                  <a:lnTo>
                    <a:pt x="99060" y="165259"/>
                  </a:lnTo>
                  <a:lnTo>
                    <a:pt x="99060" y="184309"/>
                  </a:lnTo>
                  <a:lnTo>
                    <a:pt x="46672" y="184309"/>
                  </a:lnTo>
                  <a:lnTo>
                    <a:pt x="90964" y="229076"/>
                  </a:lnTo>
                  <a:lnTo>
                    <a:pt x="408146" y="229076"/>
                  </a:lnTo>
                  <a:lnTo>
                    <a:pt x="464344" y="285750"/>
                  </a:lnTo>
                  <a:lnTo>
                    <a:pt x="428625" y="285750"/>
                  </a:lnTo>
                  <a:lnTo>
                    <a:pt x="428625" y="302419"/>
                  </a:lnTo>
                  <a:lnTo>
                    <a:pt x="492442" y="302419"/>
                  </a:lnTo>
                  <a:lnTo>
                    <a:pt x="587692" y="398621"/>
                  </a:lnTo>
                  <a:lnTo>
                    <a:pt x="494824" y="492442"/>
                  </a:lnTo>
                  <a:lnTo>
                    <a:pt x="390049" y="492442"/>
                  </a:lnTo>
                  <a:lnTo>
                    <a:pt x="390049" y="534828"/>
                  </a:lnTo>
                  <a:lnTo>
                    <a:pt x="536734" y="534828"/>
                  </a:lnTo>
                  <a:lnTo>
                    <a:pt x="687229" y="686752"/>
                  </a:lnTo>
                  <a:lnTo>
                    <a:pt x="743903" y="686752"/>
                  </a:lnTo>
                  <a:lnTo>
                    <a:pt x="767715" y="686752"/>
                  </a:lnTo>
                  <a:lnTo>
                    <a:pt x="767715" y="675798"/>
                  </a:lnTo>
                  <a:lnTo>
                    <a:pt x="674370" y="581501"/>
                  </a:lnTo>
                  <a:lnTo>
                    <a:pt x="701992" y="553402"/>
                  </a:lnTo>
                  <a:lnTo>
                    <a:pt x="790099" y="642461"/>
                  </a:lnTo>
                  <a:lnTo>
                    <a:pt x="828199" y="603885"/>
                  </a:lnTo>
                  <a:lnTo>
                    <a:pt x="691991" y="466725"/>
                  </a:lnTo>
                  <a:lnTo>
                    <a:pt x="736282" y="42243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58" name="Forma libre: forma 809">
              <a:extLst>
                <a:ext uri="{FF2B5EF4-FFF2-40B4-BE49-F238E27FC236}">
                  <a16:creationId xmlns:a16="http://schemas.microsoft.com/office/drawing/2014/main" id="{31E53BB5-19E5-EA4A-8C27-9DDE8CC04242}"/>
                </a:ext>
              </a:extLst>
            </p:cNvPr>
            <p:cNvSpPr/>
            <p:nvPr/>
          </p:nvSpPr>
          <p:spPr>
            <a:xfrm>
              <a:off x="1551566" y="1414349"/>
              <a:ext cx="205577" cy="137328"/>
            </a:xfrm>
            <a:custGeom>
              <a:avLst/>
              <a:gdLst>
                <a:gd name="connsiteX0" fmla="*/ 136207 w 352901"/>
                <a:gd name="connsiteY0" fmla="*/ 161925 h 235743"/>
                <a:gd name="connsiteX1" fmla="*/ 209550 w 352901"/>
                <a:gd name="connsiteY1" fmla="*/ 235744 h 235743"/>
                <a:gd name="connsiteX2" fmla="*/ 253841 w 352901"/>
                <a:gd name="connsiteY2" fmla="*/ 191452 h 235743"/>
                <a:gd name="connsiteX3" fmla="*/ 291465 w 352901"/>
                <a:gd name="connsiteY3" fmla="*/ 191452 h 235743"/>
                <a:gd name="connsiteX4" fmla="*/ 352901 w 352901"/>
                <a:gd name="connsiteY4" fmla="*/ 129540 h 235743"/>
                <a:gd name="connsiteX5" fmla="*/ 297180 w 352901"/>
                <a:gd name="connsiteY5" fmla="*/ 84296 h 235743"/>
                <a:gd name="connsiteX6" fmla="*/ 179546 w 352901"/>
                <a:gd name="connsiteY6" fmla="*/ 84296 h 235743"/>
                <a:gd name="connsiteX7" fmla="*/ 95726 w 352901"/>
                <a:gd name="connsiteY7" fmla="*/ 0 h 235743"/>
                <a:gd name="connsiteX8" fmla="*/ 0 w 352901"/>
                <a:gd name="connsiteY8" fmla="*/ 96202 h 235743"/>
                <a:gd name="connsiteX9" fmla="*/ 65246 w 352901"/>
                <a:gd name="connsiteY9" fmla="*/ 161925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901" h="235743">
                  <a:moveTo>
                    <a:pt x="136207" y="161925"/>
                  </a:moveTo>
                  <a:lnTo>
                    <a:pt x="209550" y="235744"/>
                  </a:lnTo>
                  <a:lnTo>
                    <a:pt x="253841" y="191452"/>
                  </a:lnTo>
                  <a:lnTo>
                    <a:pt x="291465" y="191452"/>
                  </a:lnTo>
                  <a:lnTo>
                    <a:pt x="352901" y="129540"/>
                  </a:lnTo>
                  <a:lnTo>
                    <a:pt x="297180" y="84296"/>
                  </a:lnTo>
                  <a:lnTo>
                    <a:pt x="179546" y="84296"/>
                  </a:lnTo>
                  <a:lnTo>
                    <a:pt x="95726" y="0"/>
                  </a:lnTo>
                  <a:lnTo>
                    <a:pt x="0" y="96202"/>
                  </a:lnTo>
                  <a:lnTo>
                    <a:pt x="65246" y="16192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59" name="Forma libre: forma 810">
              <a:extLst>
                <a:ext uri="{FF2B5EF4-FFF2-40B4-BE49-F238E27FC236}">
                  <a16:creationId xmlns:a16="http://schemas.microsoft.com/office/drawing/2014/main" id="{79816E3F-4C1A-4044-AFC4-E6374BC8700B}"/>
                </a:ext>
              </a:extLst>
            </p:cNvPr>
            <p:cNvSpPr/>
            <p:nvPr/>
          </p:nvSpPr>
          <p:spPr>
            <a:xfrm>
              <a:off x="1452800" y="1700104"/>
              <a:ext cx="89887" cy="86004"/>
            </a:xfrm>
            <a:custGeom>
              <a:avLst/>
              <a:gdLst>
                <a:gd name="connsiteX0" fmla="*/ 154305 w 154304"/>
                <a:gd name="connsiteY0" fmla="*/ 147638 h 147637"/>
                <a:gd name="connsiteX1" fmla="*/ 154305 w 154304"/>
                <a:gd name="connsiteY1" fmla="*/ 0 h 147637"/>
                <a:gd name="connsiteX2" fmla="*/ 40481 w 154304"/>
                <a:gd name="connsiteY2" fmla="*/ 0 h 147637"/>
                <a:gd name="connsiteX3" fmla="*/ 0 w 154304"/>
                <a:gd name="connsiteY3" fmla="*/ 40957 h 147637"/>
                <a:gd name="connsiteX4" fmla="*/ 105727 w 154304"/>
                <a:gd name="connsiteY4" fmla="*/ 147638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4" h="147637">
                  <a:moveTo>
                    <a:pt x="154305" y="147638"/>
                  </a:moveTo>
                  <a:lnTo>
                    <a:pt x="154305" y="0"/>
                  </a:lnTo>
                  <a:lnTo>
                    <a:pt x="40481" y="0"/>
                  </a:lnTo>
                  <a:lnTo>
                    <a:pt x="0" y="40957"/>
                  </a:lnTo>
                  <a:lnTo>
                    <a:pt x="105727" y="147638"/>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0" name="Forma libre: forma 811">
              <a:extLst>
                <a:ext uri="{FF2B5EF4-FFF2-40B4-BE49-F238E27FC236}">
                  <a16:creationId xmlns:a16="http://schemas.microsoft.com/office/drawing/2014/main" id="{D9AD9D11-0186-2341-B4D0-84D70293D770}"/>
                </a:ext>
              </a:extLst>
            </p:cNvPr>
            <p:cNvSpPr/>
            <p:nvPr/>
          </p:nvSpPr>
          <p:spPr>
            <a:xfrm>
              <a:off x="1452800" y="1700104"/>
              <a:ext cx="89887" cy="86004"/>
            </a:xfrm>
            <a:custGeom>
              <a:avLst/>
              <a:gdLst>
                <a:gd name="connsiteX0" fmla="*/ 40481 w 154304"/>
                <a:gd name="connsiteY0" fmla="*/ 0 h 147637"/>
                <a:gd name="connsiteX1" fmla="*/ 0 w 154304"/>
                <a:gd name="connsiteY1" fmla="*/ 40957 h 147637"/>
                <a:gd name="connsiteX2" fmla="*/ 105727 w 154304"/>
                <a:gd name="connsiteY2" fmla="*/ 147638 h 147637"/>
                <a:gd name="connsiteX3" fmla="*/ 154305 w 154304"/>
                <a:gd name="connsiteY3" fmla="*/ 147638 h 147637"/>
                <a:gd name="connsiteX4" fmla="*/ 154305 w 154304"/>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4" h="147637">
                  <a:moveTo>
                    <a:pt x="40481" y="0"/>
                  </a:moveTo>
                  <a:lnTo>
                    <a:pt x="0" y="40957"/>
                  </a:lnTo>
                  <a:lnTo>
                    <a:pt x="105727" y="147638"/>
                  </a:lnTo>
                  <a:lnTo>
                    <a:pt x="154305" y="147638"/>
                  </a:lnTo>
                  <a:lnTo>
                    <a:pt x="154305" y="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1" name="Forma libre: forma 812">
              <a:extLst>
                <a:ext uri="{FF2B5EF4-FFF2-40B4-BE49-F238E27FC236}">
                  <a16:creationId xmlns:a16="http://schemas.microsoft.com/office/drawing/2014/main" id="{C47288DA-CA81-F843-B593-5C4264399B9C}"/>
                </a:ext>
              </a:extLst>
            </p:cNvPr>
            <p:cNvSpPr/>
            <p:nvPr/>
          </p:nvSpPr>
          <p:spPr>
            <a:xfrm>
              <a:off x="1551566" y="1414349"/>
              <a:ext cx="205577" cy="137328"/>
            </a:xfrm>
            <a:custGeom>
              <a:avLst/>
              <a:gdLst>
                <a:gd name="connsiteX0" fmla="*/ 297180 w 352901"/>
                <a:gd name="connsiteY0" fmla="*/ 84296 h 235743"/>
                <a:gd name="connsiteX1" fmla="*/ 179546 w 352901"/>
                <a:gd name="connsiteY1" fmla="*/ 84296 h 235743"/>
                <a:gd name="connsiteX2" fmla="*/ 95726 w 352901"/>
                <a:gd name="connsiteY2" fmla="*/ 0 h 235743"/>
                <a:gd name="connsiteX3" fmla="*/ 0 w 352901"/>
                <a:gd name="connsiteY3" fmla="*/ 96202 h 235743"/>
                <a:gd name="connsiteX4" fmla="*/ 65246 w 352901"/>
                <a:gd name="connsiteY4" fmla="*/ 161925 h 235743"/>
                <a:gd name="connsiteX5" fmla="*/ 136207 w 352901"/>
                <a:gd name="connsiteY5" fmla="*/ 161925 h 235743"/>
                <a:gd name="connsiteX6" fmla="*/ 209550 w 352901"/>
                <a:gd name="connsiteY6" fmla="*/ 235744 h 235743"/>
                <a:gd name="connsiteX7" fmla="*/ 253841 w 352901"/>
                <a:gd name="connsiteY7" fmla="*/ 191452 h 235743"/>
                <a:gd name="connsiteX8" fmla="*/ 291465 w 352901"/>
                <a:gd name="connsiteY8" fmla="*/ 191452 h 235743"/>
                <a:gd name="connsiteX9" fmla="*/ 352901 w 352901"/>
                <a:gd name="connsiteY9" fmla="*/ 129540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901" h="235743">
                  <a:moveTo>
                    <a:pt x="297180" y="84296"/>
                  </a:moveTo>
                  <a:lnTo>
                    <a:pt x="179546" y="84296"/>
                  </a:lnTo>
                  <a:lnTo>
                    <a:pt x="95726" y="0"/>
                  </a:lnTo>
                  <a:lnTo>
                    <a:pt x="0" y="96202"/>
                  </a:lnTo>
                  <a:lnTo>
                    <a:pt x="65246" y="161925"/>
                  </a:lnTo>
                  <a:lnTo>
                    <a:pt x="136207" y="161925"/>
                  </a:lnTo>
                  <a:lnTo>
                    <a:pt x="209550" y="235744"/>
                  </a:lnTo>
                  <a:lnTo>
                    <a:pt x="253841" y="191452"/>
                  </a:lnTo>
                  <a:lnTo>
                    <a:pt x="291465" y="191452"/>
                  </a:lnTo>
                  <a:lnTo>
                    <a:pt x="352901" y="12954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2" name="Forma libre: forma 813">
              <a:extLst>
                <a:ext uri="{FF2B5EF4-FFF2-40B4-BE49-F238E27FC236}">
                  <a16:creationId xmlns:a16="http://schemas.microsoft.com/office/drawing/2014/main" id="{74731F55-C3F7-0D4B-873D-23CC56FBD5DD}"/>
                </a:ext>
              </a:extLst>
            </p:cNvPr>
            <p:cNvSpPr/>
            <p:nvPr/>
          </p:nvSpPr>
          <p:spPr>
            <a:xfrm>
              <a:off x="1672249" y="1690116"/>
              <a:ext cx="537386" cy="399779"/>
            </a:xfrm>
            <a:custGeom>
              <a:avLst/>
              <a:gdLst>
                <a:gd name="connsiteX0" fmla="*/ 833914 w 922496"/>
                <a:gd name="connsiteY0" fmla="*/ 520541 h 686276"/>
                <a:gd name="connsiteX1" fmla="*/ 922496 w 922496"/>
                <a:gd name="connsiteY1" fmla="*/ 431482 h 686276"/>
                <a:gd name="connsiteX2" fmla="*/ 657701 w 922496"/>
                <a:gd name="connsiteY2" fmla="*/ 165259 h 686276"/>
                <a:gd name="connsiteX3" fmla="*/ 491490 w 922496"/>
                <a:gd name="connsiteY3" fmla="*/ 165259 h 686276"/>
                <a:gd name="connsiteX4" fmla="*/ 351949 w 922496"/>
                <a:gd name="connsiteY4" fmla="*/ 24765 h 686276"/>
                <a:gd name="connsiteX5" fmla="*/ 219075 w 922496"/>
                <a:gd name="connsiteY5" fmla="*/ 26670 h 686276"/>
                <a:gd name="connsiteX6" fmla="*/ 120015 w 922496"/>
                <a:gd name="connsiteY6" fmla="*/ 126682 h 686276"/>
                <a:gd name="connsiteX7" fmla="*/ 92392 w 922496"/>
                <a:gd name="connsiteY7" fmla="*/ 99060 h 686276"/>
                <a:gd name="connsiteX8" fmla="*/ 155734 w 922496"/>
                <a:gd name="connsiteY8" fmla="*/ 35243 h 686276"/>
                <a:gd name="connsiteX9" fmla="*/ 120015 w 922496"/>
                <a:gd name="connsiteY9" fmla="*/ 0 h 686276"/>
                <a:gd name="connsiteX10" fmla="*/ 38100 w 922496"/>
                <a:gd name="connsiteY10" fmla="*/ 82868 h 686276"/>
                <a:gd name="connsiteX11" fmla="*/ 0 w 922496"/>
                <a:gd name="connsiteY11" fmla="*/ 82868 h 686276"/>
                <a:gd name="connsiteX12" fmla="*/ 0 w 922496"/>
                <a:gd name="connsiteY12" fmla="*/ 164782 h 686276"/>
                <a:gd name="connsiteX13" fmla="*/ 99060 w 922496"/>
                <a:gd name="connsiteY13" fmla="*/ 164782 h 686276"/>
                <a:gd name="connsiteX14" fmla="*/ 99060 w 922496"/>
                <a:gd name="connsiteY14" fmla="*/ 184309 h 686276"/>
                <a:gd name="connsiteX15" fmla="*/ 46672 w 922496"/>
                <a:gd name="connsiteY15" fmla="*/ 184309 h 686276"/>
                <a:gd name="connsiteX16" fmla="*/ 90964 w 922496"/>
                <a:gd name="connsiteY16" fmla="*/ 228600 h 686276"/>
                <a:gd name="connsiteX17" fmla="*/ 408146 w 922496"/>
                <a:gd name="connsiteY17" fmla="*/ 228600 h 686276"/>
                <a:gd name="connsiteX18" fmla="*/ 464344 w 922496"/>
                <a:gd name="connsiteY18" fmla="*/ 285274 h 686276"/>
                <a:gd name="connsiteX19" fmla="*/ 428625 w 922496"/>
                <a:gd name="connsiteY19" fmla="*/ 285274 h 686276"/>
                <a:gd name="connsiteX20" fmla="*/ 428625 w 922496"/>
                <a:gd name="connsiteY20" fmla="*/ 301943 h 686276"/>
                <a:gd name="connsiteX21" fmla="*/ 492442 w 922496"/>
                <a:gd name="connsiteY21" fmla="*/ 301943 h 686276"/>
                <a:gd name="connsiteX22" fmla="*/ 587692 w 922496"/>
                <a:gd name="connsiteY22" fmla="*/ 398145 h 686276"/>
                <a:gd name="connsiteX23" fmla="*/ 494347 w 922496"/>
                <a:gd name="connsiteY23" fmla="*/ 491966 h 686276"/>
                <a:gd name="connsiteX24" fmla="*/ 390049 w 922496"/>
                <a:gd name="connsiteY24" fmla="*/ 491966 h 686276"/>
                <a:gd name="connsiteX25" fmla="*/ 390049 w 922496"/>
                <a:gd name="connsiteY25" fmla="*/ 534352 h 686276"/>
                <a:gd name="connsiteX26" fmla="*/ 536734 w 922496"/>
                <a:gd name="connsiteY26" fmla="*/ 534352 h 686276"/>
                <a:gd name="connsiteX27" fmla="*/ 687229 w 922496"/>
                <a:gd name="connsiteY27" fmla="*/ 686276 h 686276"/>
                <a:gd name="connsiteX28" fmla="*/ 767715 w 922496"/>
                <a:gd name="connsiteY28" fmla="*/ 686276 h 686276"/>
                <a:gd name="connsiteX29" fmla="*/ 767715 w 922496"/>
                <a:gd name="connsiteY29" fmla="*/ 675322 h 686276"/>
                <a:gd name="connsiteX30" fmla="*/ 674370 w 922496"/>
                <a:gd name="connsiteY30" fmla="*/ 581025 h 686276"/>
                <a:gd name="connsiteX31" fmla="*/ 701992 w 922496"/>
                <a:gd name="connsiteY31" fmla="*/ 552926 h 686276"/>
                <a:gd name="connsiteX32" fmla="*/ 790099 w 922496"/>
                <a:gd name="connsiteY32" fmla="*/ 641985 h 686276"/>
                <a:gd name="connsiteX33" fmla="*/ 828199 w 922496"/>
                <a:gd name="connsiteY33" fmla="*/ 603409 h 686276"/>
                <a:gd name="connsiteX34" fmla="*/ 691991 w 922496"/>
                <a:gd name="connsiteY34" fmla="*/ 466249 h 686276"/>
                <a:gd name="connsiteX35" fmla="*/ 736282 w 922496"/>
                <a:gd name="connsiteY35" fmla="*/ 421957 h 68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2496" h="686276">
                  <a:moveTo>
                    <a:pt x="833914" y="520541"/>
                  </a:moveTo>
                  <a:lnTo>
                    <a:pt x="922496" y="431482"/>
                  </a:lnTo>
                  <a:lnTo>
                    <a:pt x="657701" y="165259"/>
                  </a:lnTo>
                  <a:lnTo>
                    <a:pt x="491490" y="165259"/>
                  </a:lnTo>
                  <a:lnTo>
                    <a:pt x="351949" y="24765"/>
                  </a:lnTo>
                  <a:lnTo>
                    <a:pt x="219075" y="26670"/>
                  </a:lnTo>
                  <a:lnTo>
                    <a:pt x="120015" y="126682"/>
                  </a:lnTo>
                  <a:lnTo>
                    <a:pt x="92392" y="99060"/>
                  </a:lnTo>
                  <a:lnTo>
                    <a:pt x="155734" y="35243"/>
                  </a:lnTo>
                  <a:lnTo>
                    <a:pt x="120015" y="0"/>
                  </a:lnTo>
                  <a:lnTo>
                    <a:pt x="38100" y="82868"/>
                  </a:lnTo>
                  <a:lnTo>
                    <a:pt x="0" y="82868"/>
                  </a:lnTo>
                  <a:lnTo>
                    <a:pt x="0" y="164782"/>
                  </a:lnTo>
                  <a:lnTo>
                    <a:pt x="99060" y="164782"/>
                  </a:lnTo>
                  <a:lnTo>
                    <a:pt x="99060" y="184309"/>
                  </a:lnTo>
                  <a:lnTo>
                    <a:pt x="46672" y="184309"/>
                  </a:lnTo>
                  <a:lnTo>
                    <a:pt x="90964" y="228600"/>
                  </a:lnTo>
                  <a:lnTo>
                    <a:pt x="408146" y="228600"/>
                  </a:lnTo>
                  <a:lnTo>
                    <a:pt x="464344" y="285274"/>
                  </a:lnTo>
                  <a:lnTo>
                    <a:pt x="428625" y="285274"/>
                  </a:lnTo>
                  <a:lnTo>
                    <a:pt x="428625" y="301943"/>
                  </a:lnTo>
                  <a:lnTo>
                    <a:pt x="492442" y="301943"/>
                  </a:lnTo>
                  <a:lnTo>
                    <a:pt x="587692" y="398145"/>
                  </a:lnTo>
                  <a:lnTo>
                    <a:pt x="494347" y="491966"/>
                  </a:lnTo>
                  <a:lnTo>
                    <a:pt x="390049" y="491966"/>
                  </a:lnTo>
                  <a:lnTo>
                    <a:pt x="390049" y="534352"/>
                  </a:lnTo>
                  <a:lnTo>
                    <a:pt x="536734" y="534352"/>
                  </a:lnTo>
                  <a:lnTo>
                    <a:pt x="687229" y="686276"/>
                  </a:lnTo>
                  <a:lnTo>
                    <a:pt x="767715" y="686276"/>
                  </a:lnTo>
                  <a:lnTo>
                    <a:pt x="767715" y="675322"/>
                  </a:lnTo>
                  <a:lnTo>
                    <a:pt x="674370" y="581025"/>
                  </a:lnTo>
                  <a:lnTo>
                    <a:pt x="701992" y="552926"/>
                  </a:lnTo>
                  <a:lnTo>
                    <a:pt x="790099" y="641985"/>
                  </a:lnTo>
                  <a:lnTo>
                    <a:pt x="828199" y="603409"/>
                  </a:lnTo>
                  <a:lnTo>
                    <a:pt x="691991" y="466249"/>
                  </a:lnTo>
                  <a:lnTo>
                    <a:pt x="736282" y="42195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63" name="Forma libre: forma 814">
              <a:extLst>
                <a:ext uri="{FF2B5EF4-FFF2-40B4-BE49-F238E27FC236}">
                  <a16:creationId xmlns:a16="http://schemas.microsoft.com/office/drawing/2014/main" id="{963D2280-AB83-7F4C-9E6C-0B25C65E849B}"/>
                </a:ext>
              </a:extLst>
            </p:cNvPr>
            <p:cNvSpPr/>
            <p:nvPr/>
          </p:nvSpPr>
          <p:spPr>
            <a:xfrm>
              <a:off x="1522713" y="1517276"/>
              <a:ext cx="66861" cy="34402"/>
            </a:xfrm>
            <a:custGeom>
              <a:avLst/>
              <a:gdLst>
                <a:gd name="connsiteX0" fmla="*/ 57626 w 114776"/>
                <a:gd name="connsiteY0" fmla="*/ 23336 h 59055"/>
                <a:gd name="connsiteX1" fmla="*/ 34290 w 114776"/>
                <a:gd name="connsiteY1" fmla="*/ 0 h 59055"/>
                <a:gd name="connsiteX2" fmla="*/ 0 w 114776"/>
                <a:gd name="connsiteY2" fmla="*/ 24765 h 59055"/>
                <a:gd name="connsiteX3" fmla="*/ 34290 w 114776"/>
                <a:gd name="connsiteY3" fmla="*/ 59055 h 59055"/>
                <a:gd name="connsiteX4" fmla="*/ 114776 w 114776"/>
                <a:gd name="connsiteY4" fmla="*/ 59055 h 59055"/>
                <a:gd name="connsiteX5" fmla="*/ 114776 w 114776"/>
                <a:gd name="connsiteY5" fmla="*/ 23336 h 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6" h="59055">
                  <a:moveTo>
                    <a:pt x="57626" y="23336"/>
                  </a:moveTo>
                  <a:lnTo>
                    <a:pt x="34290" y="0"/>
                  </a:lnTo>
                  <a:lnTo>
                    <a:pt x="0" y="24765"/>
                  </a:lnTo>
                  <a:lnTo>
                    <a:pt x="34290" y="59055"/>
                  </a:lnTo>
                  <a:lnTo>
                    <a:pt x="114776" y="59055"/>
                  </a:lnTo>
                  <a:lnTo>
                    <a:pt x="114776" y="23336"/>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4" name="Forma libre: forma 815">
              <a:extLst>
                <a:ext uri="{FF2B5EF4-FFF2-40B4-BE49-F238E27FC236}">
                  <a16:creationId xmlns:a16="http://schemas.microsoft.com/office/drawing/2014/main" id="{5986C62D-AC9D-6445-8D83-D63ABA440A6A}"/>
                </a:ext>
              </a:extLst>
            </p:cNvPr>
            <p:cNvSpPr/>
            <p:nvPr/>
          </p:nvSpPr>
          <p:spPr>
            <a:xfrm>
              <a:off x="1574316" y="1690116"/>
              <a:ext cx="89333" cy="70190"/>
            </a:xfrm>
            <a:custGeom>
              <a:avLst/>
              <a:gdLst>
                <a:gd name="connsiteX0" fmla="*/ 152876 w 153352"/>
                <a:gd name="connsiteY0" fmla="*/ 0 h 120490"/>
                <a:gd name="connsiteX1" fmla="*/ 0 w 153352"/>
                <a:gd name="connsiteY1" fmla="*/ 0 h 120490"/>
                <a:gd name="connsiteX2" fmla="*/ 0 w 153352"/>
                <a:gd name="connsiteY2" fmla="*/ 120491 h 120490"/>
                <a:gd name="connsiteX3" fmla="*/ 52388 w 153352"/>
                <a:gd name="connsiteY3" fmla="*/ 120491 h 120490"/>
                <a:gd name="connsiteX4" fmla="*/ 91440 w 153352"/>
                <a:gd name="connsiteY4" fmla="*/ 80963 h 120490"/>
                <a:gd name="connsiteX5" fmla="*/ 153352 w 153352"/>
                <a:gd name="connsiteY5" fmla="*/ 19050 h 1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2" h="120490">
                  <a:moveTo>
                    <a:pt x="152876" y="0"/>
                  </a:moveTo>
                  <a:lnTo>
                    <a:pt x="0" y="0"/>
                  </a:lnTo>
                  <a:lnTo>
                    <a:pt x="0" y="120491"/>
                  </a:lnTo>
                  <a:lnTo>
                    <a:pt x="52388" y="120491"/>
                  </a:lnTo>
                  <a:lnTo>
                    <a:pt x="91440" y="80963"/>
                  </a:lnTo>
                  <a:lnTo>
                    <a:pt x="153352" y="1905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5" name="Forma libre: forma 816">
              <a:extLst>
                <a:ext uri="{FF2B5EF4-FFF2-40B4-BE49-F238E27FC236}">
                  <a16:creationId xmlns:a16="http://schemas.microsoft.com/office/drawing/2014/main" id="{97A430E2-E9E2-484C-AE2D-81D852329ABB}"/>
                </a:ext>
              </a:extLst>
            </p:cNvPr>
            <p:cNvSpPr/>
            <p:nvPr/>
          </p:nvSpPr>
          <p:spPr>
            <a:xfrm>
              <a:off x="1181749" y="1580808"/>
              <a:ext cx="223055" cy="95991"/>
            </a:xfrm>
            <a:custGeom>
              <a:avLst/>
              <a:gdLst>
                <a:gd name="connsiteX0" fmla="*/ 351473 w 382904"/>
                <a:gd name="connsiteY0" fmla="*/ 54769 h 164782"/>
                <a:gd name="connsiteX1" fmla="*/ 326708 w 382904"/>
                <a:gd name="connsiteY1" fmla="*/ 80010 h 164782"/>
                <a:gd name="connsiteX2" fmla="*/ 247174 w 382904"/>
                <a:gd name="connsiteY2" fmla="*/ 0 h 164782"/>
                <a:gd name="connsiteX3" fmla="*/ 213836 w 382904"/>
                <a:gd name="connsiteY3" fmla="*/ 33814 h 164782"/>
                <a:gd name="connsiteX4" fmla="*/ 257175 w 382904"/>
                <a:gd name="connsiteY4" fmla="*/ 77629 h 164782"/>
                <a:gd name="connsiteX5" fmla="*/ 224790 w 382904"/>
                <a:gd name="connsiteY5" fmla="*/ 110490 h 164782"/>
                <a:gd name="connsiteX6" fmla="*/ 186214 w 382904"/>
                <a:gd name="connsiteY6" fmla="*/ 71438 h 164782"/>
                <a:gd name="connsiteX7" fmla="*/ 0 w 382904"/>
                <a:gd name="connsiteY7" fmla="*/ 71438 h 164782"/>
                <a:gd name="connsiteX8" fmla="*/ 0 w 382904"/>
                <a:gd name="connsiteY8" fmla="*/ 125254 h 164782"/>
                <a:gd name="connsiteX9" fmla="*/ 90488 w 382904"/>
                <a:gd name="connsiteY9" fmla="*/ 125254 h 164782"/>
                <a:gd name="connsiteX10" fmla="*/ 90488 w 382904"/>
                <a:gd name="connsiteY10" fmla="*/ 164782 h 164782"/>
                <a:gd name="connsiteX11" fmla="*/ 258128 w 382904"/>
                <a:gd name="connsiteY11" fmla="*/ 164782 h 164782"/>
                <a:gd name="connsiteX12" fmla="*/ 308610 w 382904"/>
                <a:gd name="connsiteY12" fmla="*/ 113824 h 164782"/>
                <a:gd name="connsiteX13" fmla="*/ 332423 w 382904"/>
                <a:gd name="connsiteY13" fmla="*/ 137636 h 164782"/>
                <a:gd name="connsiteX14" fmla="*/ 382905 w 382904"/>
                <a:gd name="connsiteY14" fmla="*/ 86677 h 1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904" h="164782">
                  <a:moveTo>
                    <a:pt x="351473" y="54769"/>
                  </a:moveTo>
                  <a:lnTo>
                    <a:pt x="326708" y="80010"/>
                  </a:lnTo>
                  <a:lnTo>
                    <a:pt x="247174" y="0"/>
                  </a:lnTo>
                  <a:lnTo>
                    <a:pt x="213836" y="33814"/>
                  </a:lnTo>
                  <a:lnTo>
                    <a:pt x="257175" y="77629"/>
                  </a:lnTo>
                  <a:lnTo>
                    <a:pt x="224790" y="110490"/>
                  </a:lnTo>
                  <a:lnTo>
                    <a:pt x="186214" y="71438"/>
                  </a:lnTo>
                  <a:lnTo>
                    <a:pt x="0" y="71438"/>
                  </a:lnTo>
                  <a:lnTo>
                    <a:pt x="0" y="125254"/>
                  </a:lnTo>
                  <a:lnTo>
                    <a:pt x="90488" y="125254"/>
                  </a:lnTo>
                  <a:lnTo>
                    <a:pt x="90488" y="164782"/>
                  </a:lnTo>
                  <a:lnTo>
                    <a:pt x="258128" y="164782"/>
                  </a:lnTo>
                  <a:lnTo>
                    <a:pt x="308610" y="113824"/>
                  </a:lnTo>
                  <a:lnTo>
                    <a:pt x="332423" y="137636"/>
                  </a:lnTo>
                  <a:lnTo>
                    <a:pt x="382905" y="86677"/>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6" name="Forma libre: forma 817">
              <a:extLst>
                <a:ext uri="{FF2B5EF4-FFF2-40B4-BE49-F238E27FC236}">
                  <a16:creationId xmlns:a16="http://schemas.microsoft.com/office/drawing/2014/main" id="{40F3BECC-9811-404B-B420-ADF68D1D9582}"/>
                </a:ext>
              </a:extLst>
            </p:cNvPr>
            <p:cNvSpPr/>
            <p:nvPr/>
          </p:nvSpPr>
          <p:spPr>
            <a:xfrm>
              <a:off x="1448084" y="1592182"/>
              <a:ext cx="101263" cy="72410"/>
            </a:xfrm>
            <a:custGeom>
              <a:avLst/>
              <a:gdLst>
                <a:gd name="connsiteX0" fmla="*/ 98584 w 173831"/>
                <a:gd name="connsiteY0" fmla="*/ 0 h 124301"/>
                <a:gd name="connsiteX1" fmla="*/ 78581 w 173831"/>
                <a:gd name="connsiteY1" fmla="*/ 20479 h 124301"/>
                <a:gd name="connsiteX2" fmla="*/ 63817 w 173831"/>
                <a:gd name="connsiteY2" fmla="*/ 5715 h 124301"/>
                <a:gd name="connsiteX3" fmla="*/ 0 w 173831"/>
                <a:gd name="connsiteY3" fmla="*/ 70485 h 124301"/>
                <a:gd name="connsiteX4" fmla="*/ 73342 w 173831"/>
                <a:gd name="connsiteY4" fmla="*/ 71438 h 124301"/>
                <a:gd name="connsiteX5" fmla="*/ 125730 w 173831"/>
                <a:gd name="connsiteY5" fmla="*/ 124301 h 124301"/>
                <a:gd name="connsiteX6" fmla="*/ 173831 w 173831"/>
                <a:gd name="connsiteY6" fmla="*/ 7572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831" h="124301">
                  <a:moveTo>
                    <a:pt x="98584" y="0"/>
                  </a:moveTo>
                  <a:lnTo>
                    <a:pt x="78581" y="20479"/>
                  </a:lnTo>
                  <a:lnTo>
                    <a:pt x="63817" y="5715"/>
                  </a:lnTo>
                  <a:lnTo>
                    <a:pt x="0" y="70485"/>
                  </a:lnTo>
                  <a:lnTo>
                    <a:pt x="73342" y="71438"/>
                  </a:lnTo>
                  <a:lnTo>
                    <a:pt x="125730" y="124301"/>
                  </a:lnTo>
                  <a:lnTo>
                    <a:pt x="173831" y="75724"/>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7" name="Forma libre: forma 818">
              <a:extLst>
                <a:ext uri="{FF2B5EF4-FFF2-40B4-BE49-F238E27FC236}">
                  <a16:creationId xmlns:a16="http://schemas.microsoft.com/office/drawing/2014/main" id="{A54A6A08-89F9-E24E-8AC9-2B227CEB2776}"/>
                </a:ext>
              </a:extLst>
            </p:cNvPr>
            <p:cNvSpPr/>
            <p:nvPr/>
          </p:nvSpPr>
          <p:spPr>
            <a:xfrm>
              <a:off x="1144851" y="1687064"/>
              <a:ext cx="348177" cy="182550"/>
            </a:xfrm>
            <a:custGeom>
              <a:avLst/>
              <a:gdLst>
                <a:gd name="connsiteX0" fmla="*/ 423863 w 597693"/>
                <a:gd name="connsiteY0" fmla="*/ 78581 h 313372"/>
                <a:gd name="connsiteX1" fmla="*/ 463867 w 597693"/>
                <a:gd name="connsiteY1" fmla="*/ 38100 h 313372"/>
                <a:gd name="connsiteX2" fmla="*/ 426244 w 597693"/>
                <a:gd name="connsiteY2" fmla="*/ 0 h 313372"/>
                <a:gd name="connsiteX3" fmla="*/ 340042 w 597693"/>
                <a:gd name="connsiteY3" fmla="*/ 86677 h 313372"/>
                <a:gd name="connsiteX4" fmla="*/ 388144 w 597693"/>
                <a:gd name="connsiteY4" fmla="*/ 135255 h 313372"/>
                <a:gd name="connsiteX5" fmla="*/ 369570 w 597693"/>
                <a:gd name="connsiteY5" fmla="*/ 153828 h 313372"/>
                <a:gd name="connsiteX6" fmla="*/ 251460 w 597693"/>
                <a:gd name="connsiteY6" fmla="*/ 34766 h 313372"/>
                <a:gd name="connsiteX7" fmla="*/ 190024 w 597693"/>
                <a:gd name="connsiteY7" fmla="*/ 96202 h 313372"/>
                <a:gd name="connsiteX8" fmla="*/ 125730 w 597693"/>
                <a:gd name="connsiteY8" fmla="*/ 31432 h 313372"/>
                <a:gd name="connsiteX9" fmla="*/ 0 w 597693"/>
                <a:gd name="connsiteY9" fmla="*/ 157639 h 313372"/>
                <a:gd name="connsiteX10" fmla="*/ 45720 w 597693"/>
                <a:gd name="connsiteY10" fmla="*/ 203835 h 313372"/>
                <a:gd name="connsiteX11" fmla="*/ 227171 w 597693"/>
                <a:gd name="connsiteY11" fmla="*/ 203835 h 313372"/>
                <a:gd name="connsiteX12" fmla="*/ 227171 w 597693"/>
                <a:gd name="connsiteY12" fmla="*/ 233839 h 313372"/>
                <a:gd name="connsiteX13" fmla="*/ 82867 w 597693"/>
                <a:gd name="connsiteY13" fmla="*/ 233839 h 313372"/>
                <a:gd name="connsiteX14" fmla="*/ 82867 w 597693"/>
                <a:gd name="connsiteY14" fmla="*/ 270510 h 313372"/>
                <a:gd name="connsiteX15" fmla="*/ 154305 w 597693"/>
                <a:gd name="connsiteY15" fmla="*/ 270510 h 313372"/>
                <a:gd name="connsiteX16" fmla="*/ 181451 w 597693"/>
                <a:gd name="connsiteY16" fmla="*/ 298132 h 313372"/>
                <a:gd name="connsiteX17" fmla="*/ 372904 w 597693"/>
                <a:gd name="connsiteY17" fmla="*/ 298132 h 313372"/>
                <a:gd name="connsiteX18" fmla="*/ 421005 w 597693"/>
                <a:gd name="connsiteY18" fmla="*/ 249555 h 313372"/>
                <a:gd name="connsiteX19" fmla="*/ 483870 w 597693"/>
                <a:gd name="connsiteY19" fmla="*/ 313372 h 313372"/>
                <a:gd name="connsiteX20" fmla="*/ 538639 w 597693"/>
                <a:gd name="connsiteY20" fmla="*/ 313372 h 313372"/>
                <a:gd name="connsiteX21" fmla="*/ 597694 w 597693"/>
                <a:gd name="connsiteY21" fmla="*/ 253365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693" h="313372">
                  <a:moveTo>
                    <a:pt x="423863" y="78581"/>
                  </a:moveTo>
                  <a:lnTo>
                    <a:pt x="463867" y="38100"/>
                  </a:lnTo>
                  <a:lnTo>
                    <a:pt x="426244" y="0"/>
                  </a:lnTo>
                  <a:lnTo>
                    <a:pt x="340042" y="86677"/>
                  </a:lnTo>
                  <a:lnTo>
                    <a:pt x="388144" y="135255"/>
                  </a:lnTo>
                  <a:lnTo>
                    <a:pt x="369570" y="153828"/>
                  </a:lnTo>
                  <a:lnTo>
                    <a:pt x="251460" y="34766"/>
                  </a:lnTo>
                  <a:lnTo>
                    <a:pt x="190024" y="96202"/>
                  </a:lnTo>
                  <a:lnTo>
                    <a:pt x="125730" y="31432"/>
                  </a:lnTo>
                  <a:lnTo>
                    <a:pt x="0" y="157639"/>
                  </a:lnTo>
                  <a:lnTo>
                    <a:pt x="45720" y="203835"/>
                  </a:lnTo>
                  <a:lnTo>
                    <a:pt x="227171" y="203835"/>
                  </a:lnTo>
                  <a:lnTo>
                    <a:pt x="227171" y="233839"/>
                  </a:lnTo>
                  <a:lnTo>
                    <a:pt x="82867" y="233839"/>
                  </a:lnTo>
                  <a:lnTo>
                    <a:pt x="82867" y="270510"/>
                  </a:lnTo>
                  <a:lnTo>
                    <a:pt x="154305" y="270510"/>
                  </a:lnTo>
                  <a:lnTo>
                    <a:pt x="181451" y="298132"/>
                  </a:lnTo>
                  <a:lnTo>
                    <a:pt x="372904" y="298132"/>
                  </a:lnTo>
                  <a:lnTo>
                    <a:pt x="421005" y="249555"/>
                  </a:lnTo>
                  <a:lnTo>
                    <a:pt x="483870" y="313372"/>
                  </a:lnTo>
                  <a:lnTo>
                    <a:pt x="538639" y="313372"/>
                  </a:lnTo>
                  <a:lnTo>
                    <a:pt x="597694" y="25336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8" name="Forma libre: forma 819">
              <a:extLst>
                <a:ext uri="{FF2B5EF4-FFF2-40B4-BE49-F238E27FC236}">
                  <a16:creationId xmlns:a16="http://schemas.microsoft.com/office/drawing/2014/main" id="{81FD6907-F044-2043-B884-9B85DDB8DA84}"/>
                </a:ext>
              </a:extLst>
            </p:cNvPr>
            <p:cNvSpPr/>
            <p:nvPr/>
          </p:nvSpPr>
          <p:spPr>
            <a:xfrm>
              <a:off x="1389823" y="1493139"/>
              <a:ext cx="106533" cy="59370"/>
            </a:xfrm>
            <a:custGeom>
              <a:avLst/>
              <a:gdLst>
                <a:gd name="connsiteX0" fmla="*/ 71914 w 182879"/>
                <a:gd name="connsiteY0" fmla="*/ 45720 h 101917"/>
                <a:gd name="connsiteX1" fmla="*/ 26670 w 182879"/>
                <a:gd name="connsiteY1" fmla="*/ 0 h 101917"/>
                <a:gd name="connsiteX2" fmla="*/ 7144 w 182879"/>
                <a:gd name="connsiteY2" fmla="*/ 19526 h 101917"/>
                <a:gd name="connsiteX3" fmla="*/ 0 w 182879"/>
                <a:gd name="connsiteY3" fmla="*/ 25718 h 101917"/>
                <a:gd name="connsiteX4" fmla="*/ 49530 w 182879"/>
                <a:gd name="connsiteY4" fmla="*/ 75247 h 101917"/>
                <a:gd name="connsiteX5" fmla="*/ 121444 w 182879"/>
                <a:gd name="connsiteY5" fmla="*/ 75247 h 101917"/>
                <a:gd name="connsiteX6" fmla="*/ 148114 w 182879"/>
                <a:gd name="connsiteY6" fmla="*/ 101918 h 101917"/>
                <a:gd name="connsiteX7" fmla="*/ 182880 w 182879"/>
                <a:gd name="connsiteY7" fmla="*/ 101918 h 101917"/>
                <a:gd name="connsiteX8" fmla="*/ 182880 w 182879"/>
                <a:gd name="connsiteY8" fmla="*/ 45720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9" h="101917">
                  <a:moveTo>
                    <a:pt x="71914" y="45720"/>
                  </a:moveTo>
                  <a:lnTo>
                    <a:pt x="26670" y="0"/>
                  </a:lnTo>
                  <a:lnTo>
                    <a:pt x="7144" y="19526"/>
                  </a:lnTo>
                  <a:lnTo>
                    <a:pt x="0" y="25718"/>
                  </a:lnTo>
                  <a:lnTo>
                    <a:pt x="49530" y="75247"/>
                  </a:lnTo>
                  <a:lnTo>
                    <a:pt x="121444" y="75247"/>
                  </a:lnTo>
                  <a:lnTo>
                    <a:pt x="148114" y="101918"/>
                  </a:lnTo>
                  <a:lnTo>
                    <a:pt x="182880" y="101918"/>
                  </a:lnTo>
                  <a:lnTo>
                    <a:pt x="182880" y="4572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69" name="Forma libre: forma 820">
              <a:extLst>
                <a:ext uri="{FF2B5EF4-FFF2-40B4-BE49-F238E27FC236}">
                  <a16:creationId xmlns:a16="http://schemas.microsoft.com/office/drawing/2014/main" id="{AC133B01-F1BC-D848-810A-4B44475EA5CB}"/>
                </a:ext>
              </a:extLst>
            </p:cNvPr>
            <p:cNvSpPr/>
            <p:nvPr/>
          </p:nvSpPr>
          <p:spPr>
            <a:xfrm>
              <a:off x="1251662" y="1538915"/>
              <a:ext cx="61867" cy="26633"/>
            </a:xfrm>
            <a:custGeom>
              <a:avLst/>
              <a:gdLst>
                <a:gd name="connsiteX0" fmla="*/ 0 w 106203"/>
                <a:gd name="connsiteY0" fmla="*/ 0 h 45719"/>
                <a:gd name="connsiteX1" fmla="*/ 106204 w 106203"/>
                <a:gd name="connsiteY1" fmla="*/ 0 h 45719"/>
                <a:gd name="connsiteX2" fmla="*/ 106204 w 106203"/>
                <a:gd name="connsiteY2" fmla="*/ 45720 h 45719"/>
                <a:gd name="connsiteX3" fmla="*/ 0 w 106203"/>
                <a:gd name="connsiteY3" fmla="*/ 45720 h 45719"/>
              </a:gdLst>
              <a:ahLst/>
              <a:cxnLst>
                <a:cxn ang="0">
                  <a:pos x="connsiteX0" y="connsiteY0"/>
                </a:cxn>
                <a:cxn ang="0">
                  <a:pos x="connsiteX1" y="connsiteY1"/>
                </a:cxn>
                <a:cxn ang="0">
                  <a:pos x="connsiteX2" y="connsiteY2"/>
                </a:cxn>
                <a:cxn ang="0">
                  <a:pos x="connsiteX3" y="connsiteY3"/>
                </a:cxn>
              </a:cxnLst>
              <a:rect l="l" t="t" r="r" b="b"/>
              <a:pathLst>
                <a:path w="106203" h="45719">
                  <a:moveTo>
                    <a:pt x="0" y="0"/>
                  </a:moveTo>
                  <a:lnTo>
                    <a:pt x="106204" y="0"/>
                  </a:lnTo>
                  <a:lnTo>
                    <a:pt x="106204" y="45720"/>
                  </a:lnTo>
                  <a:lnTo>
                    <a:pt x="0" y="4572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70" name="Forma libre: forma 821">
              <a:extLst>
                <a:ext uri="{FF2B5EF4-FFF2-40B4-BE49-F238E27FC236}">
                  <a16:creationId xmlns:a16="http://schemas.microsoft.com/office/drawing/2014/main" id="{39E307BE-4BA4-FB40-A528-CB121DA6AA33}"/>
                </a:ext>
              </a:extLst>
            </p:cNvPr>
            <p:cNvSpPr/>
            <p:nvPr/>
          </p:nvSpPr>
          <p:spPr>
            <a:xfrm>
              <a:off x="1574316" y="1586079"/>
              <a:ext cx="294355" cy="78791"/>
            </a:xfrm>
            <a:custGeom>
              <a:avLst/>
              <a:gdLst>
                <a:gd name="connsiteX0" fmla="*/ 96202 w 505301"/>
                <a:gd name="connsiteY0" fmla="*/ 72866 h 135255"/>
                <a:gd name="connsiteX1" fmla="*/ 23336 w 505301"/>
                <a:gd name="connsiteY1" fmla="*/ 0 h 135255"/>
                <a:gd name="connsiteX2" fmla="*/ 0 w 505301"/>
                <a:gd name="connsiteY2" fmla="*/ 23336 h 135255"/>
                <a:gd name="connsiteX3" fmla="*/ 110966 w 505301"/>
                <a:gd name="connsiteY3" fmla="*/ 135255 h 135255"/>
                <a:gd name="connsiteX4" fmla="*/ 505301 w 505301"/>
                <a:gd name="connsiteY4" fmla="*/ 135255 h 135255"/>
                <a:gd name="connsiteX5" fmla="*/ 505301 w 505301"/>
                <a:gd name="connsiteY5" fmla="*/ 72866 h 1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1" h="135255">
                  <a:moveTo>
                    <a:pt x="96202" y="72866"/>
                  </a:moveTo>
                  <a:lnTo>
                    <a:pt x="23336" y="0"/>
                  </a:lnTo>
                  <a:lnTo>
                    <a:pt x="0" y="23336"/>
                  </a:lnTo>
                  <a:lnTo>
                    <a:pt x="110966" y="135255"/>
                  </a:lnTo>
                  <a:lnTo>
                    <a:pt x="505301" y="135255"/>
                  </a:lnTo>
                  <a:lnTo>
                    <a:pt x="505301" y="72866"/>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71" name="Forma libre: forma 822">
              <a:extLst>
                <a:ext uri="{FF2B5EF4-FFF2-40B4-BE49-F238E27FC236}">
                  <a16:creationId xmlns:a16="http://schemas.microsoft.com/office/drawing/2014/main" id="{1A431C82-B108-1140-844E-8540CAEA4585}"/>
                </a:ext>
              </a:extLst>
            </p:cNvPr>
            <p:cNvSpPr/>
            <p:nvPr/>
          </p:nvSpPr>
          <p:spPr>
            <a:xfrm>
              <a:off x="1964940" y="3169939"/>
              <a:ext cx="106533" cy="41892"/>
            </a:xfrm>
            <a:custGeom>
              <a:avLst/>
              <a:gdLst>
                <a:gd name="connsiteX0" fmla="*/ 151447 w 182879"/>
                <a:gd name="connsiteY0" fmla="*/ 1429 h 71913"/>
                <a:gd name="connsiteX1" fmla="*/ 86678 w 182879"/>
                <a:gd name="connsiteY1" fmla="*/ 476 h 71913"/>
                <a:gd name="connsiteX2" fmla="*/ 64294 w 182879"/>
                <a:gd name="connsiteY2" fmla="*/ 0 h 71913"/>
                <a:gd name="connsiteX3" fmla="*/ 64294 w 182879"/>
                <a:gd name="connsiteY3" fmla="*/ 51435 h 71913"/>
                <a:gd name="connsiteX4" fmla="*/ 0 w 182879"/>
                <a:gd name="connsiteY4" fmla="*/ 51435 h 71913"/>
                <a:gd name="connsiteX5" fmla="*/ 0 w 182879"/>
                <a:gd name="connsiteY5" fmla="*/ 71913 h 71913"/>
                <a:gd name="connsiteX6" fmla="*/ 121444 w 182879"/>
                <a:gd name="connsiteY6" fmla="*/ 71913 h 71913"/>
                <a:gd name="connsiteX7" fmla="*/ 137160 w 182879"/>
                <a:gd name="connsiteY7" fmla="*/ 56198 h 71913"/>
                <a:gd name="connsiteX8" fmla="*/ 182880 w 182879"/>
                <a:gd name="connsiteY8" fmla="*/ 56198 h 71913"/>
                <a:gd name="connsiteX9" fmla="*/ 182880 w 182879"/>
                <a:gd name="connsiteY9" fmla="*/ 33338 h 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79" h="71913">
                  <a:moveTo>
                    <a:pt x="151447" y="1429"/>
                  </a:moveTo>
                  <a:lnTo>
                    <a:pt x="86678" y="476"/>
                  </a:lnTo>
                  <a:lnTo>
                    <a:pt x="64294" y="0"/>
                  </a:lnTo>
                  <a:lnTo>
                    <a:pt x="64294" y="51435"/>
                  </a:lnTo>
                  <a:lnTo>
                    <a:pt x="0" y="51435"/>
                  </a:lnTo>
                  <a:lnTo>
                    <a:pt x="0" y="71913"/>
                  </a:lnTo>
                  <a:lnTo>
                    <a:pt x="121444" y="71913"/>
                  </a:lnTo>
                  <a:lnTo>
                    <a:pt x="137160" y="56198"/>
                  </a:lnTo>
                  <a:lnTo>
                    <a:pt x="182880" y="56198"/>
                  </a:lnTo>
                  <a:lnTo>
                    <a:pt x="182880" y="3333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72" name="Forma libre: forma 823">
              <a:extLst>
                <a:ext uri="{FF2B5EF4-FFF2-40B4-BE49-F238E27FC236}">
                  <a16:creationId xmlns:a16="http://schemas.microsoft.com/office/drawing/2014/main" id="{44754E32-9685-8C4A-90B1-5C6471562266}"/>
                </a:ext>
              </a:extLst>
            </p:cNvPr>
            <p:cNvSpPr/>
            <p:nvPr/>
          </p:nvSpPr>
          <p:spPr>
            <a:xfrm>
              <a:off x="1072441" y="1561110"/>
              <a:ext cx="139271" cy="70745"/>
            </a:xfrm>
            <a:custGeom>
              <a:avLst/>
              <a:gdLst>
                <a:gd name="connsiteX0" fmla="*/ 214789 w 239077"/>
                <a:gd name="connsiteY0" fmla="*/ 0 h 121443"/>
                <a:gd name="connsiteX1" fmla="*/ 183356 w 239077"/>
                <a:gd name="connsiteY1" fmla="*/ 31909 h 121443"/>
                <a:gd name="connsiteX2" fmla="*/ 160496 w 239077"/>
                <a:gd name="connsiteY2" fmla="*/ 8572 h 121443"/>
                <a:gd name="connsiteX3" fmla="*/ 140494 w 239077"/>
                <a:gd name="connsiteY3" fmla="*/ 28575 h 121443"/>
                <a:gd name="connsiteX4" fmla="*/ 121920 w 239077"/>
                <a:gd name="connsiteY4" fmla="*/ 10001 h 121443"/>
                <a:gd name="connsiteX5" fmla="*/ 45720 w 239077"/>
                <a:gd name="connsiteY5" fmla="*/ 86201 h 121443"/>
                <a:gd name="connsiteX6" fmla="*/ 0 w 239077"/>
                <a:gd name="connsiteY6" fmla="*/ 86201 h 121443"/>
                <a:gd name="connsiteX7" fmla="*/ 0 w 239077"/>
                <a:gd name="connsiteY7" fmla="*/ 121444 h 121443"/>
                <a:gd name="connsiteX8" fmla="*/ 108109 w 239077"/>
                <a:gd name="connsiteY8" fmla="*/ 121444 h 121443"/>
                <a:gd name="connsiteX9" fmla="*/ 168116 w 239077"/>
                <a:gd name="connsiteY9" fmla="*/ 60484 h 121443"/>
                <a:gd name="connsiteX10" fmla="*/ 185738 w 239077"/>
                <a:gd name="connsiteY10" fmla="*/ 78105 h 121443"/>
                <a:gd name="connsiteX11" fmla="*/ 239078 w 239077"/>
                <a:gd name="connsiteY11" fmla="*/ 24765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077" h="121443">
                  <a:moveTo>
                    <a:pt x="214789" y="0"/>
                  </a:moveTo>
                  <a:lnTo>
                    <a:pt x="183356" y="31909"/>
                  </a:lnTo>
                  <a:lnTo>
                    <a:pt x="160496" y="8572"/>
                  </a:lnTo>
                  <a:lnTo>
                    <a:pt x="140494" y="28575"/>
                  </a:lnTo>
                  <a:lnTo>
                    <a:pt x="121920" y="10001"/>
                  </a:lnTo>
                  <a:lnTo>
                    <a:pt x="45720" y="86201"/>
                  </a:lnTo>
                  <a:lnTo>
                    <a:pt x="0" y="86201"/>
                  </a:lnTo>
                  <a:lnTo>
                    <a:pt x="0" y="121444"/>
                  </a:lnTo>
                  <a:lnTo>
                    <a:pt x="108109" y="121444"/>
                  </a:lnTo>
                  <a:lnTo>
                    <a:pt x="168116" y="60484"/>
                  </a:lnTo>
                  <a:lnTo>
                    <a:pt x="185738" y="78105"/>
                  </a:lnTo>
                  <a:lnTo>
                    <a:pt x="239078" y="2476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73" name="Forma libre: forma 824">
              <a:extLst>
                <a:ext uri="{FF2B5EF4-FFF2-40B4-BE49-F238E27FC236}">
                  <a16:creationId xmlns:a16="http://schemas.microsoft.com/office/drawing/2014/main" id="{B06FD920-524D-8D4C-8D28-DB793B08B1A6}"/>
                </a:ext>
              </a:extLst>
            </p:cNvPr>
            <p:cNvSpPr/>
            <p:nvPr/>
          </p:nvSpPr>
          <p:spPr>
            <a:xfrm>
              <a:off x="975617" y="2403116"/>
              <a:ext cx="83230" cy="67416"/>
            </a:xfrm>
            <a:custGeom>
              <a:avLst/>
              <a:gdLst>
                <a:gd name="connsiteX0" fmla="*/ 69056 w 142875"/>
                <a:gd name="connsiteY0" fmla="*/ 20956 h 115728"/>
                <a:gd name="connsiteX1" fmla="*/ 36671 w 142875"/>
                <a:gd name="connsiteY1" fmla="*/ 20956 h 115728"/>
                <a:gd name="connsiteX2" fmla="*/ 15716 w 142875"/>
                <a:gd name="connsiteY2" fmla="*/ 0 h 115728"/>
                <a:gd name="connsiteX3" fmla="*/ 0 w 142875"/>
                <a:gd name="connsiteY3" fmla="*/ 15716 h 115728"/>
                <a:gd name="connsiteX4" fmla="*/ 31433 w 142875"/>
                <a:gd name="connsiteY4" fmla="*/ 47625 h 115728"/>
                <a:gd name="connsiteX5" fmla="*/ 55245 w 142875"/>
                <a:gd name="connsiteY5" fmla="*/ 47625 h 115728"/>
                <a:gd name="connsiteX6" fmla="*/ 122872 w 142875"/>
                <a:gd name="connsiteY6" fmla="*/ 115729 h 115728"/>
                <a:gd name="connsiteX7" fmla="*/ 142875 w 142875"/>
                <a:gd name="connsiteY7" fmla="*/ 95727 h 11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5" h="115728">
                  <a:moveTo>
                    <a:pt x="69056" y="20956"/>
                  </a:moveTo>
                  <a:lnTo>
                    <a:pt x="36671" y="20956"/>
                  </a:lnTo>
                  <a:lnTo>
                    <a:pt x="15716" y="0"/>
                  </a:lnTo>
                  <a:lnTo>
                    <a:pt x="0" y="15716"/>
                  </a:lnTo>
                  <a:lnTo>
                    <a:pt x="31433" y="47625"/>
                  </a:lnTo>
                  <a:lnTo>
                    <a:pt x="55245" y="47625"/>
                  </a:lnTo>
                  <a:lnTo>
                    <a:pt x="122872" y="115729"/>
                  </a:lnTo>
                  <a:lnTo>
                    <a:pt x="142875" y="9572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74" name="Forma libre: forma 825">
              <a:extLst>
                <a:ext uri="{FF2B5EF4-FFF2-40B4-BE49-F238E27FC236}">
                  <a16:creationId xmlns:a16="http://schemas.microsoft.com/office/drawing/2014/main" id="{8FFEFB04-BD89-3145-B87F-91E7BF753890}"/>
                </a:ext>
              </a:extLst>
            </p:cNvPr>
            <p:cNvSpPr/>
            <p:nvPr/>
          </p:nvSpPr>
          <p:spPr>
            <a:xfrm>
              <a:off x="1898079" y="3201289"/>
              <a:ext cx="30240" cy="17477"/>
            </a:xfrm>
            <a:custGeom>
              <a:avLst/>
              <a:gdLst>
                <a:gd name="connsiteX0" fmla="*/ 0 w 51911"/>
                <a:gd name="connsiteY0" fmla="*/ 0 h 30002"/>
                <a:gd name="connsiteX1" fmla="*/ 0 w 51911"/>
                <a:gd name="connsiteY1" fmla="*/ 12859 h 30002"/>
                <a:gd name="connsiteX2" fmla="*/ 17621 w 51911"/>
                <a:gd name="connsiteY2" fmla="*/ 30003 h 30002"/>
                <a:gd name="connsiteX3" fmla="*/ 39053 w 51911"/>
                <a:gd name="connsiteY3" fmla="*/ 30003 h 30002"/>
                <a:gd name="connsiteX4" fmla="*/ 51911 w 51911"/>
                <a:gd name="connsiteY4" fmla="*/ 17144 h 30002"/>
                <a:gd name="connsiteX5" fmla="*/ 51911 w 51911"/>
                <a:gd name="connsiteY5" fmla="*/ 0 h 3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 h="30002">
                  <a:moveTo>
                    <a:pt x="0" y="0"/>
                  </a:moveTo>
                  <a:lnTo>
                    <a:pt x="0" y="12859"/>
                  </a:lnTo>
                  <a:lnTo>
                    <a:pt x="17621" y="30003"/>
                  </a:lnTo>
                  <a:lnTo>
                    <a:pt x="39053" y="30003"/>
                  </a:lnTo>
                  <a:lnTo>
                    <a:pt x="51911" y="17144"/>
                  </a:lnTo>
                  <a:lnTo>
                    <a:pt x="51911"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75" name="Forma libre: forma 826">
              <a:extLst>
                <a:ext uri="{FF2B5EF4-FFF2-40B4-BE49-F238E27FC236}">
                  <a16:creationId xmlns:a16="http://schemas.microsoft.com/office/drawing/2014/main" id="{396DA303-A482-7A42-86EE-CFF0EEAAF29A}"/>
                </a:ext>
              </a:extLst>
            </p:cNvPr>
            <p:cNvSpPr/>
            <p:nvPr/>
          </p:nvSpPr>
          <p:spPr>
            <a:xfrm>
              <a:off x="1020006" y="1690116"/>
              <a:ext cx="163962" cy="93217"/>
            </a:xfrm>
            <a:custGeom>
              <a:avLst/>
              <a:gdLst>
                <a:gd name="connsiteX0" fmla="*/ 65722 w 281463"/>
                <a:gd name="connsiteY0" fmla="*/ 0 h 160019"/>
                <a:gd name="connsiteX1" fmla="*/ 0 w 281463"/>
                <a:gd name="connsiteY1" fmla="*/ 76200 h 160019"/>
                <a:gd name="connsiteX2" fmla="*/ 82867 w 281463"/>
                <a:gd name="connsiteY2" fmla="*/ 160020 h 160019"/>
                <a:gd name="connsiteX3" fmla="*/ 163830 w 281463"/>
                <a:gd name="connsiteY3" fmla="*/ 160020 h 160019"/>
                <a:gd name="connsiteX4" fmla="*/ 281464 w 281463"/>
                <a:gd name="connsiteY4" fmla="*/ 41434 h 160019"/>
                <a:gd name="connsiteX5" fmla="*/ 281464 w 281463"/>
                <a:gd name="connsiteY5" fmla="*/ 0 h 1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63" h="160019">
                  <a:moveTo>
                    <a:pt x="65722" y="0"/>
                  </a:moveTo>
                  <a:lnTo>
                    <a:pt x="0" y="76200"/>
                  </a:lnTo>
                  <a:lnTo>
                    <a:pt x="82867" y="160020"/>
                  </a:lnTo>
                  <a:lnTo>
                    <a:pt x="163830" y="160020"/>
                  </a:lnTo>
                  <a:lnTo>
                    <a:pt x="281464" y="41434"/>
                  </a:lnTo>
                  <a:lnTo>
                    <a:pt x="281464" y="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76" name="Forma libre: forma 827">
              <a:extLst>
                <a:ext uri="{FF2B5EF4-FFF2-40B4-BE49-F238E27FC236}">
                  <a16:creationId xmlns:a16="http://schemas.microsoft.com/office/drawing/2014/main" id="{A7DA86D1-D600-274F-8CBD-0608A1EB360A}"/>
                </a:ext>
              </a:extLst>
            </p:cNvPr>
            <p:cNvSpPr/>
            <p:nvPr/>
          </p:nvSpPr>
          <p:spPr>
            <a:xfrm>
              <a:off x="1783777" y="3091425"/>
              <a:ext cx="181995" cy="89333"/>
            </a:xfrm>
            <a:custGeom>
              <a:avLst/>
              <a:gdLst>
                <a:gd name="connsiteX0" fmla="*/ 234315 w 312419"/>
                <a:gd name="connsiteY0" fmla="*/ 101441 h 153352"/>
                <a:gd name="connsiteX1" fmla="*/ 133350 w 312419"/>
                <a:gd name="connsiteY1" fmla="*/ 0 h 153352"/>
                <a:gd name="connsiteX2" fmla="*/ 32861 w 312419"/>
                <a:gd name="connsiteY2" fmla="*/ 0 h 153352"/>
                <a:gd name="connsiteX3" fmla="*/ 0 w 312419"/>
                <a:gd name="connsiteY3" fmla="*/ 32861 h 153352"/>
                <a:gd name="connsiteX4" fmla="*/ 15716 w 312419"/>
                <a:gd name="connsiteY4" fmla="*/ 49054 h 153352"/>
                <a:gd name="connsiteX5" fmla="*/ 40481 w 312419"/>
                <a:gd name="connsiteY5" fmla="*/ 23813 h 153352"/>
                <a:gd name="connsiteX6" fmla="*/ 74771 w 312419"/>
                <a:gd name="connsiteY6" fmla="*/ 58102 h 153352"/>
                <a:gd name="connsiteX7" fmla="*/ 142399 w 312419"/>
                <a:gd name="connsiteY7" fmla="*/ 58102 h 153352"/>
                <a:gd name="connsiteX8" fmla="*/ 237172 w 312419"/>
                <a:gd name="connsiteY8" fmla="*/ 153352 h 153352"/>
                <a:gd name="connsiteX9" fmla="*/ 312420 w 312419"/>
                <a:gd name="connsiteY9" fmla="*/ 153352 h 153352"/>
                <a:gd name="connsiteX10" fmla="*/ 312420 w 312419"/>
                <a:gd name="connsiteY10" fmla="*/ 101441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419" h="153352">
                  <a:moveTo>
                    <a:pt x="234315" y="101441"/>
                  </a:moveTo>
                  <a:lnTo>
                    <a:pt x="133350" y="0"/>
                  </a:lnTo>
                  <a:lnTo>
                    <a:pt x="32861" y="0"/>
                  </a:lnTo>
                  <a:lnTo>
                    <a:pt x="0" y="32861"/>
                  </a:lnTo>
                  <a:lnTo>
                    <a:pt x="15716" y="49054"/>
                  </a:lnTo>
                  <a:lnTo>
                    <a:pt x="40481" y="23813"/>
                  </a:lnTo>
                  <a:lnTo>
                    <a:pt x="74771" y="58102"/>
                  </a:lnTo>
                  <a:lnTo>
                    <a:pt x="142399" y="58102"/>
                  </a:lnTo>
                  <a:lnTo>
                    <a:pt x="237172" y="153352"/>
                  </a:lnTo>
                  <a:lnTo>
                    <a:pt x="312420" y="153352"/>
                  </a:lnTo>
                  <a:lnTo>
                    <a:pt x="312420" y="10144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77" name="Forma libre: forma 828">
              <a:extLst>
                <a:ext uri="{FF2B5EF4-FFF2-40B4-BE49-F238E27FC236}">
                  <a16:creationId xmlns:a16="http://schemas.microsoft.com/office/drawing/2014/main" id="{5987D553-80C5-7541-9796-CB9DF23E9D64}"/>
                </a:ext>
              </a:extLst>
            </p:cNvPr>
            <p:cNvSpPr/>
            <p:nvPr/>
          </p:nvSpPr>
          <p:spPr>
            <a:xfrm>
              <a:off x="2098108" y="3201288"/>
              <a:ext cx="21917" cy="12207"/>
            </a:xfrm>
            <a:custGeom>
              <a:avLst/>
              <a:gdLst>
                <a:gd name="connsiteX0" fmla="*/ 0 w 37623"/>
                <a:gd name="connsiteY0" fmla="*/ 0 h 20955"/>
                <a:gd name="connsiteX1" fmla="*/ 37624 w 37623"/>
                <a:gd name="connsiteY1" fmla="*/ 0 h 20955"/>
                <a:gd name="connsiteX2" fmla="*/ 37624 w 37623"/>
                <a:gd name="connsiteY2" fmla="*/ 20955 h 20955"/>
                <a:gd name="connsiteX3" fmla="*/ 0 w 37623"/>
                <a:gd name="connsiteY3" fmla="*/ 20955 h 20955"/>
              </a:gdLst>
              <a:ahLst/>
              <a:cxnLst>
                <a:cxn ang="0">
                  <a:pos x="connsiteX0" y="connsiteY0"/>
                </a:cxn>
                <a:cxn ang="0">
                  <a:pos x="connsiteX1" y="connsiteY1"/>
                </a:cxn>
                <a:cxn ang="0">
                  <a:pos x="connsiteX2" y="connsiteY2"/>
                </a:cxn>
                <a:cxn ang="0">
                  <a:pos x="connsiteX3" y="connsiteY3"/>
                </a:cxn>
              </a:cxnLst>
              <a:rect l="l" t="t" r="r" b="b"/>
              <a:pathLst>
                <a:path w="37623" h="20955">
                  <a:moveTo>
                    <a:pt x="0" y="0"/>
                  </a:moveTo>
                  <a:lnTo>
                    <a:pt x="37624" y="0"/>
                  </a:lnTo>
                  <a:lnTo>
                    <a:pt x="37624" y="20955"/>
                  </a:lnTo>
                  <a:lnTo>
                    <a:pt x="0" y="2095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78" name="Forma libre: forma 829">
              <a:extLst>
                <a:ext uri="{FF2B5EF4-FFF2-40B4-BE49-F238E27FC236}">
                  <a16:creationId xmlns:a16="http://schemas.microsoft.com/office/drawing/2014/main" id="{B9357C96-18D0-6E41-8580-C77F8A81BBA6}"/>
                </a:ext>
              </a:extLst>
            </p:cNvPr>
            <p:cNvSpPr/>
            <p:nvPr/>
          </p:nvSpPr>
          <p:spPr>
            <a:xfrm>
              <a:off x="2236269" y="2388967"/>
              <a:ext cx="114857" cy="124290"/>
            </a:xfrm>
            <a:custGeom>
              <a:avLst/>
              <a:gdLst>
                <a:gd name="connsiteX0" fmla="*/ 155734 w 197167"/>
                <a:gd name="connsiteY0" fmla="*/ 78581 h 213360"/>
                <a:gd name="connsiteX1" fmla="*/ 132397 w 197167"/>
                <a:gd name="connsiteY1" fmla="*/ 102394 h 213360"/>
                <a:gd name="connsiteX2" fmla="*/ 87154 w 197167"/>
                <a:gd name="connsiteY2" fmla="*/ 56673 h 213360"/>
                <a:gd name="connsiteX3" fmla="*/ 122872 w 197167"/>
                <a:gd name="connsiteY3" fmla="*/ 15240 h 213360"/>
                <a:gd name="connsiteX4" fmla="*/ 107632 w 197167"/>
                <a:gd name="connsiteY4" fmla="*/ 0 h 213360"/>
                <a:gd name="connsiteX5" fmla="*/ 44291 w 197167"/>
                <a:gd name="connsiteY5" fmla="*/ 64294 h 213360"/>
                <a:gd name="connsiteX6" fmla="*/ 44291 w 197167"/>
                <a:gd name="connsiteY6" fmla="*/ 125730 h 213360"/>
                <a:gd name="connsiteX7" fmla="*/ 0 w 197167"/>
                <a:gd name="connsiteY7" fmla="*/ 170498 h 213360"/>
                <a:gd name="connsiteX8" fmla="*/ 21431 w 197167"/>
                <a:gd name="connsiteY8" fmla="*/ 191929 h 213360"/>
                <a:gd name="connsiteX9" fmla="*/ 52388 w 197167"/>
                <a:gd name="connsiteY9" fmla="*/ 160973 h 213360"/>
                <a:gd name="connsiteX10" fmla="*/ 104299 w 197167"/>
                <a:gd name="connsiteY10" fmla="*/ 213360 h 213360"/>
                <a:gd name="connsiteX11" fmla="*/ 197168 w 197167"/>
                <a:gd name="connsiteY11" fmla="*/ 120015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67" h="213360">
                  <a:moveTo>
                    <a:pt x="155734" y="78581"/>
                  </a:moveTo>
                  <a:lnTo>
                    <a:pt x="132397" y="102394"/>
                  </a:lnTo>
                  <a:lnTo>
                    <a:pt x="87154" y="56673"/>
                  </a:lnTo>
                  <a:lnTo>
                    <a:pt x="122872" y="15240"/>
                  </a:lnTo>
                  <a:lnTo>
                    <a:pt x="107632" y="0"/>
                  </a:lnTo>
                  <a:lnTo>
                    <a:pt x="44291" y="64294"/>
                  </a:lnTo>
                  <a:lnTo>
                    <a:pt x="44291" y="125730"/>
                  </a:lnTo>
                  <a:lnTo>
                    <a:pt x="0" y="170498"/>
                  </a:lnTo>
                  <a:lnTo>
                    <a:pt x="21431" y="191929"/>
                  </a:lnTo>
                  <a:lnTo>
                    <a:pt x="52388" y="160973"/>
                  </a:lnTo>
                  <a:lnTo>
                    <a:pt x="104299" y="213360"/>
                  </a:lnTo>
                  <a:lnTo>
                    <a:pt x="197168" y="12001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79" name="Forma libre: forma 830">
              <a:extLst>
                <a:ext uri="{FF2B5EF4-FFF2-40B4-BE49-F238E27FC236}">
                  <a16:creationId xmlns:a16="http://schemas.microsoft.com/office/drawing/2014/main" id="{95CAAA21-7990-114B-AE5A-732F5F3B0B4D}"/>
                </a:ext>
              </a:extLst>
            </p:cNvPr>
            <p:cNvSpPr/>
            <p:nvPr/>
          </p:nvSpPr>
          <p:spPr>
            <a:xfrm>
              <a:off x="1452800" y="1700104"/>
              <a:ext cx="89887" cy="86004"/>
            </a:xfrm>
            <a:custGeom>
              <a:avLst/>
              <a:gdLst>
                <a:gd name="connsiteX0" fmla="*/ 40481 w 154304"/>
                <a:gd name="connsiteY0" fmla="*/ 0 h 147637"/>
                <a:gd name="connsiteX1" fmla="*/ 0 w 154304"/>
                <a:gd name="connsiteY1" fmla="*/ 40957 h 147637"/>
                <a:gd name="connsiteX2" fmla="*/ 105727 w 154304"/>
                <a:gd name="connsiteY2" fmla="*/ 147638 h 147637"/>
                <a:gd name="connsiteX3" fmla="*/ 154305 w 154304"/>
                <a:gd name="connsiteY3" fmla="*/ 147638 h 147637"/>
                <a:gd name="connsiteX4" fmla="*/ 154305 w 154304"/>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304" h="147637">
                  <a:moveTo>
                    <a:pt x="40481" y="0"/>
                  </a:moveTo>
                  <a:lnTo>
                    <a:pt x="0" y="40957"/>
                  </a:lnTo>
                  <a:lnTo>
                    <a:pt x="105727" y="147638"/>
                  </a:lnTo>
                  <a:lnTo>
                    <a:pt x="154305" y="147638"/>
                  </a:lnTo>
                  <a:lnTo>
                    <a:pt x="154305" y="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0" name="Forma libre: forma 831">
              <a:extLst>
                <a:ext uri="{FF2B5EF4-FFF2-40B4-BE49-F238E27FC236}">
                  <a16:creationId xmlns:a16="http://schemas.microsoft.com/office/drawing/2014/main" id="{03C005F8-E676-7A42-870C-F34B4A2D34DF}"/>
                </a:ext>
              </a:extLst>
            </p:cNvPr>
            <p:cNvSpPr/>
            <p:nvPr/>
          </p:nvSpPr>
          <p:spPr>
            <a:xfrm>
              <a:off x="1551566" y="1414349"/>
              <a:ext cx="205577" cy="137328"/>
            </a:xfrm>
            <a:custGeom>
              <a:avLst/>
              <a:gdLst>
                <a:gd name="connsiteX0" fmla="*/ 297180 w 352901"/>
                <a:gd name="connsiteY0" fmla="*/ 84296 h 235743"/>
                <a:gd name="connsiteX1" fmla="*/ 179546 w 352901"/>
                <a:gd name="connsiteY1" fmla="*/ 84296 h 235743"/>
                <a:gd name="connsiteX2" fmla="*/ 95726 w 352901"/>
                <a:gd name="connsiteY2" fmla="*/ 0 h 235743"/>
                <a:gd name="connsiteX3" fmla="*/ 0 w 352901"/>
                <a:gd name="connsiteY3" fmla="*/ 96202 h 235743"/>
                <a:gd name="connsiteX4" fmla="*/ 65246 w 352901"/>
                <a:gd name="connsiteY4" fmla="*/ 161925 h 235743"/>
                <a:gd name="connsiteX5" fmla="*/ 136207 w 352901"/>
                <a:gd name="connsiteY5" fmla="*/ 161925 h 235743"/>
                <a:gd name="connsiteX6" fmla="*/ 209550 w 352901"/>
                <a:gd name="connsiteY6" fmla="*/ 235744 h 235743"/>
                <a:gd name="connsiteX7" fmla="*/ 253841 w 352901"/>
                <a:gd name="connsiteY7" fmla="*/ 191452 h 235743"/>
                <a:gd name="connsiteX8" fmla="*/ 291465 w 352901"/>
                <a:gd name="connsiteY8" fmla="*/ 191452 h 235743"/>
                <a:gd name="connsiteX9" fmla="*/ 352901 w 352901"/>
                <a:gd name="connsiteY9" fmla="*/ 129540 h 235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2901" h="235743">
                  <a:moveTo>
                    <a:pt x="297180" y="84296"/>
                  </a:moveTo>
                  <a:lnTo>
                    <a:pt x="179546" y="84296"/>
                  </a:lnTo>
                  <a:lnTo>
                    <a:pt x="95726" y="0"/>
                  </a:lnTo>
                  <a:lnTo>
                    <a:pt x="0" y="96202"/>
                  </a:lnTo>
                  <a:lnTo>
                    <a:pt x="65246" y="161925"/>
                  </a:lnTo>
                  <a:lnTo>
                    <a:pt x="136207" y="161925"/>
                  </a:lnTo>
                  <a:lnTo>
                    <a:pt x="209550" y="235744"/>
                  </a:lnTo>
                  <a:lnTo>
                    <a:pt x="253841" y="191452"/>
                  </a:lnTo>
                  <a:lnTo>
                    <a:pt x="291465" y="191452"/>
                  </a:lnTo>
                  <a:lnTo>
                    <a:pt x="352901" y="12954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1" name="Forma libre: forma 832">
              <a:extLst>
                <a:ext uri="{FF2B5EF4-FFF2-40B4-BE49-F238E27FC236}">
                  <a16:creationId xmlns:a16="http://schemas.microsoft.com/office/drawing/2014/main" id="{593FD07D-681C-6142-9A44-D6EB528FA304}"/>
                </a:ext>
              </a:extLst>
            </p:cNvPr>
            <p:cNvSpPr/>
            <p:nvPr/>
          </p:nvSpPr>
          <p:spPr>
            <a:xfrm>
              <a:off x="1672249" y="1690116"/>
              <a:ext cx="537386" cy="399779"/>
            </a:xfrm>
            <a:custGeom>
              <a:avLst/>
              <a:gdLst>
                <a:gd name="connsiteX0" fmla="*/ 833914 w 922496"/>
                <a:gd name="connsiteY0" fmla="*/ 520541 h 686276"/>
                <a:gd name="connsiteX1" fmla="*/ 922496 w 922496"/>
                <a:gd name="connsiteY1" fmla="*/ 431482 h 686276"/>
                <a:gd name="connsiteX2" fmla="*/ 657701 w 922496"/>
                <a:gd name="connsiteY2" fmla="*/ 165259 h 686276"/>
                <a:gd name="connsiteX3" fmla="*/ 491490 w 922496"/>
                <a:gd name="connsiteY3" fmla="*/ 165259 h 686276"/>
                <a:gd name="connsiteX4" fmla="*/ 351949 w 922496"/>
                <a:gd name="connsiteY4" fmla="*/ 24765 h 686276"/>
                <a:gd name="connsiteX5" fmla="*/ 219075 w 922496"/>
                <a:gd name="connsiteY5" fmla="*/ 26670 h 686276"/>
                <a:gd name="connsiteX6" fmla="*/ 120015 w 922496"/>
                <a:gd name="connsiteY6" fmla="*/ 126682 h 686276"/>
                <a:gd name="connsiteX7" fmla="*/ 92392 w 922496"/>
                <a:gd name="connsiteY7" fmla="*/ 99060 h 686276"/>
                <a:gd name="connsiteX8" fmla="*/ 155734 w 922496"/>
                <a:gd name="connsiteY8" fmla="*/ 35243 h 686276"/>
                <a:gd name="connsiteX9" fmla="*/ 120015 w 922496"/>
                <a:gd name="connsiteY9" fmla="*/ 0 h 686276"/>
                <a:gd name="connsiteX10" fmla="*/ 38100 w 922496"/>
                <a:gd name="connsiteY10" fmla="*/ 82868 h 686276"/>
                <a:gd name="connsiteX11" fmla="*/ 0 w 922496"/>
                <a:gd name="connsiteY11" fmla="*/ 82868 h 686276"/>
                <a:gd name="connsiteX12" fmla="*/ 0 w 922496"/>
                <a:gd name="connsiteY12" fmla="*/ 164782 h 686276"/>
                <a:gd name="connsiteX13" fmla="*/ 99060 w 922496"/>
                <a:gd name="connsiteY13" fmla="*/ 164782 h 686276"/>
                <a:gd name="connsiteX14" fmla="*/ 99060 w 922496"/>
                <a:gd name="connsiteY14" fmla="*/ 184309 h 686276"/>
                <a:gd name="connsiteX15" fmla="*/ 46672 w 922496"/>
                <a:gd name="connsiteY15" fmla="*/ 184309 h 686276"/>
                <a:gd name="connsiteX16" fmla="*/ 90964 w 922496"/>
                <a:gd name="connsiteY16" fmla="*/ 228600 h 686276"/>
                <a:gd name="connsiteX17" fmla="*/ 408146 w 922496"/>
                <a:gd name="connsiteY17" fmla="*/ 228600 h 686276"/>
                <a:gd name="connsiteX18" fmla="*/ 464344 w 922496"/>
                <a:gd name="connsiteY18" fmla="*/ 285274 h 686276"/>
                <a:gd name="connsiteX19" fmla="*/ 428625 w 922496"/>
                <a:gd name="connsiteY19" fmla="*/ 285274 h 686276"/>
                <a:gd name="connsiteX20" fmla="*/ 428625 w 922496"/>
                <a:gd name="connsiteY20" fmla="*/ 301943 h 686276"/>
                <a:gd name="connsiteX21" fmla="*/ 492442 w 922496"/>
                <a:gd name="connsiteY21" fmla="*/ 301943 h 686276"/>
                <a:gd name="connsiteX22" fmla="*/ 587692 w 922496"/>
                <a:gd name="connsiteY22" fmla="*/ 398145 h 686276"/>
                <a:gd name="connsiteX23" fmla="*/ 494347 w 922496"/>
                <a:gd name="connsiteY23" fmla="*/ 491966 h 686276"/>
                <a:gd name="connsiteX24" fmla="*/ 390049 w 922496"/>
                <a:gd name="connsiteY24" fmla="*/ 491966 h 686276"/>
                <a:gd name="connsiteX25" fmla="*/ 390049 w 922496"/>
                <a:gd name="connsiteY25" fmla="*/ 534352 h 686276"/>
                <a:gd name="connsiteX26" fmla="*/ 536734 w 922496"/>
                <a:gd name="connsiteY26" fmla="*/ 534352 h 686276"/>
                <a:gd name="connsiteX27" fmla="*/ 687229 w 922496"/>
                <a:gd name="connsiteY27" fmla="*/ 686276 h 686276"/>
                <a:gd name="connsiteX28" fmla="*/ 767715 w 922496"/>
                <a:gd name="connsiteY28" fmla="*/ 686276 h 686276"/>
                <a:gd name="connsiteX29" fmla="*/ 767715 w 922496"/>
                <a:gd name="connsiteY29" fmla="*/ 675322 h 686276"/>
                <a:gd name="connsiteX30" fmla="*/ 674370 w 922496"/>
                <a:gd name="connsiteY30" fmla="*/ 581025 h 686276"/>
                <a:gd name="connsiteX31" fmla="*/ 701992 w 922496"/>
                <a:gd name="connsiteY31" fmla="*/ 552926 h 686276"/>
                <a:gd name="connsiteX32" fmla="*/ 790099 w 922496"/>
                <a:gd name="connsiteY32" fmla="*/ 641985 h 686276"/>
                <a:gd name="connsiteX33" fmla="*/ 828199 w 922496"/>
                <a:gd name="connsiteY33" fmla="*/ 603409 h 686276"/>
                <a:gd name="connsiteX34" fmla="*/ 691991 w 922496"/>
                <a:gd name="connsiteY34" fmla="*/ 466249 h 686276"/>
                <a:gd name="connsiteX35" fmla="*/ 736282 w 922496"/>
                <a:gd name="connsiteY35" fmla="*/ 421957 h 68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2496" h="686276">
                  <a:moveTo>
                    <a:pt x="833914" y="520541"/>
                  </a:moveTo>
                  <a:lnTo>
                    <a:pt x="922496" y="431482"/>
                  </a:lnTo>
                  <a:lnTo>
                    <a:pt x="657701" y="165259"/>
                  </a:lnTo>
                  <a:lnTo>
                    <a:pt x="491490" y="165259"/>
                  </a:lnTo>
                  <a:lnTo>
                    <a:pt x="351949" y="24765"/>
                  </a:lnTo>
                  <a:lnTo>
                    <a:pt x="219075" y="26670"/>
                  </a:lnTo>
                  <a:lnTo>
                    <a:pt x="120015" y="126682"/>
                  </a:lnTo>
                  <a:lnTo>
                    <a:pt x="92392" y="99060"/>
                  </a:lnTo>
                  <a:lnTo>
                    <a:pt x="155734" y="35243"/>
                  </a:lnTo>
                  <a:lnTo>
                    <a:pt x="120015" y="0"/>
                  </a:lnTo>
                  <a:lnTo>
                    <a:pt x="38100" y="82868"/>
                  </a:lnTo>
                  <a:lnTo>
                    <a:pt x="0" y="82868"/>
                  </a:lnTo>
                  <a:lnTo>
                    <a:pt x="0" y="164782"/>
                  </a:lnTo>
                  <a:lnTo>
                    <a:pt x="99060" y="164782"/>
                  </a:lnTo>
                  <a:lnTo>
                    <a:pt x="99060" y="184309"/>
                  </a:lnTo>
                  <a:lnTo>
                    <a:pt x="46672" y="184309"/>
                  </a:lnTo>
                  <a:lnTo>
                    <a:pt x="90964" y="228600"/>
                  </a:lnTo>
                  <a:lnTo>
                    <a:pt x="408146" y="228600"/>
                  </a:lnTo>
                  <a:lnTo>
                    <a:pt x="464344" y="285274"/>
                  </a:lnTo>
                  <a:lnTo>
                    <a:pt x="428625" y="285274"/>
                  </a:lnTo>
                  <a:lnTo>
                    <a:pt x="428625" y="301943"/>
                  </a:lnTo>
                  <a:lnTo>
                    <a:pt x="492442" y="301943"/>
                  </a:lnTo>
                  <a:lnTo>
                    <a:pt x="587692" y="398145"/>
                  </a:lnTo>
                  <a:lnTo>
                    <a:pt x="494347" y="491966"/>
                  </a:lnTo>
                  <a:lnTo>
                    <a:pt x="390049" y="491966"/>
                  </a:lnTo>
                  <a:lnTo>
                    <a:pt x="390049" y="534352"/>
                  </a:lnTo>
                  <a:lnTo>
                    <a:pt x="536734" y="534352"/>
                  </a:lnTo>
                  <a:lnTo>
                    <a:pt x="687229" y="686276"/>
                  </a:lnTo>
                  <a:lnTo>
                    <a:pt x="767715" y="686276"/>
                  </a:lnTo>
                  <a:lnTo>
                    <a:pt x="767715" y="675322"/>
                  </a:lnTo>
                  <a:lnTo>
                    <a:pt x="674370" y="581025"/>
                  </a:lnTo>
                  <a:lnTo>
                    <a:pt x="701992" y="552926"/>
                  </a:lnTo>
                  <a:lnTo>
                    <a:pt x="790099" y="641985"/>
                  </a:lnTo>
                  <a:lnTo>
                    <a:pt x="828199" y="603409"/>
                  </a:lnTo>
                  <a:lnTo>
                    <a:pt x="691991" y="466249"/>
                  </a:lnTo>
                  <a:lnTo>
                    <a:pt x="736282" y="421957"/>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2" name="Forma libre: forma 833">
              <a:extLst>
                <a:ext uri="{FF2B5EF4-FFF2-40B4-BE49-F238E27FC236}">
                  <a16:creationId xmlns:a16="http://schemas.microsoft.com/office/drawing/2014/main" id="{9C37B3F1-8770-5F41-811D-764C2EE481F4}"/>
                </a:ext>
              </a:extLst>
            </p:cNvPr>
            <p:cNvSpPr/>
            <p:nvPr/>
          </p:nvSpPr>
          <p:spPr>
            <a:xfrm>
              <a:off x="1522713" y="1517276"/>
              <a:ext cx="66861" cy="34402"/>
            </a:xfrm>
            <a:custGeom>
              <a:avLst/>
              <a:gdLst>
                <a:gd name="connsiteX0" fmla="*/ 57626 w 114776"/>
                <a:gd name="connsiteY0" fmla="*/ 23336 h 59055"/>
                <a:gd name="connsiteX1" fmla="*/ 34290 w 114776"/>
                <a:gd name="connsiteY1" fmla="*/ 0 h 59055"/>
                <a:gd name="connsiteX2" fmla="*/ 0 w 114776"/>
                <a:gd name="connsiteY2" fmla="*/ 24765 h 59055"/>
                <a:gd name="connsiteX3" fmla="*/ 34290 w 114776"/>
                <a:gd name="connsiteY3" fmla="*/ 59055 h 59055"/>
                <a:gd name="connsiteX4" fmla="*/ 114776 w 114776"/>
                <a:gd name="connsiteY4" fmla="*/ 59055 h 59055"/>
                <a:gd name="connsiteX5" fmla="*/ 114776 w 114776"/>
                <a:gd name="connsiteY5" fmla="*/ 23336 h 59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776" h="59055">
                  <a:moveTo>
                    <a:pt x="57626" y="23336"/>
                  </a:moveTo>
                  <a:lnTo>
                    <a:pt x="34290" y="0"/>
                  </a:lnTo>
                  <a:lnTo>
                    <a:pt x="0" y="24765"/>
                  </a:lnTo>
                  <a:lnTo>
                    <a:pt x="34290" y="59055"/>
                  </a:lnTo>
                  <a:lnTo>
                    <a:pt x="114776" y="59055"/>
                  </a:lnTo>
                  <a:lnTo>
                    <a:pt x="114776" y="23336"/>
                  </a:lnTo>
                  <a:close/>
                </a:path>
              </a:pathLst>
            </a:custGeom>
            <a:solidFill>
              <a:srgbClr val="6C8A7C"/>
            </a:solidFill>
            <a:ln w="6350" cap="flat">
              <a:solidFill>
                <a:srgbClr val="FFFFFF"/>
              </a:solidFill>
              <a:prstDash val="solid"/>
              <a:miter/>
            </a:ln>
          </p:spPr>
          <p:txBody>
            <a:bodyPr rtlCol="0" anchor="ctr"/>
            <a:lstStyle/>
            <a:p>
              <a:endParaRPr lang="es-ES"/>
            </a:p>
          </p:txBody>
        </p:sp>
        <p:sp>
          <p:nvSpPr>
            <p:cNvPr id="483" name="Forma libre: forma 834">
              <a:extLst>
                <a:ext uri="{FF2B5EF4-FFF2-40B4-BE49-F238E27FC236}">
                  <a16:creationId xmlns:a16="http://schemas.microsoft.com/office/drawing/2014/main" id="{C8FFCF98-9D30-474A-A4CD-FC36C39C2992}"/>
                </a:ext>
              </a:extLst>
            </p:cNvPr>
            <p:cNvSpPr/>
            <p:nvPr/>
          </p:nvSpPr>
          <p:spPr>
            <a:xfrm>
              <a:off x="1574316" y="1690116"/>
              <a:ext cx="89333" cy="70190"/>
            </a:xfrm>
            <a:custGeom>
              <a:avLst/>
              <a:gdLst>
                <a:gd name="connsiteX0" fmla="*/ 152876 w 153352"/>
                <a:gd name="connsiteY0" fmla="*/ 0 h 120490"/>
                <a:gd name="connsiteX1" fmla="*/ 0 w 153352"/>
                <a:gd name="connsiteY1" fmla="*/ 0 h 120490"/>
                <a:gd name="connsiteX2" fmla="*/ 0 w 153352"/>
                <a:gd name="connsiteY2" fmla="*/ 120491 h 120490"/>
                <a:gd name="connsiteX3" fmla="*/ 52388 w 153352"/>
                <a:gd name="connsiteY3" fmla="*/ 120491 h 120490"/>
                <a:gd name="connsiteX4" fmla="*/ 91440 w 153352"/>
                <a:gd name="connsiteY4" fmla="*/ 80963 h 120490"/>
                <a:gd name="connsiteX5" fmla="*/ 153352 w 153352"/>
                <a:gd name="connsiteY5" fmla="*/ 19050 h 120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2" h="120490">
                  <a:moveTo>
                    <a:pt x="152876" y="0"/>
                  </a:moveTo>
                  <a:lnTo>
                    <a:pt x="0" y="0"/>
                  </a:lnTo>
                  <a:lnTo>
                    <a:pt x="0" y="120491"/>
                  </a:lnTo>
                  <a:lnTo>
                    <a:pt x="52388" y="120491"/>
                  </a:lnTo>
                  <a:lnTo>
                    <a:pt x="91440" y="80963"/>
                  </a:lnTo>
                  <a:lnTo>
                    <a:pt x="153352" y="1905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4" name="Forma libre: forma 835">
              <a:extLst>
                <a:ext uri="{FF2B5EF4-FFF2-40B4-BE49-F238E27FC236}">
                  <a16:creationId xmlns:a16="http://schemas.microsoft.com/office/drawing/2014/main" id="{909C028F-619C-694B-8D07-7191CCA6892F}"/>
                </a:ext>
              </a:extLst>
            </p:cNvPr>
            <p:cNvSpPr/>
            <p:nvPr/>
          </p:nvSpPr>
          <p:spPr>
            <a:xfrm>
              <a:off x="1181749" y="1580808"/>
              <a:ext cx="223055" cy="95991"/>
            </a:xfrm>
            <a:custGeom>
              <a:avLst/>
              <a:gdLst>
                <a:gd name="connsiteX0" fmla="*/ 351473 w 382904"/>
                <a:gd name="connsiteY0" fmla="*/ 54769 h 164782"/>
                <a:gd name="connsiteX1" fmla="*/ 326708 w 382904"/>
                <a:gd name="connsiteY1" fmla="*/ 80010 h 164782"/>
                <a:gd name="connsiteX2" fmla="*/ 247174 w 382904"/>
                <a:gd name="connsiteY2" fmla="*/ 0 h 164782"/>
                <a:gd name="connsiteX3" fmla="*/ 213836 w 382904"/>
                <a:gd name="connsiteY3" fmla="*/ 33814 h 164782"/>
                <a:gd name="connsiteX4" fmla="*/ 257175 w 382904"/>
                <a:gd name="connsiteY4" fmla="*/ 77629 h 164782"/>
                <a:gd name="connsiteX5" fmla="*/ 224790 w 382904"/>
                <a:gd name="connsiteY5" fmla="*/ 110490 h 164782"/>
                <a:gd name="connsiteX6" fmla="*/ 186214 w 382904"/>
                <a:gd name="connsiteY6" fmla="*/ 71438 h 164782"/>
                <a:gd name="connsiteX7" fmla="*/ 0 w 382904"/>
                <a:gd name="connsiteY7" fmla="*/ 71438 h 164782"/>
                <a:gd name="connsiteX8" fmla="*/ 0 w 382904"/>
                <a:gd name="connsiteY8" fmla="*/ 125254 h 164782"/>
                <a:gd name="connsiteX9" fmla="*/ 90488 w 382904"/>
                <a:gd name="connsiteY9" fmla="*/ 125254 h 164782"/>
                <a:gd name="connsiteX10" fmla="*/ 90488 w 382904"/>
                <a:gd name="connsiteY10" fmla="*/ 164782 h 164782"/>
                <a:gd name="connsiteX11" fmla="*/ 258128 w 382904"/>
                <a:gd name="connsiteY11" fmla="*/ 164782 h 164782"/>
                <a:gd name="connsiteX12" fmla="*/ 308610 w 382904"/>
                <a:gd name="connsiteY12" fmla="*/ 113824 h 164782"/>
                <a:gd name="connsiteX13" fmla="*/ 332423 w 382904"/>
                <a:gd name="connsiteY13" fmla="*/ 137636 h 164782"/>
                <a:gd name="connsiteX14" fmla="*/ 382905 w 382904"/>
                <a:gd name="connsiteY14" fmla="*/ 86677 h 16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2904" h="164782">
                  <a:moveTo>
                    <a:pt x="351473" y="54769"/>
                  </a:moveTo>
                  <a:lnTo>
                    <a:pt x="326708" y="80010"/>
                  </a:lnTo>
                  <a:lnTo>
                    <a:pt x="247174" y="0"/>
                  </a:lnTo>
                  <a:lnTo>
                    <a:pt x="213836" y="33814"/>
                  </a:lnTo>
                  <a:lnTo>
                    <a:pt x="257175" y="77629"/>
                  </a:lnTo>
                  <a:lnTo>
                    <a:pt x="224790" y="110490"/>
                  </a:lnTo>
                  <a:lnTo>
                    <a:pt x="186214" y="71438"/>
                  </a:lnTo>
                  <a:lnTo>
                    <a:pt x="0" y="71438"/>
                  </a:lnTo>
                  <a:lnTo>
                    <a:pt x="0" y="125254"/>
                  </a:lnTo>
                  <a:lnTo>
                    <a:pt x="90488" y="125254"/>
                  </a:lnTo>
                  <a:lnTo>
                    <a:pt x="90488" y="164782"/>
                  </a:lnTo>
                  <a:lnTo>
                    <a:pt x="258128" y="164782"/>
                  </a:lnTo>
                  <a:lnTo>
                    <a:pt x="308610" y="113824"/>
                  </a:lnTo>
                  <a:lnTo>
                    <a:pt x="332423" y="137636"/>
                  </a:lnTo>
                  <a:lnTo>
                    <a:pt x="382905" y="86677"/>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5" name="Forma libre: forma 836">
              <a:extLst>
                <a:ext uri="{FF2B5EF4-FFF2-40B4-BE49-F238E27FC236}">
                  <a16:creationId xmlns:a16="http://schemas.microsoft.com/office/drawing/2014/main" id="{B6FA55AD-98CA-A641-9B70-C9B75A6B74AC}"/>
                </a:ext>
              </a:extLst>
            </p:cNvPr>
            <p:cNvSpPr/>
            <p:nvPr/>
          </p:nvSpPr>
          <p:spPr>
            <a:xfrm>
              <a:off x="1448084" y="1592182"/>
              <a:ext cx="101263" cy="72410"/>
            </a:xfrm>
            <a:custGeom>
              <a:avLst/>
              <a:gdLst>
                <a:gd name="connsiteX0" fmla="*/ 98584 w 173831"/>
                <a:gd name="connsiteY0" fmla="*/ 0 h 124301"/>
                <a:gd name="connsiteX1" fmla="*/ 78581 w 173831"/>
                <a:gd name="connsiteY1" fmla="*/ 20479 h 124301"/>
                <a:gd name="connsiteX2" fmla="*/ 63817 w 173831"/>
                <a:gd name="connsiteY2" fmla="*/ 5715 h 124301"/>
                <a:gd name="connsiteX3" fmla="*/ 0 w 173831"/>
                <a:gd name="connsiteY3" fmla="*/ 70485 h 124301"/>
                <a:gd name="connsiteX4" fmla="*/ 73342 w 173831"/>
                <a:gd name="connsiteY4" fmla="*/ 71438 h 124301"/>
                <a:gd name="connsiteX5" fmla="*/ 125730 w 173831"/>
                <a:gd name="connsiteY5" fmla="*/ 124301 h 124301"/>
                <a:gd name="connsiteX6" fmla="*/ 173831 w 173831"/>
                <a:gd name="connsiteY6" fmla="*/ 75724 h 12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3831" h="124301">
                  <a:moveTo>
                    <a:pt x="98584" y="0"/>
                  </a:moveTo>
                  <a:lnTo>
                    <a:pt x="78581" y="20479"/>
                  </a:lnTo>
                  <a:lnTo>
                    <a:pt x="63817" y="5715"/>
                  </a:lnTo>
                  <a:lnTo>
                    <a:pt x="0" y="70485"/>
                  </a:lnTo>
                  <a:lnTo>
                    <a:pt x="73342" y="71438"/>
                  </a:lnTo>
                  <a:lnTo>
                    <a:pt x="125730" y="124301"/>
                  </a:lnTo>
                  <a:lnTo>
                    <a:pt x="173831" y="75724"/>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6" name="Forma libre: forma 837">
              <a:extLst>
                <a:ext uri="{FF2B5EF4-FFF2-40B4-BE49-F238E27FC236}">
                  <a16:creationId xmlns:a16="http://schemas.microsoft.com/office/drawing/2014/main" id="{9729E9C3-1637-A748-B4A6-B05BB4321596}"/>
                </a:ext>
              </a:extLst>
            </p:cNvPr>
            <p:cNvSpPr/>
            <p:nvPr/>
          </p:nvSpPr>
          <p:spPr>
            <a:xfrm>
              <a:off x="1144851" y="1687064"/>
              <a:ext cx="348177" cy="182550"/>
            </a:xfrm>
            <a:custGeom>
              <a:avLst/>
              <a:gdLst>
                <a:gd name="connsiteX0" fmla="*/ 423863 w 597693"/>
                <a:gd name="connsiteY0" fmla="*/ 78581 h 313372"/>
                <a:gd name="connsiteX1" fmla="*/ 463867 w 597693"/>
                <a:gd name="connsiteY1" fmla="*/ 38100 h 313372"/>
                <a:gd name="connsiteX2" fmla="*/ 426244 w 597693"/>
                <a:gd name="connsiteY2" fmla="*/ 0 h 313372"/>
                <a:gd name="connsiteX3" fmla="*/ 340042 w 597693"/>
                <a:gd name="connsiteY3" fmla="*/ 86677 h 313372"/>
                <a:gd name="connsiteX4" fmla="*/ 388144 w 597693"/>
                <a:gd name="connsiteY4" fmla="*/ 135255 h 313372"/>
                <a:gd name="connsiteX5" fmla="*/ 369570 w 597693"/>
                <a:gd name="connsiteY5" fmla="*/ 153828 h 313372"/>
                <a:gd name="connsiteX6" fmla="*/ 251460 w 597693"/>
                <a:gd name="connsiteY6" fmla="*/ 34766 h 313372"/>
                <a:gd name="connsiteX7" fmla="*/ 190024 w 597693"/>
                <a:gd name="connsiteY7" fmla="*/ 96202 h 313372"/>
                <a:gd name="connsiteX8" fmla="*/ 125730 w 597693"/>
                <a:gd name="connsiteY8" fmla="*/ 31432 h 313372"/>
                <a:gd name="connsiteX9" fmla="*/ 0 w 597693"/>
                <a:gd name="connsiteY9" fmla="*/ 157639 h 313372"/>
                <a:gd name="connsiteX10" fmla="*/ 45720 w 597693"/>
                <a:gd name="connsiteY10" fmla="*/ 203835 h 313372"/>
                <a:gd name="connsiteX11" fmla="*/ 227171 w 597693"/>
                <a:gd name="connsiteY11" fmla="*/ 203835 h 313372"/>
                <a:gd name="connsiteX12" fmla="*/ 227171 w 597693"/>
                <a:gd name="connsiteY12" fmla="*/ 233839 h 313372"/>
                <a:gd name="connsiteX13" fmla="*/ 82867 w 597693"/>
                <a:gd name="connsiteY13" fmla="*/ 233839 h 313372"/>
                <a:gd name="connsiteX14" fmla="*/ 82867 w 597693"/>
                <a:gd name="connsiteY14" fmla="*/ 270510 h 313372"/>
                <a:gd name="connsiteX15" fmla="*/ 154305 w 597693"/>
                <a:gd name="connsiteY15" fmla="*/ 270510 h 313372"/>
                <a:gd name="connsiteX16" fmla="*/ 181451 w 597693"/>
                <a:gd name="connsiteY16" fmla="*/ 298132 h 313372"/>
                <a:gd name="connsiteX17" fmla="*/ 372904 w 597693"/>
                <a:gd name="connsiteY17" fmla="*/ 298132 h 313372"/>
                <a:gd name="connsiteX18" fmla="*/ 421005 w 597693"/>
                <a:gd name="connsiteY18" fmla="*/ 249555 h 313372"/>
                <a:gd name="connsiteX19" fmla="*/ 483870 w 597693"/>
                <a:gd name="connsiteY19" fmla="*/ 313372 h 313372"/>
                <a:gd name="connsiteX20" fmla="*/ 538639 w 597693"/>
                <a:gd name="connsiteY20" fmla="*/ 313372 h 313372"/>
                <a:gd name="connsiteX21" fmla="*/ 597694 w 597693"/>
                <a:gd name="connsiteY21" fmla="*/ 253365 h 313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97693" h="313372">
                  <a:moveTo>
                    <a:pt x="423863" y="78581"/>
                  </a:moveTo>
                  <a:lnTo>
                    <a:pt x="463867" y="38100"/>
                  </a:lnTo>
                  <a:lnTo>
                    <a:pt x="426244" y="0"/>
                  </a:lnTo>
                  <a:lnTo>
                    <a:pt x="340042" y="86677"/>
                  </a:lnTo>
                  <a:lnTo>
                    <a:pt x="388144" y="135255"/>
                  </a:lnTo>
                  <a:lnTo>
                    <a:pt x="369570" y="153828"/>
                  </a:lnTo>
                  <a:lnTo>
                    <a:pt x="251460" y="34766"/>
                  </a:lnTo>
                  <a:lnTo>
                    <a:pt x="190024" y="96202"/>
                  </a:lnTo>
                  <a:lnTo>
                    <a:pt x="125730" y="31432"/>
                  </a:lnTo>
                  <a:lnTo>
                    <a:pt x="0" y="157639"/>
                  </a:lnTo>
                  <a:lnTo>
                    <a:pt x="45720" y="203835"/>
                  </a:lnTo>
                  <a:lnTo>
                    <a:pt x="227171" y="203835"/>
                  </a:lnTo>
                  <a:lnTo>
                    <a:pt x="227171" y="233839"/>
                  </a:lnTo>
                  <a:lnTo>
                    <a:pt x="82867" y="233839"/>
                  </a:lnTo>
                  <a:lnTo>
                    <a:pt x="82867" y="270510"/>
                  </a:lnTo>
                  <a:lnTo>
                    <a:pt x="154305" y="270510"/>
                  </a:lnTo>
                  <a:lnTo>
                    <a:pt x="181451" y="298132"/>
                  </a:lnTo>
                  <a:lnTo>
                    <a:pt x="372904" y="298132"/>
                  </a:lnTo>
                  <a:lnTo>
                    <a:pt x="421005" y="249555"/>
                  </a:lnTo>
                  <a:lnTo>
                    <a:pt x="483870" y="313372"/>
                  </a:lnTo>
                  <a:lnTo>
                    <a:pt x="538639" y="313372"/>
                  </a:lnTo>
                  <a:lnTo>
                    <a:pt x="597694" y="25336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7" name="Forma libre: forma 838">
              <a:extLst>
                <a:ext uri="{FF2B5EF4-FFF2-40B4-BE49-F238E27FC236}">
                  <a16:creationId xmlns:a16="http://schemas.microsoft.com/office/drawing/2014/main" id="{55F0637E-54B8-824D-BE43-13FCDEA19885}"/>
                </a:ext>
              </a:extLst>
            </p:cNvPr>
            <p:cNvSpPr/>
            <p:nvPr/>
          </p:nvSpPr>
          <p:spPr>
            <a:xfrm>
              <a:off x="1389823" y="1493139"/>
              <a:ext cx="106533" cy="59370"/>
            </a:xfrm>
            <a:custGeom>
              <a:avLst/>
              <a:gdLst>
                <a:gd name="connsiteX0" fmla="*/ 71914 w 182879"/>
                <a:gd name="connsiteY0" fmla="*/ 45720 h 101917"/>
                <a:gd name="connsiteX1" fmla="*/ 26670 w 182879"/>
                <a:gd name="connsiteY1" fmla="*/ 0 h 101917"/>
                <a:gd name="connsiteX2" fmla="*/ 7144 w 182879"/>
                <a:gd name="connsiteY2" fmla="*/ 19526 h 101917"/>
                <a:gd name="connsiteX3" fmla="*/ 0 w 182879"/>
                <a:gd name="connsiteY3" fmla="*/ 25718 h 101917"/>
                <a:gd name="connsiteX4" fmla="*/ 49530 w 182879"/>
                <a:gd name="connsiteY4" fmla="*/ 75247 h 101917"/>
                <a:gd name="connsiteX5" fmla="*/ 121444 w 182879"/>
                <a:gd name="connsiteY5" fmla="*/ 75247 h 101917"/>
                <a:gd name="connsiteX6" fmla="*/ 148114 w 182879"/>
                <a:gd name="connsiteY6" fmla="*/ 101918 h 101917"/>
                <a:gd name="connsiteX7" fmla="*/ 182880 w 182879"/>
                <a:gd name="connsiteY7" fmla="*/ 101918 h 101917"/>
                <a:gd name="connsiteX8" fmla="*/ 182880 w 182879"/>
                <a:gd name="connsiteY8" fmla="*/ 45720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79" h="101917">
                  <a:moveTo>
                    <a:pt x="71914" y="45720"/>
                  </a:moveTo>
                  <a:lnTo>
                    <a:pt x="26670" y="0"/>
                  </a:lnTo>
                  <a:lnTo>
                    <a:pt x="7144" y="19526"/>
                  </a:lnTo>
                  <a:lnTo>
                    <a:pt x="0" y="25718"/>
                  </a:lnTo>
                  <a:lnTo>
                    <a:pt x="49530" y="75247"/>
                  </a:lnTo>
                  <a:lnTo>
                    <a:pt x="121444" y="75247"/>
                  </a:lnTo>
                  <a:lnTo>
                    <a:pt x="148114" y="101918"/>
                  </a:lnTo>
                  <a:lnTo>
                    <a:pt x="182880" y="101918"/>
                  </a:lnTo>
                  <a:lnTo>
                    <a:pt x="182880" y="4572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8" name="Forma libre: forma 839">
              <a:extLst>
                <a:ext uri="{FF2B5EF4-FFF2-40B4-BE49-F238E27FC236}">
                  <a16:creationId xmlns:a16="http://schemas.microsoft.com/office/drawing/2014/main" id="{47410F23-9122-E84D-BBA0-5AA4F78AF49E}"/>
                </a:ext>
              </a:extLst>
            </p:cNvPr>
            <p:cNvSpPr/>
            <p:nvPr/>
          </p:nvSpPr>
          <p:spPr>
            <a:xfrm>
              <a:off x="1665591" y="1359972"/>
              <a:ext cx="524346" cy="247746"/>
            </a:xfrm>
            <a:custGeom>
              <a:avLst/>
              <a:gdLst>
                <a:gd name="connsiteX0" fmla="*/ 849154 w 900112"/>
                <a:gd name="connsiteY0" fmla="*/ 24765 h 425290"/>
                <a:gd name="connsiteX1" fmla="*/ 824389 w 900112"/>
                <a:gd name="connsiteY1" fmla="*/ 0 h 425290"/>
                <a:gd name="connsiteX2" fmla="*/ 213360 w 900112"/>
                <a:gd name="connsiteY2" fmla="*/ 0 h 425290"/>
                <a:gd name="connsiteX3" fmla="*/ 157163 w 900112"/>
                <a:gd name="connsiteY3" fmla="*/ 56674 h 425290"/>
                <a:gd name="connsiteX4" fmla="*/ 0 w 900112"/>
                <a:gd name="connsiteY4" fmla="*/ 56674 h 425290"/>
                <a:gd name="connsiteX5" fmla="*/ 62865 w 900112"/>
                <a:gd name="connsiteY5" fmla="*/ 120491 h 425290"/>
                <a:gd name="connsiteX6" fmla="*/ 437674 w 900112"/>
                <a:gd name="connsiteY6" fmla="*/ 120491 h 425290"/>
                <a:gd name="connsiteX7" fmla="*/ 437674 w 900112"/>
                <a:gd name="connsiteY7" fmla="*/ 164306 h 425290"/>
                <a:gd name="connsiteX8" fmla="*/ 306705 w 900112"/>
                <a:gd name="connsiteY8" fmla="*/ 164306 h 425290"/>
                <a:gd name="connsiteX9" fmla="*/ 306705 w 900112"/>
                <a:gd name="connsiteY9" fmla="*/ 209550 h 425290"/>
                <a:gd name="connsiteX10" fmla="*/ 279083 w 900112"/>
                <a:gd name="connsiteY10" fmla="*/ 237172 h 425290"/>
                <a:gd name="connsiteX11" fmla="*/ 213836 w 900112"/>
                <a:gd name="connsiteY11" fmla="*/ 171450 h 425290"/>
                <a:gd name="connsiteX12" fmla="*/ 188119 w 900112"/>
                <a:gd name="connsiteY12" fmla="*/ 197168 h 425290"/>
                <a:gd name="connsiteX13" fmla="*/ 273368 w 900112"/>
                <a:gd name="connsiteY13" fmla="*/ 283369 h 425290"/>
                <a:gd name="connsiteX14" fmla="*/ 253841 w 900112"/>
                <a:gd name="connsiteY14" fmla="*/ 303371 h 425290"/>
                <a:gd name="connsiteX15" fmla="*/ 110014 w 900112"/>
                <a:gd name="connsiteY15" fmla="*/ 303371 h 425290"/>
                <a:gd name="connsiteX16" fmla="*/ 110014 w 900112"/>
                <a:gd name="connsiteY16" fmla="*/ 371475 h 425290"/>
                <a:gd name="connsiteX17" fmla="*/ 47625 w 900112"/>
                <a:gd name="connsiteY17" fmla="*/ 371475 h 425290"/>
                <a:gd name="connsiteX18" fmla="*/ 47625 w 900112"/>
                <a:gd name="connsiteY18" fmla="*/ 425291 h 425290"/>
                <a:gd name="connsiteX19" fmla="*/ 338614 w 900112"/>
                <a:gd name="connsiteY19" fmla="*/ 425291 h 425290"/>
                <a:gd name="connsiteX20" fmla="*/ 508159 w 900112"/>
                <a:gd name="connsiteY20" fmla="*/ 254318 h 425290"/>
                <a:gd name="connsiteX21" fmla="*/ 411004 w 900112"/>
                <a:gd name="connsiteY21" fmla="*/ 254318 h 425290"/>
                <a:gd name="connsiteX22" fmla="*/ 411004 w 900112"/>
                <a:gd name="connsiteY22" fmla="*/ 213360 h 425290"/>
                <a:gd name="connsiteX23" fmla="*/ 666750 w 900112"/>
                <a:gd name="connsiteY23" fmla="*/ 213360 h 425290"/>
                <a:gd name="connsiteX24" fmla="*/ 761047 w 900112"/>
                <a:gd name="connsiteY24" fmla="*/ 118110 h 425290"/>
                <a:gd name="connsiteX25" fmla="*/ 761047 w 900112"/>
                <a:gd name="connsiteY25" fmla="*/ 74295 h 425290"/>
                <a:gd name="connsiteX26" fmla="*/ 879634 w 900112"/>
                <a:gd name="connsiteY26" fmla="*/ 74295 h 425290"/>
                <a:gd name="connsiteX27" fmla="*/ 900113 w 900112"/>
                <a:gd name="connsiteY27" fmla="*/ 53816 h 425290"/>
                <a:gd name="connsiteX28" fmla="*/ 900113 w 900112"/>
                <a:gd name="connsiteY28" fmla="*/ 25241 h 425290"/>
                <a:gd name="connsiteX29" fmla="*/ 849154 w 900112"/>
                <a:gd name="connsiteY29" fmla="*/ 25241 h 425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00112" h="425290">
                  <a:moveTo>
                    <a:pt x="849154" y="24765"/>
                  </a:moveTo>
                  <a:lnTo>
                    <a:pt x="824389" y="0"/>
                  </a:lnTo>
                  <a:lnTo>
                    <a:pt x="213360" y="0"/>
                  </a:lnTo>
                  <a:lnTo>
                    <a:pt x="157163" y="56674"/>
                  </a:lnTo>
                  <a:lnTo>
                    <a:pt x="0" y="56674"/>
                  </a:lnTo>
                  <a:lnTo>
                    <a:pt x="62865" y="120491"/>
                  </a:lnTo>
                  <a:lnTo>
                    <a:pt x="437674" y="120491"/>
                  </a:lnTo>
                  <a:lnTo>
                    <a:pt x="437674" y="164306"/>
                  </a:lnTo>
                  <a:lnTo>
                    <a:pt x="306705" y="164306"/>
                  </a:lnTo>
                  <a:lnTo>
                    <a:pt x="306705" y="209550"/>
                  </a:lnTo>
                  <a:lnTo>
                    <a:pt x="279083" y="237172"/>
                  </a:lnTo>
                  <a:lnTo>
                    <a:pt x="213836" y="171450"/>
                  </a:lnTo>
                  <a:lnTo>
                    <a:pt x="188119" y="197168"/>
                  </a:lnTo>
                  <a:lnTo>
                    <a:pt x="273368" y="283369"/>
                  </a:lnTo>
                  <a:lnTo>
                    <a:pt x="253841" y="303371"/>
                  </a:lnTo>
                  <a:lnTo>
                    <a:pt x="110014" y="303371"/>
                  </a:lnTo>
                  <a:lnTo>
                    <a:pt x="110014" y="371475"/>
                  </a:lnTo>
                  <a:lnTo>
                    <a:pt x="47625" y="371475"/>
                  </a:lnTo>
                  <a:lnTo>
                    <a:pt x="47625" y="425291"/>
                  </a:lnTo>
                  <a:lnTo>
                    <a:pt x="338614" y="425291"/>
                  </a:lnTo>
                  <a:cubicBezTo>
                    <a:pt x="338614" y="425291"/>
                    <a:pt x="503396" y="259080"/>
                    <a:pt x="508159" y="254318"/>
                  </a:cubicBezTo>
                  <a:cubicBezTo>
                    <a:pt x="512921" y="249078"/>
                    <a:pt x="411004" y="254318"/>
                    <a:pt x="411004" y="254318"/>
                  </a:cubicBezTo>
                  <a:lnTo>
                    <a:pt x="411004" y="213360"/>
                  </a:lnTo>
                  <a:lnTo>
                    <a:pt x="666750" y="213360"/>
                  </a:lnTo>
                  <a:lnTo>
                    <a:pt x="761047" y="118110"/>
                  </a:lnTo>
                  <a:lnTo>
                    <a:pt x="761047" y="74295"/>
                  </a:lnTo>
                  <a:lnTo>
                    <a:pt x="879634" y="74295"/>
                  </a:lnTo>
                  <a:lnTo>
                    <a:pt x="900113" y="53816"/>
                  </a:lnTo>
                  <a:lnTo>
                    <a:pt x="900113" y="25241"/>
                  </a:lnTo>
                  <a:lnTo>
                    <a:pt x="849154" y="25241"/>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89" name="Forma libre: forma 840">
              <a:extLst>
                <a:ext uri="{FF2B5EF4-FFF2-40B4-BE49-F238E27FC236}">
                  <a16:creationId xmlns:a16="http://schemas.microsoft.com/office/drawing/2014/main" id="{6AFDB1D5-E6E0-CC4C-BB78-B8391687B7EA}"/>
                </a:ext>
              </a:extLst>
            </p:cNvPr>
            <p:cNvSpPr/>
            <p:nvPr/>
          </p:nvSpPr>
          <p:spPr>
            <a:xfrm>
              <a:off x="1251662" y="1538915"/>
              <a:ext cx="61867" cy="26633"/>
            </a:xfrm>
            <a:custGeom>
              <a:avLst/>
              <a:gdLst>
                <a:gd name="connsiteX0" fmla="*/ 0 w 106203"/>
                <a:gd name="connsiteY0" fmla="*/ 0 h 45719"/>
                <a:gd name="connsiteX1" fmla="*/ 106204 w 106203"/>
                <a:gd name="connsiteY1" fmla="*/ 0 h 45719"/>
                <a:gd name="connsiteX2" fmla="*/ 106204 w 106203"/>
                <a:gd name="connsiteY2" fmla="*/ 45720 h 45719"/>
                <a:gd name="connsiteX3" fmla="*/ 0 w 106203"/>
                <a:gd name="connsiteY3" fmla="*/ 45720 h 45719"/>
              </a:gdLst>
              <a:ahLst/>
              <a:cxnLst>
                <a:cxn ang="0">
                  <a:pos x="connsiteX0" y="connsiteY0"/>
                </a:cxn>
                <a:cxn ang="0">
                  <a:pos x="connsiteX1" y="connsiteY1"/>
                </a:cxn>
                <a:cxn ang="0">
                  <a:pos x="connsiteX2" y="connsiteY2"/>
                </a:cxn>
                <a:cxn ang="0">
                  <a:pos x="connsiteX3" y="connsiteY3"/>
                </a:cxn>
              </a:cxnLst>
              <a:rect l="l" t="t" r="r" b="b"/>
              <a:pathLst>
                <a:path w="106203" h="45719">
                  <a:moveTo>
                    <a:pt x="0" y="0"/>
                  </a:moveTo>
                  <a:lnTo>
                    <a:pt x="106204" y="0"/>
                  </a:lnTo>
                  <a:lnTo>
                    <a:pt x="106204" y="45720"/>
                  </a:lnTo>
                  <a:lnTo>
                    <a:pt x="0" y="4572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90" name="Forma libre: forma 841">
              <a:extLst>
                <a:ext uri="{FF2B5EF4-FFF2-40B4-BE49-F238E27FC236}">
                  <a16:creationId xmlns:a16="http://schemas.microsoft.com/office/drawing/2014/main" id="{8EDBED74-139C-6C49-991F-07D7BE62ABD8}"/>
                </a:ext>
              </a:extLst>
            </p:cNvPr>
            <p:cNvSpPr/>
            <p:nvPr/>
          </p:nvSpPr>
          <p:spPr>
            <a:xfrm>
              <a:off x="1574316" y="1586079"/>
              <a:ext cx="294355" cy="78791"/>
            </a:xfrm>
            <a:custGeom>
              <a:avLst/>
              <a:gdLst>
                <a:gd name="connsiteX0" fmla="*/ 96202 w 505301"/>
                <a:gd name="connsiteY0" fmla="*/ 72866 h 135255"/>
                <a:gd name="connsiteX1" fmla="*/ 23336 w 505301"/>
                <a:gd name="connsiteY1" fmla="*/ 0 h 135255"/>
                <a:gd name="connsiteX2" fmla="*/ 0 w 505301"/>
                <a:gd name="connsiteY2" fmla="*/ 23336 h 135255"/>
                <a:gd name="connsiteX3" fmla="*/ 110966 w 505301"/>
                <a:gd name="connsiteY3" fmla="*/ 135255 h 135255"/>
                <a:gd name="connsiteX4" fmla="*/ 505301 w 505301"/>
                <a:gd name="connsiteY4" fmla="*/ 135255 h 135255"/>
                <a:gd name="connsiteX5" fmla="*/ 505301 w 505301"/>
                <a:gd name="connsiteY5" fmla="*/ 72866 h 135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01" h="135255">
                  <a:moveTo>
                    <a:pt x="96202" y="72866"/>
                  </a:moveTo>
                  <a:lnTo>
                    <a:pt x="23336" y="0"/>
                  </a:lnTo>
                  <a:lnTo>
                    <a:pt x="0" y="23336"/>
                  </a:lnTo>
                  <a:lnTo>
                    <a:pt x="110966" y="135255"/>
                  </a:lnTo>
                  <a:lnTo>
                    <a:pt x="505301" y="135255"/>
                  </a:lnTo>
                  <a:lnTo>
                    <a:pt x="505301" y="72866"/>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91" name="Forma libre: forma 842">
              <a:extLst>
                <a:ext uri="{FF2B5EF4-FFF2-40B4-BE49-F238E27FC236}">
                  <a16:creationId xmlns:a16="http://schemas.microsoft.com/office/drawing/2014/main" id="{0F198874-772A-8648-A55B-1399D1984A13}"/>
                </a:ext>
              </a:extLst>
            </p:cNvPr>
            <p:cNvSpPr/>
            <p:nvPr/>
          </p:nvSpPr>
          <p:spPr>
            <a:xfrm>
              <a:off x="1997677" y="1338887"/>
              <a:ext cx="1096134" cy="798727"/>
            </a:xfrm>
            <a:custGeom>
              <a:avLst/>
              <a:gdLst>
                <a:gd name="connsiteX0" fmla="*/ 1881664 w 1881663"/>
                <a:gd name="connsiteY0" fmla="*/ 111919 h 1371123"/>
                <a:gd name="connsiteX1" fmla="*/ 1881664 w 1881663"/>
                <a:gd name="connsiteY1" fmla="*/ 175736 h 1371123"/>
                <a:gd name="connsiteX2" fmla="*/ 1782127 w 1881663"/>
                <a:gd name="connsiteY2" fmla="*/ 175736 h 1371123"/>
                <a:gd name="connsiteX3" fmla="*/ 1584484 w 1881663"/>
                <a:gd name="connsiteY3" fmla="*/ 375285 h 1371123"/>
                <a:gd name="connsiteX4" fmla="*/ 1710214 w 1881663"/>
                <a:gd name="connsiteY4" fmla="*/ 375285 h 1371123"/>
                <a:gd name="connsiteX5" fmla="*/ 1710214 w 1881663"/>
                <a:gd name="connsiteY5" fmla="*/ 430053 h 1371123"/>
                <a:gd name="connsiteX6" fmla="*/ 1566386 w 1881663"/>
                <a:gd name="connsiteY6" fmla="*/ 430053 h 1371123"/>
                <a:gd name="connsiteX7" fmla="*/ 1566386 w 1881663"/>
                <a:gd name="connsiteY7" fmla="*/ 471011 h 1371123"/>
                <a:gd name="connsiteX8" fmla="*/ 1652588 w 1881663"/>
                <a:gd name="connsiteY8" fmla="*/ 471011 h 1371123"/>
                <a:gd name="connsiteX9" fmla="*/ 1652588 w 1881663"/>
                <a:gd name="connsiteY9" fmla="*/ 616267 h 1371123"/>
                <a:gd name="connsiteX10" fmla="*/ 1494473 w 1881663"/>
                <a:gd name="connsiteY10" fmla="*/ 616267 h 1371123"/>
                <a:gd name="connsiteX11" fmla="*/ 1469707 w 1881663"/>
                <a:gd name="connsiteY11" fmla="*/ 641032 h 1371123"/>
                <a:gd name="connsiteX12" fmla="*/ 1563529 w 1881663"/>
                <a:gd name="connsiteY12" fmla="*/ 735806 h 1371123"/>
                <a:gd name="connsiteX13" fmla="*/ 1608773 w 1881663"/>
                <a:gd name="connsiteY13" fmla="*/ 735806 h 1371123"/>
                <a:gd name="connsiteX14" fmla="*/ 1608773 w 1881663"/>
                <a:gd name="connsiteY14" fmla="*/ 811530 h 1371123"/>
                <a:gd name="connsiteX15" fmla="*/ 1562576 w 1881663"/>
                <a:gd name="connsiteY15" fmla="*/ 811530 h 1371123"/>
                <a:gd name="connsiteX16" fmla="*/ 1487329 w 1881663"/>
                <a:gd name="connsiteY16" fmla="*/ 735806 h 1371123"/>
                <a:gd name="connsiteX17" fmla="*/ 1391126 w 1881663"/>
                <a:gd name="connsiteY17" fmla="*/ 735806 h 1371123"/>
                <a:gd name="connsiteX18" fmla="*/ 1391126 w 1881663"/>
                <a:gd name="connsiteY18" fmla="*/ 790575 h 1371123"/>
                <a:gd name="connsiteX19" fmla="*/ 1477804 w 1881663"/>
                <a:gd name="connsiteY19" fmla="*/ 790575 h 1371123"/>
                <a:gd name="connsiteX20" fmla="*/ 1513046 w 1881663"/>
                <a:gd name="connsiteY20" fmla="*/ 826294 h 1371123"/>
                <a:gd name="connsiteX21" fmla="*/ 1406843 w 1881663"/>
                <a:gd name="connsiteY21" fmla="*/ 933450 h 1371123"/>
                <a:gd name="connsiteX22" fmla="*/ 1246346 w 1881663"/>
                <a:gd name="connsiteY22" fmla="*/ 933450 h 1371123"/>
                <a:gd name="connsiteX23" fmla="*/ 945356 w 1881663"/>
                <a:gd name="connsiteY23" fmla="*/ 1236821 h 1371123"/>
                <a:gd name="connsiteX24" fmla="*/ 945356 w 1881663"/>
                <a:gd name="connsiteY24" fmla="*/ 1370647 h 1371123"/>
                <a:gd name="connsiteX25" fmla="*/ 858203 w 1881663"/>
                <a:gd name="connsiteY25" fmla="*/ 1371123 h 1371123"/>
                <a:gd name="connsiteX26" fmla="*/ 658654 w 1881663"/>
                <a:gd name="connsiteY26" fmla="*/ 1170146 h 1371123"/>
                <a:gd name="connsiteX27" fmla="*/ 688657 w 1881663"/>
                <a:gd name="connsiteY27" fmla="*/ 1140142 h 1371123"/>
                <a:gd name="connsiteX28" fmla="*/ 593407 w 1881663"/>
                <a:gd name="connsiteY28" fmla="*/ 1043940 h 1371123"/>
                <a:gd name="connsiteX29" fmla="*/ 615791 w 1881663"/>
                <a:gd name="connsiteY29" fmla="*/ 1021556 h 1371123"/>
                <a:gd name="connsiteX30" fmla="*/ 595313 w 1881663"/>
                <a:gd name="connsiteY30" fmla="*/ 1001077 h 1371123"/>
                <a:gd name="connsiteX31" fmla="*/ 595313 w 1881663"/>
                <a:gd name="connsiteY31" fmla="*/ 965835 h 1371123"/>
                <a:gd name="connsiteX32" fmla="*/ 631507 w 1881663"/>
                <a:gd name="connsiteY32" fmla="*/ 929164 h 1371123"/>
                <a:gd name="connsiteX33" fmla="*/ 691039 w 1881663"/>
                <a:gd name="connsiteY33" fmla="*/ 929164 h 1371123"/>
                <a:gd name="connsiteX34" fmla="*/ 691039 w 1881663"/>
                <a:gd name="connsiteY34" fmla="*/ 840581 h 1371123"/>
                <a:gd name="connsiteX35" fmla="*/ 582930 w 1881663"/>
                <a:gd name="connsiteY35" fmla="*/ 840581 h 1371123"/>
                <a:gd name="connsiteX36" fmla="*/ 582930 w 1881663"/>
                <a:gd name="connsiteY36" fmla="*/ 815816 h 1371123"/>
                <a:gd name="connsiteX37" fmla="*/ 674370 w 1881663"/>
                <a:gd name="connsiteY37" fmla="*/ 815816 h 1371123"/>
                <a:gd name="connsiteX38" fmla="*/ 674370 w 1881663"/>
                <a:gd name="connsiteY38" fmla="*/ 801052 h 1371123"/>
                <a:gd name="connsiteX39" fmla="*/ 602456 w 1881663"/>
                <a:gd name="connsiteY39" fmla="*/ 728186 h 1371123"/>
                <a:gd name="connsiteX40" fmla="*/ 557213 w 1881663"/>
                <a:gd name="connsiteY40" fmla="*/ 773906 h 1371123"/>
                <a:gd name="connsiteX41" fmla="*/ 525304 w 1881663"/>
                <a:gd name="connsiteY41" fmla="*/ 741997 h 1371123"/>
                <a:gd name="connsiteX42" fmla="*/ 568643 w 1881663"/>
                <a:gd name="connsiteY42" fmla="*/ 698659 h 1371123"/>
                <a:gd name="connsiteX43" fmla="*/ 568643 w 1881663"/>
                <a:gd name="connsiteY43" fmla="*/ 642461 h 1371123"/>
                <a:gd name="connsiteX44" fmla="*/ 409099 w 1881663"/>
                <a:gd name="connsiteY44" fmla="*/ 481489 h 1371123"/>
                <a:gd name="connsiteX45" fmla="*/ 138113 w 1881663"/>
                <a:gd name="connsiteY45" fmla="*/ 481489 h 1371123"/>
                <a:gd name="connsiteX46" fmla="*/ 52864 w 1881663"/>
                <a:gd name="connsiteY46" fmla="*/ 395764 h 1371123"/>
                <a:gd name="connsiteX47" fmla="*/ 209550 w 1881663"/>
                <a:gd name="connsiteY47" fmla="*/ 395764 h 1371123"/>
                <a:gd name="connsiteX48" fmla="*/ 209550 w 1881663"/>
                <a:gd name="connsiteY48" fmla="*/ 357664 h 1371123"/>
                <a:gd name="connsiteX49" fmla="*/ 0 w 1881663"/>
                <a:gd name="connsiteY49" fmla="*/ 357664 h 1371123"/>
                <a:gd name="connsiteX50" fmla="*/ 0 w 1881663"/>
                <a:gd name="connsiteY50" fmla="*/ 297656 h 1371123"/>
                <a:gd name="connsiteX51" fmla="*/ 239554 w 1881663"/>
                <a:gd name="connsiteY51" fmla="*/ 297656 h 1371123"/>
                <a:gd name="connsiteX52" fmla="*/ 239554 w 1881663"/>
                <a:gd name="connsiteY52" fmla="*/ 224314 h 1371123"/>
                <a:gd name="connsiteX53" fmla="*/ 175260 w 1881663"/>
                <a:gd name="connsiteY53" fmla="*/ 224314 h 1371123"/>
                <a:gd name="connsiteX54" fmla="*/ 231457 w 1881663"/>
                <a:gd name="connsiteY54" fmla="*/ 167640 h 1371123"/>
                <a:gd name="connsiteX55" fmla="*/ 397193 w 1881663"/>
                <a:gd name="connsiteY55" fmla="*/ 167640 h 1371123"/>
                <a:gd name="connsiteX56" fmla="*/ 397193 w 1881663"/>
                <a:gd name="connsiteY56" fmla="*/ 77152 h 1371123"/>
                <a:gd name="connsiteX57" fmla="*/ 588169 w 1881663"/>
                <a:gd name="connsiteY57" fmla="*/ 77152 h 1371123"/>
                <a:gd name="connsiteX58" fmla="*/ 588169 w 1881663"/>
                <a:gd name="connsiteY58" fmla="*/ 136684 h 1371123"/>
                <a:gd name="connsiteX59" fmla="*/ 701516 w 1881663"/>
                <a:gd name="connsiteY59" fmla="*/ 136684 h 1371123"/>
                <a:gd name="connsiteX60" fmla="*/ 734854 w 1881663"/>
                <a:gd name="connsiteY60" fmla="*/ 103346 h 1371123"/>
                <a:gd name="connsiteX61" fmla="*/ 707707 w 1881663"/>
                <a:gd name="connsiteY61" fmla="*/ 76200 h 1371123"/>
                <a:gd name="connsiteX62" fmla="*/ 743903 w 1881663"/>
                <a:gd name="connsiteY62" fmla="*/ 39528 h 1371123"/>
                <a:gd name="connsiteX63" fmla="*/ 819626 w 1881663"/>
                <a:gd name="connsiteY63" fmla="*/ 115728 h 1371123"/>
                <a:gd name="connsiteX64" fmla="*/ 876300 w 1881663"/>
                <a:gd name="connsiteY64" fmla="*/ 115728 h 1371123"/>
                <a:gd name="connsiteX65" fmla="*/ 876300 w 1881663"/>
                <a:gd name="connsiteY65" fmla="*/ 0 h 1371123"/>
                <a:gd name="connsiteX66" fmla="*/ 1547336 w 1881663"/>
                <a:gd name="connsiteY66" fmla="*/ 0 h 1371123"/>
                <a:gd name="connsiteX67" fmla="*/ 1547336 w 1881663"/>
                <a:gd name="connsiteY67" fmla="*/ 34290 h 1371123"/>
                <a:gd name="connsiteX68" fmla="*/ 1483995 w 1881663"/>
                <a:gd name="connsiteY68" fmla="*/ 98107 h 1371123"/>
                <a:gd name="connsiteX69" fmla="*/ 1242536 w 1881663"/>
                <a:gd name="connsiteY69" fmla="*/ 98107 h 1371123"/>
                <a:gd name="connsiteX70" fmla="*/ 1242536 w 1881663"/>
                <a:gd name="connsiteY70" fmla="*/ 139065 h 1371123"/>
                <a:gd name="connsiteX71" fmla="*/ 1506379 w 1881663"/>
                <a:gd name="connsiteY71" fmla="*/ 139065 h 1371123"/>
                <a:gd name="connsiteX72" fmla="*/ 1560671 w 1881663"/>
                <a:gd name="connsiteY72" fmla="*/ 84296 h 1371123"/>
                <a:gd name="connsiteX73" fmla="*/ 1590675 w 1881663"/>
                <a:gd name="connsiteY73" fmla="*/ 114776 h 1371123"/>
                <a:gd name="connsiteX74" fmla="*/ 1542574 w 1881663"/>
                <a:gd name="connsiteY74" fmla="*/ 163353 h 1371123"/>
                <a:gd name="connsiteX75" fmla="*/ 1576864 w 1881663"/>
                <a:gd name="connsiteY75" fmla="*/ 198120 h 1371123"/>
                <a:gd name="connsiteX76" fmla="*/ 1662589 w 1881663"/>
                <a:gd name="connsiteY76" fmla="*/ 111919 h 1371123"/>
                <a:gd name="connsiteX77" fmla="*/ 1881664 w 1881663"/>
                <a:gd name="connsiteY77" fmla="*/ 111919 h 1371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881663" h="1371123">
                  <a:moveTo>
                    <a:pt x="1881664" y="111919"/>
                  </a:moveTo>
                  <a:lnTo>
                    <a:pt x="1881664" y="175736"/>
                  </a:lnTo>
                  <a:lnTo>
                    <a:pt x="1782127" y="175736"/>
                  </a:lnTo>
                  <a:lnTo>
                    <a:pt x="1584484" y="375285"/>
                  </a:lnTo>
                  <a:lnTo>
                    <a:pt x="1710214" y="375285"/>
                  </a:lnTo>
                  <a:lnTo>
                    <a:pt x="1710214" y="430053"/>
                  </a:lnTo>
                  <a:lnTo>
                    <a:pt x="1566386" y="430053"/>
                  </a:lnTo>
                  <a:lnTo>
                    <a:pt x="1566386" y="471011"/>
                  </a:lnTo>
                  <a:lnTo>
                    <a:pt x="1652588" y="471011"/>
                  </a:lnTo>
                  <a:lnTo>
                    <a:pt x="1652588" y="616267"/>
                  </a:lnTo>
                  <a:lnTo>
                    <a:pt x="1494473" y="616267"/>
                  </a:lnTo>
                  <a:lnTo>
                    <a:pt x="1469707" y="641032"/>
                  </a:lnTo>
                  <a:lnTo>
                    <a:pt x="1563529" y="735806"/>
                  </a:lnTo>
                  <a:lnTo>
                    <a:pt x="1608773" y="735806"/>
                  </a:lnTo>
                  <a:lnTo>
                    <a:pt x="1608773" y="811530"/>
                  </a:lnTo>
                  <a:lnTo>
                    <a:pt x="1562576" y="811530"/>
                  </a:lnTo>
                  <a:lnTo>
                    <a:pt x="1487329" y="735806"/>
                  </a:lnTo>
                  <a:lnTo>
                    <a:pt x="1391126" y="735806"/>
                  </a:lnTo>
                  <a:lnTo>
                    <a:pt x="1391126" y="790575"/>
                  </a:lnTo>
                  <a:lnTo>
                    <a:pt x="1477804" y="790575"/>
                  </a:lnTo>
                  <a:lnTo>
                    <a:pt x="1513046" y="826294"/>
                  </a:lnTo>
                  <a:lnTo>
                    <a:pt x="1406843" y="933450"/>
                  </a:lnTo>
                  <a:lnTo>
                    <a:pt x="1246346" y="933450"/>
                  </a:lnTo>
                  <a:lnTo>
                    <a:pt x="945356" y="1236821"/>
                  </a:lnTo>
                  <a:lnTo>
                    <a:pt x="945356" y="1370647"/>
                  </a:lnTo>
                  <a:lnTo>
                    <a:pt x="858203" y="1371123"/>
                  </a:lnTo>
                  <a:lnTo>
                    <a:pt x="658654" y="1170146"/>
                  </a:lnTo>
                  <a:lnTo>
                    <a:pt x="688657" y="1140142"/>
                  </a:lnTo>
                  <a:lnTo>
                    <a:pt x="593407" y="1043940"/>
                  </a:lnTo>
                  <a:lnTo>
                    <a:pt x="615791" y="1021556"/>
                  </a:lnTo>
                  <a:lnTo>
                    <a:pt x="595313" y="1001077"/>
                  </a:lnTo>
                  <a:lnTo>
                    <a:pt x="595313" y="965835"/>
                  </a:lnTo>
                  <a:lnTo>
                    <a:pt x="631507" y="929164"/>
                  </a:lnTo>
                  <a:lnTo>
                    <a:pt x="691039" y="929164"/>
                  </a:lnTo>
                  <a:lnTo>
                    <a:pt x="691039" y="840581"/>
                  </a:lnTo>
                  <a:lnTo>
                    <a:pt x="582930" y="840581"/>
                  </a:lnTo>
                  <a:lnTo>
                    <a:pt x="582930" y="815816"/>
                  </a:lnTo>
                  <a:lnTo>
                    <a:pt x="674370" y="815816"/>
                  </a:lnTo>
                  <a:lnTo>
                    <a:pt x="674370" y="801052"/>
                  </a:lnTo>
                  <a:lnTo>
                    <a:pt x="602456" y="728186"/>
                  </a:lnTo>
                  <a:lnTo>
                    <a:pt x="557213" y="773906"/>
                  </a:lnTo>
                  <a:lnTo>
                    <a:pt x="525304" y="741997"/>
                  </a:lnTo>
                  <a:lnTo>
                    <a:pt x="568643" y="698659"/>
                  </a:lnTo>
                  <a:lnTo>
                    <a:pt x="568643" y="642461"/>
                  </a:lnTo>
                  <a:lnTo>
                    <a:pt x="409099" y="481489"/>
                  </a:lnTo>
                  <a:lnTo>
                    <a:pt x="138113" y="481489"/>
                  </a:lnTo>
                  <a:lnTo>
                    <a:pt x="52864" y="395764"/>
                  </a:lnTo>
                  <a:lnTo>
                    <a:pt x="209550" y="395764"/>
                  </a:lnTo>
                  <a:lnTo>
                    <a:pt x="209550" y="357664"/>
                  </a:lnTo>
                  <a:lnTo>
                    <a:pt x="0" y="357664"/>
                  </a:lnTo>
                  <a:lnTo>
                    <a:pt x="0" y="297656"/>
                  </a:lnTo>
                  <a:lnTo>
                    <a:pt x="239554" y="297656"/>
                  </a:lnTo>
                  <a:lnTo>
                    <a:pt x="239554" y="224314"/>
                  </a:lnTo>
                  <a:lnTo>
                    <a:pt x="175260" y="224314"/>
                  </a:lnTo>
                  <a:lnTo>
                    <a:pt x="231457" y="167640"/>
                  </a:lnTo>
                  <a:lnTo>
                    <a:pt x="397193" y="167640"/>
                  </a:lnTo>
                  <a:lnTo>
                    <a:pt x="397193" y="77152"/>
                  </a:lnTo>
                  <a:lnTo>
                    <a:pt x="588169" y="77152"/>
                  </a:lnTo>
                  <a:lnTo>
                    <a:pt x="588169" y="136684"/>
                  </a:lnTo>
                  <a:lnTo>
                    <a:pt x="701516" y="136684"/>
                  </a:lnTo>
                  <a:lnTo>
                    <a:pt x="734854" y="103346"/>
                  </a:lnTo>
                  <a:lnTo>
                    <a:pt x="707707" y="76200"/>
                  </a:lnTo>
                  <a:lnTo>
                    <a:pt x="743903" y="39528"/>
                  </a:lnTo>
                  <a:lnTo>
                    <a:pt x="819626" y="115728"/>
                  </a:lnTo>
                  <a:lnTo>
                    <a:pt x="876300" y="115728"/>
                  </a:lnTo>
                  <a:lnTo>
                    <a:pt x="876300" y="0"/>
                  </a:lnTo>
                  <a:lnTo>
                    <a:pt x="1547336" y="0"/>
                  </a:lnTo>
                  <a:lnTo>
                    <a:pt x="1547336" y="34290"/>
                  </a:lnTo>
                  <a:lnTo>
                    <a:pt x="1483995" y="98107"/>
                  </a:lnTo>
                  <a:lnTo>
                    <a:pt x="1242536" y="98107"/>
                  </a:lnTo>
                  <a:cubicBezTo>
                    <a:pt x="1241107" y="98107"/>
                    <a:pt x="1242536" y="139065"/>
                    <a:pt x="1242536" y="139065"/>
                  </a:cubicBezTo>
                  <a:lnTo>
                    <a:pt x="1506379" y="139065"/>
                  </a:lnTo>
                  <a:lnTo>
                    <a:pt x="1560671" y="84296"/>
                  </a:lnTo>
                  <a:lnTo>
                    <a:pt x="1590675" y="114776"/>
                  </a:lnTo>
                  <a:lnTo>
                    <a:pt x="1542574" y="163353"/>
                  </a:lnTo>
                  <a:lnTo>
                    <a:pt x="1576864" y="198120"/>
                  </a:lnTo>
                  <a:lnTo>
                    <a:pt x="1662589" y="111919"/>
                  </a:lnTo>
                  <a:lnTo>
                    <a:pt x="1881664" y="11191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92" name="Forma libre: forma 843">
              <a:extLst>
                <a:ext uri="{FF2B5EF4-FFF2-40B4-BE49-F238E27FC236}">
                  <a16:creationId xmlns:a16="http://schemas.microsoft.com/office/drawing/2014/main" id="{1F719EE5-DD1E-BE40-A56A-124CCF830CEE}"/>
                </a:ext>
              </a:extLst>
            </p:cNvPr>
            <p:cNvSpPr/>
            <p:nvPr/>
          </p:nvSpPr>
          <p:spPr>
            <a:xfrm>
              <a:off x="1072441" y="1561110"/>
              <a:ext cx="139271" cy="70745"/>
            </a:xfrm>
            <a:custGeom>
              <a:avLst/>
              <a:gdLst>
                <a:gd name="connsiteX0" fmla="*/ 214789 w 239077"/>
                <a:gd name="connsiteY0" fmla="*/ 0 h 121443"/>
                <a:gd name="connsiteX1" fmla="*/ 183356 w 239077"/>
                <a:gd name="connsiteY1" fmla="*/ 31909 h 121443"/>
                <a:gd name="connsiteX2" fmla="*/ 160496 w 239077"/>
                <a:gd name="connsiteY2" fmla="*/ 8572 h 121443"/>
                <a:gd name="connsiteX3" fmla="*/ 140494 w 239077"/>
                <a:gd name="connsiteY3" fmla="*/ 28575 h 121443"/>
                <a:gd name="connsiteX4" fmla="*/ 121920 w 239077"/>
                <a:gd name="connsiteY4" fmla="*/ 10001 h 121443"/>
                <a:gd name="connsiteX5" fmla="*/ 45720 w 239077"/>
                <a:gd name="connsiteY5" fmla="*/ 86201 h 121443"/>
                <a:gd name="connsiteX6" fmla="*/ 0 w 239077"/>
                <a:gd name="connsiteY6" fmla="*/ 86201 h 121443"/>
                <a:gd name="connsiteX7" fmla="*/ 0 w 239077"/>
                <a:gd name="connsiteY7" fmla="*/ 121444 h 121443"/>
                <a:gd name="connsiteX8" fmla="*/ 108109 w 239077"/>
                <a:gd name="connsiteY8" fmla="*/ 121444 h 121443"/>
                <a:gd name="connsiteX9" fmla="*/ 168116 w 239077"/>
                <a:gd name="connsiteY9" fmla="*/ 60484 h 121443"/>
                <a:gd name="connsiteX10" fmla="*/ 185738 w 239077"/>
                <a:gd name="connsiteY10" fmla="*/ 78105 h 121443"/>
                <a:gd name="connsiteX11" fmla="*/ 239078 w 239077"/>
                <a:gd name="connsiteY11" fmla="*/ 24765 h 12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9077" h="121443">
                  <a:moveTo>
                    <a:pt x="214789" y="0"/>
                  </a:moveTo>
                  <a:lnTo>
                    <a:pt x="183356" y="31909"/>
                  </a:lnTo>
                  <a:lnTo>
                    <a:pt x="160496" y="8572"/>
                  </a:lnTo>
                  <a:lnTo>
                    <a:pt x="140494" y="28575"/>
                  </a:lnTo>
                  <a:lnTo>
                    <a:pt x="121920" y="10001"/>
                  </a:lnTo>
                  <a:lnTo>
                    <a:pt x="45720" y="86201"/>
                  </a:lnTo>
                  <a:lnTo>
                    <a:pt x="0" y="86201"/>
                  </a:lnTo>
                  <a:lnTo>
                    <a:pt x="0" y="121444"/>
                  </a:lnTo>
                  <a:lnTo>
                    <a:pt x="108109" y="121444"/>
                  </a:lnTo>
                  <a:lnTo>
                    <a:pt x="168116" y="60484"/>
                  </a:lnTo>
                  <a:lnTo>
                    <a:pt x="185738" y="78105"/>
                  </a:lnTo>
                  <a:lnTo>
                    <a:pt x="239078" y="2476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93" name="Forma libre: forma 844">
              <a:extLst>
                <a:ext uri="{FF2B5EF4-FFF2-40B4-BE49-F238E27FC236}">
                  <a16:creationId xmlns:a16="http://schemas.microsoft.com/office/drawing/2014/main" id="{748FCD45-62A3-5949-BDC2-47AFBF35ED1D}"/>
                </a:ext>
              </a:extLst>
            </p:cNvPr>
            <p:cNvSpPr/>
            <p:nvPr/>
          </p:nvSpPr>
          <p:spPr>
            <a:xfrm>
              <a:off x="1020006" y="1690116"/>
              <a:ext cx="163962" cy="93217"/>
            </a:xfrm>
            <a:custGeom>
              <a:avLst/>
              <a:gdLst>
                <a:gd name="connsiteX0" fmla="*/ 65722 w 281463"/>
                <a:gd name="connsiteY0" fmla="*/ 0 h 160019"/>
                <a:gd name="connsiteX1" fmla="*/ 0 w 281463"/>
                <a:gd name="connsiteY1" fmla="*/ 76200 h 160019"/>
                <a:gd name="connsiteX2" fmla="*/ 82867 w 281463"/>
                <a:gd name="connsiteY2" fmla="*/ 160020 h 160019"/>
                <a:gd name="connsiteX3" fmla="*/ 163830 w 281463"/>
                <a:gd name="connsiteY3" fmla="*/ 160020 h 160019"/>
                <a:gd name="connsiteX4" fmla="*/ 281464 w 281463"/>
                <a:gd name="connsiteY4" fmla="*/ 41434 h 160019"/>
                <a:gd name="connsiteX5" fmla="*/ 281464 w 281463"/>
                <a:gd name="connsiteY5" fmla="*/ 0 h 16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1463" h="160019">
                  <a:moveTo>
                    <a:pt x="65722" y="0"/>
                  </a:moveTo>
                  <a:lnTo>
                    <a:pt x="0" y="76200"/>
                  </a:lnTo>
                  <a:lnTo>
                    <a:pt x="82867" y="160020"/>
                  </a:lnTo>
                  <a:lnTo>
                    <a:pt x="163830" y="160020"/>
                  </a:lnTo>
                  <a:lnTo>
                    <a:pt x="281464" y="41434"/>
                  </a:lnTo>
                  <a:lnTo>
                    <a:pt x="281464" y="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94" name="Forma libre: forma 845">
              <a:extLst>
                <a:ext uri="{FF2B5EF4-FFF2-40B4-BE49-F238E27FC236}">
                  <a16:creationId xmlns:a16="http://schemas.microsoft.com/office/drawing/2014/main" id="{2664C807-117B-7E4C-9B8D-05942246A6FF}"/>
                </a:ext>
              </a:extLst>
            </p:cNvPr>
            <p:cNvSpPr/>
            <p:nvPr/>
          </p:nvSpPr>
          <p:spPr>
            <a:xfrm>
              <a:off x="2202144" y="3441545"/>
              <a:ext cx="91552" cy="149536"/>
            </a:xfrm>
            <a:custGeom>
              <a:avLst/>
              <a:gdLst>
                <a:gd name="connsiteX0" fmla="*/ 110966 w 157162"/>
                <a:gd name="connsiteY0" fmla="*/ 172402 h 256699"/>
                <a:gd name="connsiteX1" fmla="*/ 110966 w 157162"/>
                <a:gd name="connsiteY1" fmla="*/ 115729 h 256699"/>
                <a:gd name="connsiteX2" fmla="*/ 137636 w 157162"/>
                <a:gd name="connsiteY2" fmla="*/ 115729 h 256699"/>
                <a:gd name="connsiteX3" fmla="*/ 137636 w 157162"/>
                <a:gd name="connsiteY3" fmla="*/ 85725 h 256699"/>
                <a:gd name="connsiteX4" fmla="*/ 130969 w 157162"/>
                <a:gd name="connsiteY4" fmla="*/ 85725 h 256699"/>
                <a:gd name="connsiteX5" fmla="*/ 45720 w 157162"/>
                <a:gd name="connsiteY5" fmla="*/ 0 h 256699"/>
                <a:gd name="connsiteX6" fmla="*/ 0 w 157162"/>
                <a:gd name="connsiteY6" fmla="*/ 46673 h 256699"/>
                <a:gd name="connsiteX7" fmla="*/ 0 w 157162"/>
                <a:gd name="connsiteY7" fmla="*/ 78106 h 256699"/>
                <a:gd name="connsiteX8" fmla="*/ 26194 w 157162"/>
                <a:gd name="connsiteY8" fmla="*/ 104299 h 256699"/>
                <a:gd name="connsiteX9" fmla="*/ 40957 w 157162"/>
                <a:gd name="connsiteY9" fmla="*/ 104299 h 256699"/>
                <a:gd name="connsiteX10" fmla="*/ 40957 w 157162"/>
                <a:gd name="connsiteY10" fmla="*/ 215741 h 256699"/>
                <a:gd name="connsiteX11" fmla="*/ 81439 w 157162"/>
                <a:gd name="connsiteY11" fmla="*/ 256699 h 256699"/>
                <a:gd name="connsiteX12" fmla="*/ 116681 w 157162"/>
                <a:gd name="connsiteY12" fmla="*/ 256699 h 256699"/>
                <a:gd name="connsiteX13" fmla="*/ 157163 w 157162"/>
                <a:gd name="connsiteY13" fmla="*/ 215741 h 256699"/>
                <a:gd name="connsiteX14" fmla="*/ 157163 w 157162"/>
                <a:gd name="connsiteY14" fmla="*/ 172402 h 25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7162" h="256699">
                  <a:moveTo>
                    <a:pt x="110966" y="172402"/>
                  </a:moveTo>
                  <a:lnTo>
                    <a:pt x="110966" y="115729"/>
                  </a:lnTo>
                  <a:lnTo>
                    <a:pt x="137636" y="115729"/>
                  </a:lnTo>
                  <a:lnTo>
                    <a:pt x="137636" y="85725"/>
                  </a:lnTo>
                  <a:lnTo>
                    <a:pt x="130969" y="85725"/>
                  </a:lnTo>
                  <a:lnTo>
                    <a:pt x="45720" y="0"/>
                  </a:lnTo>
                  <a:lnTo>
                    <a:pt x="0" y="46673"/>
                  </a:lnTo>
                  <a:lnTo>
                    <a:pt x="0" y="78106"/>
                  </a:lnTo>
                  <a:lnTo>
                    <a:pt x="26194" y="104299"/>
                  </a:lnTo>
                  <a:lnTo>
                    <a:pt x="40957" y="104299"/>
                  </a:lnTo>
                  <a:lnTo>
                    <a:pt x="40957" y="215741"/>
                  </a:lnTo>
                  <a:lnTo>
                    <a:pt x="81439" y="256699"/>
                  </a:lnTo>
                  <a:lnTo>
                    <a:pt x="116681" y="256699"/>
                  </a:lnTo>
                  <a:lnTo>
                    <a:pt x="157163" y="215741"/>
                  </a:lnTo>
                  <a:lnTo>
                    <a:pt x="157163" y="17240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95" name="Forma libre: forma 846">
              <a:extLst>
                <a:ext uri="{FF2B5EF4-FFF2-40B4-BE49-F238E27FC236}">
                  <a16:creationId xmlns:a16="http://schemas.microsoft.com/office/drawing/2014/main" id="{3CCCDD5D-4324-944E-B457-60C55523D550}"/>
                </a:ext>
              </a:extLst>
            </p:cNvPr>
            <p:cNvSpPr/>
            <p:nvPr/>
          </p:nvSpPr>
          <p:spPr>
            <a:xfrm>
              <a:off x="1783777" y="3091425"/>
              <a:ext cx="181995" cy="89333"/>
            </a:xfrm>
            <a:custGeom>
              <a:avLst/>
              <a:gdLst>
                <a:gd name="connsiteX0" fmla="*/ 234315 w 312419"/>
                <a:gd name="connsiteY0" fmla="*/ 101441 h 153352"/>
                <a:gd name="connsiteX1" fmla="*/ 133350 w 312419"/>
                <a:gd name="connsiteY1" fmla="*/ 0 h 153352"/>
                <a:gd name="connsiteX2" fmla="*/ 32861 w 312419"/>
                <a:gd name="connsiteY2" fmla="*/ 0 h 153352"/>
                <a:gd name="connsiteX3" fmla="*/ 0 w 312419"/>
                <a:gd name="connsiteY3" fmla="*/ 32861 h 153352"/>
                <a:gd name="connsiteX4" fmla="*/ 15716 w 312419"/>
                <a:gd name="connsiteY4" fmla="*/ 49054 h 153352"/>
                <a:gd name="connsiteX5" fmla="*/ 40481 w 312419"/>
                <a:gd name="connsiteY5" fmla="*/ 23813 h 153352"/>
                <a:gd name="connsiteX6" fmla="*/ 74771 w 312419"/>
                <a:gd name="connsiteY6" fmla="*/ 58102 h 153352"/>
                <a:gd name="connsiteX7" fmla="*/ 142399 w 312419"/>
                <a:gd name="connsiteY7" fmla="*/ 58102 h 153352"/>
                <a:gd name="connsiteX8" fmla="*/ 237172 w 312419"/>
                <a:gd name="connsiteY8" fmla="*/ 153352 h 153352"/>
                <a:gd name="connsiteX9" fmla="*/ 312420 w 312419"/>
                <a:gd name="connsiteY9" fmla="*/ 153352 h 153352"/>
                <a:gd name="connsiteX10" fmla="*/ 312420 w 312419"/>
                <a:gd name="connsiteY10" fmla="*/ 101441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2419" h="153352">
                  <a:moveTo>
                    <a:pt x="234315" y="101441"/>
                  </a:moveTo>
                  <a:lnTo>
                    <a:pt x="133350" y="0"/>
                  </a:lnTo>
                  <a:lnTo>
                    <a:pt x="32861" y="0"/>
                  </a:lnTo>
                  <a:lnTo>
                    <a:pt x="0" y="32861"/>
                  </a:lnTo>
                  <a:lnTo>
                    <a:pt x="15716" y="49054"/>
                  </a:lnTo>
                  <a:lnTo>
                    <a:pt x="40481" y="23813"/>
                  </a:lnTo>
                  <a:lnTo>
                    <a:pt x="74771" y="58102"/>
                  </a:lnTo>
                  <a:lnTo>
                    <a:pt x="142399" y="58102"/>
                  </a:lnTo>
                  <a:lnTo>
                    <a:pt x="237172" y="153352"/>
                  </a:lnTo>
                  <a:lnTo>
                    <a:pt x="312420" y="153352"/>
                  </a:lnTo>
                  <a:lnTo>
                    <a:pt x="312420" y="10144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96" name="Forma libre: forma 847">
              <a:extLst>
                <a:ext uri="{FF2B5EF4-FFF2-40B4-BE49-F238E27FC236}">
                  <a16:creationId xmlns:a16="http://schemas.microsoft.com/office/drawing/2014/main" id="{E4655452-BF53-7D47-94CC-7A543BE7DD67}"/>
                </a:ext>
              </a:extLst>
            </p:cNvPr>
            <p:cNvSpPr/>
            <p:nvPr/>
          </p:nvSpPr>
          <p:spPr>
            <a:xfrm>
              <a:off x="2236269" y="2388967"/>
              <a:ext cx="114857" cy="124290"/>
            </a:xfrm>
            <a:custGeom>
              <a:avLst/>
              <a:gdLst>
                <a:gd name="connsiteX0" fmla="*/ 155734 w 197167"/>
                <a:gd name="connsiteY0" fmla="*/ 78581 h 213360"/>
                <a:gd name="connsiteX1" fmla="*/ 132397 w 197167"/>
                <a:gd name="connsiteY1" fmla="*/ 102394 h 213360"/>
                <a:gd name="connsiteX2" fmla="*/ 87154 w 197167"/>
                <a:gd name="connsiteY2" fmla="*/ 56673 h 213360"/>
                <a:gd name="connsiteX3" fmla="*/ 122872 w 197167"/>
                <a:gd name="connsiteY3" fmla="*/ 15240 h 213360"/>
                <a:gd name="connsiteX4" fmla="*/ 107632 w 197167"/>
                <a:gd name="connsiteY4" fmla="*/ 0 h 213360"/>
                <a:gd name="connsiteX5" fmla="*/ 44291 w 197167"/>
                <a:gd name="connsiteY5" fmla="*/ 64294 h 213360"/>
                <a:gd name="connsiteX6" fmla="*/ 44291 w 197167"/>
                <a:gd name="connsiteY6" fmla="*/ 125730 h 213360"/>
                <a:gd name="connsiteX7" fmla="*/ 0 w 197167"/>
                <a:gd name="connsiteY7" fmla="*/ 170498 h 213360"/>
                <a:gd name="connsiteX8" fmla="*/ 21431 w 197167"/>
                <a:gd name="connsiteY8" fmla="*/ 191929 h 213360"/>
                <a:gd name="connsiteX9" fmla="*/ 52388 w 197167"/>
                <a:gd name="connsiteY9" fmla="*/ 160973 h 213360"/>
                <a:gd name="connsiteX10" fmla="*/ 104299 w 197167"/>
                <a:gd name="connsiteY10" fmla="*/ 213360 h 213360"/>
                <a:gd name="connsiteX11" fmla="*/ 197168 w 197167"/>
                <a:gd name="connsiteY11" fmla="*/ 120015 h 213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167" h="213360">
                  <a:moveTo>
                    <a:pt x="155734" y="78581"/>
                  </a:moveTo>
                  <a:lnTo>
                    <a:pt x="132397" y="102394"/>
                  </a:lnTo>
                  <a:lnTo>
                    <a:pt x="87154" y="56673"/>
                  </a:lnTo>
                  <a:lnTo>
                    <a:pt x="122872" y="15240"/>
                  </a:lnTo>
                  <a:lnTo>
                    <a:pt x="107632" y="0"/>
                  </a:lnTo>
                  <a:lnTo>
                    <a:pt x="44291" y="64294"/>
                  </a:lnTo>
                  <a:lnTo>
                    <a:pt x="44291" y="125730"/>
                  </a:lnTo>
                  <a:lnTo>
                    <a:pt x="0" y="170498"/>
                  </a:lnTo>
                  <a:lnTo>
                    <a:pt x="21431" y="191929"/>
                  </a:lnTo>
                  <a:lnTo>
                    <a:pt x="52388" y="160973"/>
                  </a:lnTo>
                  <a:lnTo>
                    <a:pt x="104299" y="213360"/>
                  </a:lnTo>
                  <a:lnTo>
                    <a:pt x="197168" y="12001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497" name="Forma libre: forma 848">
              <a:extLst>
                <a:ext uri="{FF2B5EF4-FFF2-40B4-BE49-F238E27FC236}">
                  <a16:creationId xmlns:a16="http://schemas.microsoft.com/office/drawing/2014/main" id="{9D3034C6-579A-2E4D-972A-4F0B695243F3}"/>
                </a:ext>
              </a:extLst>
            </p:cNvPr>
            <p:cNvSpPr/>
            <p:nvPr/>
          </p:nvSpPr>
          <p:spPr>
            <a:xfrm>
              <a:off x="2882686" y="1930372"/>
              <a:ext cx="211126" cy="110695"/>
            </a:xfrm>
            <a:custGeom>
              <a:avLst/>
              <a:gdLst>
                <a:gd name="connsiteX0" fmla="*/ 362426 w 362426"/>
                <a:gd name="connsiteY0" fmla="*/ 83820 h 190023"/>
                <a:gd name="connsiteX1" fmla="*/ 299085 w 362426"/>
                <a:gd name="connsiteY1" fmla="*/ 147161 h 190023"/>
                <a:gd name="connsiteX2" fmla="*/ 225743 w 362426"/>
                <a:gd name="connsiteY2" fmla="*/ 147161 h 190023"/>
                <a:gd name="connsiteX3" fmla="*/ 183356 w 362426"/>
                <a:gd name="connsiteY3" fmla="*/ 190024 h 190023"/>
                <a:gd name="connsiteX4" fmla="*/ 70009 w 362426"/>
                <a:gd name="connsiteY4" fmla="*/ 79534 h 190023"/>
                <a:gd name="connsiteX5" fmla="*/ 0 w 362426"/>
                <a:gd name="connsiteY5" fmla="*/ 79534 h 190023"/>
                <a:gd name="connsiteX6" fmla="*/ 0 w 362426"/>
                <a:gd name="connsiteY6" fmla="*/ 50959 h 190023"/>
                <a:gd name="connsiteX7" fmla="*/ 229076 w 362426"/>
                <a:gd name="connsiteY7" fmla="*/ 50959 h 190023"/>
                <a:gd name="connsiteX8" fmla="*/ 279559 w 362426"/>
                <a:gd name="connsiteY8" fmla="*/ 0 h 19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426" h="190023">
                  <a:moveTo>
                    <a:pt x="362426" y="83820"/>
                  </a:moveTo>
                  <a:lnTo>
                    <a:pt x="299085" y="147161"/>
                  </a:lnTo>
                  <a:lnTo>
                    <a:pt x="225743" y="147161"/>
                  </a:lnTo>
                  <a:lnTo>
                    <a:pt x="183356" y="190024"/>
                  </a:lnTo>
                  <a:lnTo>
                    <a:pt x="70009" y="79534"/>
                  </a:lnTo>
                  <a:lnTo>
                    <a:pt x="0" y="79534"/>
                  </a:lnTo>
                  <a:lnTo>
                    <a:pt x="0" y="50959"/>
                  </a:lnTo>
                  <a:lnTo>
                    <a:pt x="229076" y="50959"/>
                  </a:lnTo>
                  <a:lnTo>
                    <a:pt x="279559"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98" name="Forma libre: forma 849">
              <a:extLst>
                <a:ext uri="{FF2B5EF4-FFF2-40B4-BE49-F238E27FC236}">
                  <a16:creationId xmlns:a16="http://schemas.microsoft.com/office/drawing/2014/main" id="{FEBA6404-3758-7640-857B-31082E53C987}"/>
                </a:ext>
              </a:extLst>
            </p:cNvPr>
            <p:cNvSpPr/>
            <p:nvPr/>
          </p:nvSpPr>
          <p:spPr>
            <a:xfrm>
              <a:off x="2098108" y="3201288"/>
              <a:ext cx="21917" cy="12207"/>
            </a:xfrm>
            <a:custGeom>
              <a:avLst/>
              <a:gdLst>
                <a:gd name="connsiteX0" fmla="*/ 0 w 37623"/>
                <a:gd name="connsiteY0" fmla="*/ 0 h 20955"/>
                <a:gd name="connsiteX1" fmla="*/ 37624 w 37623"/>
                <a:gd name="connsiteY1" fmla="*/ 0 h 20955"/>
                <a:gd name="connsiteX2" fmla="*/ 37624 w 37623"/>
                <a:gd name="connsiteY2" fmla="*/ 20955 h 20955"/>
                <a:gd name="connsiteX3" fmla="*/ 0 w 37623"/>
                <a:gd name="connsiteY3" fmla="*/ 20955 h 20955"/>
              </a:gdLst>
              <a:ahLst/>
              <a:cxnLst>
                <a:cxn ang="0">
                  <a:pos x="connsiteX0" y="connsiteY0"/>
                </a:cxn>
                <a:cxn ang="0">
                  <a:pos x="connsiteX1" y="connsiteY1"/>
                </a:cxn>
                <a:cxn ang="0">
                  <a:pos x="connsiteX2" y="connsiteY2"/>
                </a:cxn>
                <a:cxn ang="0">
                  <a:pos x="connsiteX3" y="connsiteY3"/>
                </a:cxn>
              </a:cxnLst>
              <a:rect l="l" t="t" r="r" b="b"/>
              <a:pathLst>
                <a:path w="37623" h="20955">
                  <a:moveTo>
                    <a:pt x="0" y="0"/>
                  </a:moveTo>
                  <a:lnTo>
                    <a:pt x="37624" y="0"/>
                  </a:lnTo>
                  <a:lnTo>
                    <a:pt x="37624" y="20955"/>
                  </a:lnTo>
                  <a:lnTo>
                    <a:pt x="0" y="2095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499" name="Forma libre: forma 850">
              <a:extLst>
                <a:ext uri="{FF2B5EF4-FFF2-40B4-BE49-F238E27FC236}">
                  <a16:creationId xmlns:a16="http://schemas.microsoft.com/office/drawing/2014/main" id="{C5D8639C-0BFE-F542-918F-FB39188B8D48}"/>
                </a:ext>
              </a:extLst>
            </p:cNvPr>
            <p:cNvSpPr/>
            <p:nvPr/>
          </p:nvSpPr>
          <p:spPr>
            <a:xfrm>
              <a:off x="1964940" y="3169939"/>
              <a:ext cx="50492" cy="41892"/>
            </a:xfrm>
            <a:custGeom>
              <a:avLst/>
              <a:gdLst>
                <a:gd name="connsiteX0" fmla="*/ 86678 w 86677"/>
                <a:gd name="connsiteY0" fmla="*/ 476 h 71913"/>
                <a:gd name="connsiteX1" fmla="*/ 86678 w 86677"/>
                <a:gd name="connsiteY1" fmla="*/ 71913 h 71913"/>
                <a:gd name="connsiteX2" fmla="*/ 0 w 86677"/>
                <a:gd name="connsiteY2" fmla="*/ 71913 h 71913"/>
                <a:gd name="connsiteX3" fmla="*/ 0 w 86677"/>
                <a:gd name="connsiteY3" fmla="*/ 51435 h 71913"/>
                <a:gd name="connsiteX4" fmla="*/ 64294 w 86677"/>
                <a:gd name="connsiteY4" fmla="*/ 51435 h 71913"/>
                <a:gd name="connsiteX5" fmla="*/ 64294 w 86677"/>
                <a:gd name="connsiteY5" fmla="*/ 0 h 7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71913">
                  <a:moveTo>
                    <a:pt x="86678" y="476"/>
                  </a:moveTo>
                  <a:lnTo>
                    <a:pt x="86678" y="71913"/>
                  </a:lnTo>
                  <a:lnTo>
                    <a:pt x="0" y="71913"/>
                  </a:lnTo>
                  <a:lnTo>
                    <a:pt x="0" y="51435"/>
                  </a:lnTo>
                  <a:lnTo>
                    <a:pt x="64294" y="51435"/>
                  </a:lnTo>
                  <a:lnTo>
                    <a:pt x="6429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0" name="Forma libre: forma 851">
              <a:extLst>
                <a:ext uri="{FF2B5EF4-FFF2-40B4-BE49-F238E27FC236}">
                  <a16:creationId xmlns:a16="http://schemas.microsoft.com/office/drawing/2014/main" id="{9018C0CE-AED1-4643-BF6D-872AEB16B42B}"/>
                </a:ext>
              </a:extLst>
            </p:cNvPr>
            <p:cNvSpPr/>
            <p:nvPr/>
          </p:nvSpPr>
          <p:spPr>
            <a:xfrm>
              <a:off x="1898079" y="3201289"/>
              <a:ext cx="30240" cy="17477"/>
            </a:xfrm>
            <a:custGeom>
              <a:avLst/>
              <a:gdLst>
                <a:gd name="connsiteX0" fmla="*/ 51911 w 51911"/>
                <a:gd name="connsiteY0" fmla="*/ 0 h 30002"/>
                <a:gd name="connsiteX1" fmla="*/ 51911 w 51911"/>
                <a:gd name="connsiteY1" fmla="*/ 17144 h 30002"/>
                <a:gd name="connsiteX2" fmla="*/ 39053 w 51911"/>
                <a:gd name="connsiteY2" fmla="*/ 30003 h 30002"/>
                <a:gd name="connsiteX3" fmla="*/ 17621 w 51911"/>
                <a:gd name="connsiteY3" fmla="*/ 30003 h 30002"/>
                <a:gd name="connsiteX4" fmla="*/ 0 w 51911"/>
                <a:gd name="connsiteY4" fmla="*/ 12859 h 30002"/>
                <a:gd name="connsiteX5" fmla="*/ 0 w 51911"/>
                <a:gd name="connsiteY5" fmla="*/ 0 h 3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911" h="30002">
                  <a:moveTo>
                    <a:pt x="51911" y="0"/>
                  </a:moveTo>
                  <a:lnTo>
                    <a:pt x="51911" y="17144"/>
                  </a:lnTo>
                  <a:lnTo>
                    <a:pt x="39053" y="30003"/>
                  </a:lnTo>
                  <a:lnTo>
                    <a:pt x="17621" y="30003"/>
                  </a:lnTo>
                  <a:lnTo>
                    <a:pt x="0" y="12859"/>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1" name="Forma libre: forma 852">
              <a:extLst>
                <a:ext uri="{FF2B5EF4-FFF2-40B4-BE49-F238E27FC236}">
                  <a16:creationId xmlns:a16="http://schemas.microsoft.com/office/drawing/2014/main" id="{90CF9876-0320-9041-8B82-D546997DA9F8}"/>
                </a:ext>
              </a:extLst>
            </p:cNvPr>
            <p:cNvSpPr/>
            <p:nvPr/>
          </p:nvSpPr>
          <p:spPr>
            <a:xfrm>
              <a:off x="1692224" y="3189914"/>
              <a:ext cx="14981" cy="67693"/>
            </a:xfrm>
            <a:custGeom>
              <a:avLst/>
              <a:gdLst>
                <a:gd name="connsiteX0" fmla="*/ 25717 w 25717"/>
                <a:gd name="connsiteY0" fmla="*/ 0 h 116204"/>
                <a:gd name="connsiteX1" fmla="*/ 25717 w 25717"/>
                <a:gd name="connsiteY1" fmla="*/ 90011 h 116204"/>
                <a:gd name="connsiteX2" fmla="*/ 0 w 25717"/>
                <a:gd name="connsiteY2" fmla="*/ 116205 h 116204"/>
                <a:gd name="connsiteX3" fmla="*/ 0 w 25717"/>
                <a:gd name="connsiteY3" fmla="*/ 26194 h 116204"/>
              </a:gdLst>
              <a:ahLst/>
              <a:cxnLst>
                <a:cxn ang="0">
                  <a:pos x="connsiteX0" y="connsiteY0"/>
                </a:cxn>
                <a:cxn ang="0">
                  <a:pos x="connsiteX1" y="connsiteY1"/>
                </a:cxn>
                <a:cxn ang="0">
                  <a:pos x="connsiteX2" y="connsiteY2"/>
                </a:cxn>
                <a:cxn ang="0">
                  <a:pos x="connsiteX3" y="connsiteY3"/>
                </a:cxn>
              </a:cxnLst>
              <a:rect l="l" t="t" r="r" b="b"/>
              <a:pathLst>
                <a:path w="25717" h="116204">
                  <a:moveTo>
                    <a:pt x="25717" y="0"/>
                  </a:moveTo>
                  <a:lnTo>
                    <a:pt x="25717" y="90011"/>
                  </a:lnTo>
                  <a:lnTo>
                    <a:pt x="0" y="116205"/>
                  </a:lnTo>
                  <a:lnTo>
                    <a:pt x="0" y="2619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2" name="Forma libre: forma 853">
              <a:extLst>
                <a:ext uri="{FF2B5EF4-FFF2-40B4-BE49-F238E27FC236}">
                  <a16:creationId xmlns:a16="http://schemas.microsoft.com/office/drawing/2014/main" id="{60C629DA-1B73-2144-808E-79CE54FFE92F}"/>
                </a:ext>
              </a:extLst>
            </p:cNvPr>
            <p:cNvSpPr/>
            <p:nvPr/>
          </p:nvSpPr>
          <p:spPr>
            <a:xfrm>
              <a:off x="1631189" y="3216825"/>
              <a:ext cx="72964" cy="89888"/>
            </a:xfrm>
            <a:custGeom>
              <a:avLst/>
              <a:gdLst>
                <a:gd name="connsiteX0" fmla="*/ 125254 w 125253"/>
                <a:gd name="connsiteY0" fmla="*/ 92393 h 154305"/>
                <a:gd name="connsiteX1" fmla="*/ 103822 w 125253"/>
                <a:gd name="connsiteY1" fmla="*/ 113824 h 154305"/>
                <a:gd name="connsiteX2" fmla="*/ 73342 w 125253"/>
                <a:gd name="connsiteY2" fmla="*/ 144781 h 154305"/>
                <a:gd name="connsiteX3" fmla="*/ 69056 w 125253"/>
                <a:gd name="connsiteY3" fmla="*/ 140494 h 154305"/>
                <a:gd name="connsiteX4" fmla="*/ 54769 w 125253"/>
                <a:gd name="connsiteY4" fmla="*/ 154306 h 154305"/>
                <a:gd name="connsiteX5" fmla="*/ 0 w 125253"/>
                <a:gd name="connsiteY5" fmla="*/ 99060 h 154305"/>
                <a:gd name="connsiteX6" fmla="*/ 31432 w 125253"/>
                <a:gd name="connsiteY6" fmla="*/ 67152 h 154305"/>
                <a:gd name="connsiteX7" fmla="*/ 59531 w 125253"/>
                <a:gd name="connsiteY7" fmla="*/ 67152 h 154305"/>
                <a:gd name="connsiteX8" fmla="*/ 59531 w 125253"/>
                <a:gd name="connsiteY8" fmla="*/ 0 h 154305"/>
                <a:gd name="connsiteX9" fmla="*/ 104775 w 125253"/>
                <a:gd name="connsiteY9" fmla="*/ 0 h 154305"/>
                <a:gd name="connsiteX10" fmla="*/ 104775 w 125253"/>
                <a:gd name="connsiteY10" fmla="*/ 70009 h 154305"/>
                <a:gd name="connsiteX11" fmla="*/ 103822 w 125253"/>
                <a:gd name="connsiteY11" fmla="*/ 70962 h 154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5253" h="154305">
                  <a:moveTo>
                    <a:pt x="125254" y="92393"/>
                  </a:moveTo>
                  <a:lnTo>
                    <a:pt x="103822" y="113824"/>
                  </a:lnTo>
                  <a:lnTo>
                    <a:pt x="73342" y="144781"/>
                  </a:lnTo>
                  <a:lnTo>
                    <a:pt x="69056" y="140494"/>
                  </a:lnTo>
                  <a:lnTo>
                    <a:pt x="54769" y="154306"/>
                  </a:lnTo>
                  <a:lnTo>
                    <a:pt x="0" y="99060"/>
                  </a:lnTo>
                  <a:lnTo>
                    <a:pt x="31432" y="67152"/>
                  </a:lnTo>
                  <a:lnTo>
                    <a:pt x="59531" y="67152"/>
                  </a:lnTo>
                  <a:lnTo>
                    <a:pt x="59531" y="0"/>
                  </a:lnTo>
                  <a:lnTo>
                    <a:pt x="104775" y="0"/>
                  </a:lnTo>
                  <a:lnTo>
                    <a:pt x="104775" y="70009"/>
                  </a:lnTo>
                  <a:lnTo>
                    <a:pt x="103822" y="7096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3" name="Forma libre: forma 854">
              <a:extLst>
                <a:ext uri="{FF2B5EF4-FFF2-40B4-BE49-F238E27FC236}">
                  <a16:creationId xmlns:a16="http://schemas.microsoft.com/office/drawing/2014/main" id="{841C492D-F521-BE45-8B61-0CA090B38CBC}"/>
                </a:ext>
              </a:extLst>
            </p:cNvPr>
            <p:cNvSpPr/>
            <p:nvPr/>
          </p:nvSpPr>
          <p:spPr>
            <a:xfrm>
              <a:off x="1673914" y="3283131"/>
              <a:ext cx="48550" cy="39395"/>
            </a:xfrm>
            <a:custGeom>
              <a:avLst/>
              <a:gdLst>
                <a:gd name="connsiteX0" fmla="*/ 83344 w 83343"/>
                <a:gd name="connsiteY0" fmla="*/ 53340 h 67627"/>
                <a:gd name="connsiteX1" fmla="*/ 69533 w 83343"/>
                <a:gd name="connsiteY1" fmla="*/ 67627 h 67627"/>
                <a:gd name="connsiteX2" fmla="*/ 36195 w 83343"/>
                <a:gd name="connsiteY2" fmla="*/ 67627 h 67627"/>
                <a:gd name="connsiteX3" fmla="*/ 0 w 83343"/>
                <a:gd name="connsiteY3" fmla="*/ 30956 h 67627"/>
                <a:gd name="connsiteX4" fmla="*/ 30480 w 83343"/>
                <a:gd name="connsiteY4" fmla="*/ 0 h 67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3" h="67627">
                  <a:moveTo>
                    <a:pt x="83344" y="53340"/>
                  </a:moveTo>
                  <a:lnTo>
                    <a:pt x="69533" y="67627"/>
                  </a:lnTo>
                  <a:lnTo>
                    <a:pt x="36195" y="67627"/>
                  </a:lnTo>
                  <a:lnTo>
                    <a:pt x="0" y="30956"/>
                  </a:lnTo>
                  <a:lnTo>
                    <a:pt x="3048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4" name="Forma libre: forma 855">
              <a:extLst>
                <a:ext uri="{FF2B5EF4-FFF2-40B4-BE49-F238E27FC236}">
                  <a16:creationId xmlns:a16="http://schemas.microsoft.com/office/drawing/2014/main" id="{D4FDE06B-4B6F-2D41-92CF-475A05EDE934}"/>
                </a:ext>
              </a:extLst>
            </p:cNvPr>
            <p:cNvSpPr/>
            <p:nvPr/>
          </p:nvSpPr>
          <p:spPr>
            <a:xfrm>
              <a:off x="1691669" y="3258440"/>
              <a:ext cx="109031" cy="76017"/>
            </a:xfrm>
            <a:custGeom>
              <a:avLst/>
              <a:gdLst>
                <a:gd name="connsiteX0" fmla="*/ 187166 w 187166"/>
                <a:gd name="connsiteY0" fmla="*/ 0 h 130493"/>
                <a:gd name="connsiteX1" fmla="*/ 187166 w 187166"/>
                <a:gd name="connsiteY1" fmla="*/ 49054 h 130493"/>
                <a:gd name="connsiteX2" fmla="*/ 140494 w 187166"/>
                <a:gd name="connsiteY2" fmla="*/ 49054 h 130493"/>
                <a:gd name="connsiteX3" fmla="*/ 59531 w 187166"/>
                <a:gd name="connsiteY3" fmla="*/ 130493 h 130493"/>
                <a:gd name="connsiteX4" fmla="*/ 39053 w 187166"/>
                <a:gd name="connsiteY4" fmla="*/ 110014 h 130493"/>
                <a:gd name="connsiteX5" fmla="*/ 52864 w 187166"/>
                <a:gd name="connsiteY5" fmla="*/ 95727 h 130493"/>
                <a:gd name="connsiteX6" fmla="*/ 0 w 187166"/>
                <a:gd name="connsiteY6" fmla="*/ 42387 h 130493"/>
                <a:gd name="connsiteX7" fmla="*/ 21431 w 187166"/>
                <a:gd name="connsiteY7" fmla="*/ 20956 h 130493"/>
                <a:gd name="connsiteX8" fmla="*/ 42386 w 187166"/>
                <a:gd name="connsiteY8" fmla="*/ 0 h 13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166" h="130493">
                  <a:moveTo>
                    <a:pt x="187166" y="0"/>
                  </a:moveTo>
                  <a:lnTo>
                    <a:pt x="187166" y="49054"/>
                  </a:lnTo>
                  <a:lnTo>
                    <a:pt x="140494" y="49054"/>
                  </a:lnTo>
                  <a:lnTo>
                    <a:pt x="59531" y="130493"/>
                  </a:lnTo>
                  <a:lnTo>
                    <a:pt x="39053" y="110014"/>
                  </a:lnTo>
                  <a:lnTo>
                    <a:pt x="52864" y="95727"/>
                  </a:lnTo>
                  <a:lnTo>
                    <a:pt x="0" y="42387"/>
                  </a:lnTo>
                  <a:lnTo>
                    <a:pt x="21431" y="20956"/>
                  </a:lnTo>
                  <a:lnTo>
                    <a:pt x="4238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5" name="Forma libre: forma 856">
              <a:extLst>
                <a:ext uri="{FF2B5EF4-FFF2-40B4-BE49-F238E27FC236}">
                  <a16:creationId xmlns:a16="http://schemas.microsoft.com/office/drawing/2014/main" id="{D896885B-72FD-574F-A103-BC47C528D5D8}"/>
                </a:ext>
              </a:extLst>
            </p:cNvPr>
            <p:cNvSpPr/>
            <p:nvPr/>
          </p:nvSpPr>
          <p:spPr>
            <a:xfrm>
              <a:off x="1726349" y="3287015"/>
              <a:ext cx="74351" cy="86836"/>
            </a:xfrm>
            <a:custGeom>
              <a:avLst/>
              <a:gdLst>
                <a:gd name="connsiteX0" fmla="*/ 104775 w 127634"/>
                <a:gd name="connsiteY0" fmla="*/ 101441 h 149066"/>
                <a:gd name="connsiteX1" fmla="*/ 104775 w 127634"/>
                <a:gd name="connsiteY1" fmla="*/ 132873 h 149066"/>
                <a:gd name="connsiteX2" fmla="*/ 120491 w 127634"/>
                <a:gd name="connsiteY2" fmla="*/ 149066 h 149066"/>
                <a:gd name="connsiteX3" fmla="*/ 66675 w 127634"/>
                <a:gd name="connsiteY3" fmla="*/ 149066 h 149066"/>
                <a:gd name="connsiteX4" fmla="*/ 0 w 127634"/>
                <a:gd name="connsiteY4" fmla="*/ 81439 h 149066"/>
                <a:gd name="connsiteX5" fmla="*/ 80963 w 127634"/>
                <a:gd name="connsiteY5" fmla="*/ 0 h 149066"/>
                <a:gd name="connsiteX6" fmla="*/ 127635 w 127634"/>
                <a:gd name="connsiteY6" fmla="*/ 0 h 149066"/>
                <a:gd name="connsiteX7" fmla="*/ 127635 w 127634"/>
                <a:gd name="connsiteY7" fmla="*/ 78105 h 149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634" h="149066">
                  <a:moveTo>
                    <a:pt x="104775" y="101441"/>
                  </a:moveTo>
                  <a:lnTo>
                    <a:pt x="104775" y="132873"/>
                  </a:lnTo>
                  <a:lnTo>
                    <a:pt x="120491" y="149066"/>
                  </a:lnTo>
                  <a:lnTo>
                    <a:pt x="66675" y="149066"/>
                  </a:lnTo>
                  <a:lnTo>
                    <a:pt x="0" y="81439"/>
                  </a:lnTo>
                  <a:lnTo>
                    <a:pt x="80963" y="0"/>
                  </a:lnTo>
                  <a:lnTo>
                    <a:pt x="127635" y="0"/>
                  </a:lnTo>
                  <a:lnTo>
                    <a:pt x="127635" y="7810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6" name="Forma libre: forma 857">
              <a:extLst>
                <a:ext uri="{FF2B5EF4-FFF2-40B4-BE49-F238E27FC236}">
                  <a16:creationId xmlns:a16="http://schemas.microsoft.com/office/drawing/2014/main" id="{335FE4E2-B861-D648-9054-E2FE667BDE96}"/>
                </a:ext>
              </a:extLst>
            </p:cNvPr>
            <p:cNvSpPr/>
            <p:nvPr/>
          </p:nvSpPr>
          <p:spPr>
            <a:xfrm>
              <a:off x="1812630" y="3388555"/>
              <a:ext cx="104037" cy="59370"/>
            </a:xfrm>
            <a:custGeom>
              <a:avLst/>
              <a:gdLst>
                <a:gd name="connsiteX0" fmla="*/ 178594 w 178593"/>
                <a:gd name="connsiteY0" fmla="*/ 67627 h 101917"/>
                <a:gd name="connsiteX1" fmla="*/ 152876 w 178593"/>
                <a:gd name="connsiteY1" fmla="*/ 93821 h 101917"/>
                <a:gd name="connsiteX2" fmla="*/ 102870 w 178593"/>
                <a:gd name="connsiteY2" fmla="*/ 43338 h 101917"/>
                <a:gd name="connsiteX3" fmla="*/ 44768 w 178593"/>
                <a:gd name="connsiteY3" fmla="*/ 101917 h 101917"/>
                <a:gd name="connsiteX4" fmla="*/ 0 w 178593"/>
                <a:gd name="connsiteY4" fmla="*/ 56673 h 101917"/>
                <a:gd name="connsiteX5" fmla="*/ 0 w 178593"/>
                <a:gd name="connsiteY5" fmla="*/ 2381 h 101917"/>
                <a:gd name="connsiteX6" fmla="*/ 54293 w 178593"/>
                <a:gd name="connsiteY6" fmla="*/ 57150 h 101917"/>
                <a:gd name="connsiteX7" fmla="*/ 111443 w 178593"/>
                <a:gd name="connsiteY7" fmla="*/ 0 h 101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593" h="101917">
                  <a:moveTo>
                    <a:pt x="178594" y="67627"/>
                  </a:moveTo>
                  <a:lnTo>
                    <a:pt x="152876" y="93821"/>
                  </a:lnTo>
                  <a:lnTo>
                    <a:pt x="102870" y="43338"/>
                  </a:lnTo>
                  <a:lnTo>
                    <a:pt x="44768" y="101917"/>
                  </a:lnTo>
                  <a:lnTo>
                    <a:pt x="0" y="56673"/>
                  </a:lnTo>
                  <a:lnTo>
                    <a:pt x="0" y="2381"/>
                  </a:lnTo>
                  <a:lnTo>
                    <a:pt x="54293" y="57150"/>
                  </a:lnTo>
                  <a:lnTo>
                    <a:pt x="11144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7" name="Forma libre: forma 858">
              <a:extLst>
                <a:ext uri="{FF2B5EF4-FFF2-40B4-BE49-F238E27FC236}">
                  <a16:creationId xmlns:a16="http://schemas.microsoft.com/office/drawing/2014/main" id="{D82C1F8F-0B61-B94A-AA66-E1B4FDB1D428}"/>
                </a:ext>
              </a:extLst>
            </p:cNvPr>
            <p:cNvSpPr/>
            <p:nvPr/>
          </p:nvSpPr>
          <p:spPr>
            <a:xfrm>
              <a:off x="2336699" y="3491483"/>
              <a:ext cx="56873" cy="75739"/>
            </a:xfrm>
            <a:custGeom>
              <a:avLst/>
              <a:gdLst>
                <a:gd name="connsiteX0" fmla="*/ 97631 w 97631"/>
                <a:gd name="connsiteY0" fmla="*/ 72866 h 130016"/>
                <a:gd name="connsiteX1" fmla="*/ 40957 w 97631"/>
                <a:gd name="connsiteY1" fmla="*/ 130016 h 130016"/>
                <a:gd name="connsiteX2" fmla="*/ 0 w 97631"/>
                <a:gd name="connsiteY2" fmla="*/ 130016 h 130016"/>
                <a:gd name="connsiteX3" fmla="*/ 0 w 97631"/>
                <a:gd name="connsiteY3" fmla="*/ 0 h 130016"/>
                <a:gd name="connsiteX4" fmla="*/ 25241 w 97631"/>
                <a:gd name="connsiteY4" fmla="*/ 0 h 130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631" h="130016">
                  <a:moveTo>
                    <a:pt x="97631" y="72866"/>
                  </a:moveTo>
                  <a:lnTo>
                    <a:pt x="40957" y="130016"/>
                  </a:lnTo>
                  <a:lnTo>
                    <a:pt x="0" y="130016"/>
                  </a:lnTo>
                  <a:lnTo>
                    <a:pt x="0" y="0"/>
                  </a:lnTo>
                  <a:lnTo>
                    <a:pt x="25241"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8" name="Forma libre: forma 859">
              <a:extLst>
                <a:ext uri="{FF2B5EF4-FFF2-40B4-BE49-F238E27FC236}">
                  <a16:creationId xmlns:a16="http://schemas.microsoft.com/office/drawing/2014/main" id="{6B2EE97F-D8CD-9543-A8CA-FFCC1E54B7AD}"/>
                </a:ext>
              </a:extLst>
            </p:cNvPr>
            <p:cNvSpPr/>
            <p:nvPr/>
          </p:nvSpPr>
          <p:spPr>
            <a:xfrm>
              <a:off x="2266786" y="3491483"/>
              <a:ext cx="69913" cy="75739"/>
            </a:xfrm>
            <a:custGeom>
              <a:avLst/>
              <a:gdLst>
                <a:gd name="connsiteX0" fmla="*/ 120015 w 120015"/>
                <a:gd name="connsiteY0" fmla="*/ 0 h 130016"/>
                <a:gd name="connsiteX1" fmla="*/ 120015 w 120015"/>
                <a:gd name="connsiteY1" fmla="*/ 130016 h 130016"/>
                <a:gd name="connsiteX2" fmla="*/ 46196 w 120015"/>
                <a:gd name="connsiteY2" fmla="*/ 130016 h 130016"/>
                <a:gd name="connsiteX3" fmla="*/ 46196 w 120015"/>
                <a:gd name="connsiteY3" fmla="*/ 86677 h 130016"/>
                <a:gd name="connsiteX4" fmla="*/ 0 w 120015"/>
                <a:gd name="connsiteY4" fmla="*/ 86677 h 130016"/>
                <a:gd name="connsiteX5" fmla="*/ 0 w 120015"/>
                <a:gd name="connsiteY5" fmla="*/ 30004 h 130016"/>
                <a:gd name="connsiteX6" fmla="*/ 26670 w 120015"/>
                <a:gd name="connsiteY6" fmla="*/ 30004 h 130016"/>
                <a:gd name="connsiteX7" fmla="*/ 26670 w 120015"/>
                <a:gd name="connsiteY7" fmla="*/ 0 h 13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0015" h="130016">
                  <a:moveTo>
                    <a:pt x="120015" y="0"/>
                  </a:moveTo>
                  <a:lnTo>
                    <a:pt x="120015" y="130016"/>
                  </a:lnTo>
                  <a:lnTo>
                    <a:pt x="46196" y="130016"/>
                  </a:lnTo>
                  <a:lnTo>
                    <a:pt x="46196" y="86677"/>
                  </a:lnTo>
                  <a:lnTo>
                    <a:pt x="0" y="86677"/>
                  </a:lnTo>
                  <a:lnTo>
                    <a:pt x="0" y="30004"/>
                  </a:lnTo>
                  <a:lnTo>
                    <a:pt x="26670" y="30004"/>
                  </a:lnTo>
                  <a:lnTo>
                    <a:pt x="2667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09" name="Forma libre: forma 860">
              <a:extLst>
                <a:ext uri="{FF2B5EF4-FFF2-40B4-BE49-F238E27FC236}">
                  <a16:creationId xmlns:a16="http://schemas.microsoft.com/office/drawing/2014/main" id="{733ACBD4-BC3C-C946-BCF2-FBE91F551A34}"/>
                </a:ext>
              </a:extLst>
            </p:cNvPr>
            <p:cNvSpPr/>
            <p:nvPr/>
          </p:nvSpPr>
          <p:spPr>
            <a:xfrm>
              <a:off x="1993793" y="3353321"/>
              <a:ext cx="234985" cy="249195"/>
            </a:xfrm>
            <a:custGeom>
              <a:avLst/>
              <a:gdLst>
                <a:gd name="connsiteX0" fmla="*/ 357664 w 403383"/>
                <a:gd name="connsiteY0" fmla="*/ 229553 h 427778"/>
                <a:gd name="connsiteX1" fmla="*/ 383858 w 403383"/>
                <a:gd name="connsiteY1" fmla="*/ 255747 h 427778"/>
                <a:gd name="connsiteX2" fmla="*/ 321469 w 403383"/>
                <a:gd name="connsiteY2" fmla="*/ 318612 h 427778"/>
                <a:gd name="connsiteX3" fmla="*/ 282416 w 403383"/>
                <a:gd name="connsiteY3" fmla="*/ 279083 h 427778"/>
                <a:gd name="connsiteX4" fmla="*/ 260509 w 403383"/>
                <a:gd name="connsiteY4" fmla="*/ 301466 h 427778"/>
                <a:gd name="connsiteX5" fmla="*/ 260509 w 403383"/>
                <a:gd name="connsiteY5" fmla="*/ 352902 h 427778"/>
                <a:gd name="connsiteX6" fmla="*/ 301466 w 403383"/>
                <a:gd name="connsiteY6" fmla="*/ 352902 h 427778"/>
                <a:gd name="connsiteX7" fmla="*/ 301466 w 403383"/>
                <a:gd name="connsiteY7" fmla="*/ 370999 h 427778"/>
                <a:gd name="connsiteX8" fmla="*/ 246221 w 403383"/>
                <a:gd name="connsiteY8" fmla="*/ 426720 h 427778"/>
                <a:gd name="connsiteX9" fmla="*/ 173831 w 403383"/>
                <a:gd name="connsiteY9" fmla="*/ 426720 h 427778"/>
                <a:gd name="connsiteX10" fmla="*/ 173831 w 403383"/>
                <a:gd name="connsiteY10" fmla="*/ 215266 h 427778"/>
                <a:gd name="connsiteX11" fmla="*/ 110966 w 403383"/>
                <a:gd name="connsiteY11" fmla="*/ 215266 h 427778"/>
                <a:gd name="connsiteX12" fmla="*/ 77629 w 403383"/>
                <a:gd name="connsiteY12" fmla="*/ 181452 h 427778"/>
                <a:gd name="connsiteX13" fmla="*/ 61913 w 403383"/>
                <a:gd name="connsiteY13" fmla="*/ 181452 h 427778"/>
                <a:gd name="connsiteX14" fmla="*/ 0 w 403383"/>
                <a:gd name="connsiteY14" fmla="*/ 119063 h 427778"/>
                <a:gd name="connsiteX15" fmla="*/ 0 w 403383"/>
                <a:gd name="connsiteY15" fmla="*/ 51435 h 427778"/>
                <a:gd name="connsiteX16" fmla="*/ 30480 w 403383"/>
                <a:gd name="connsiteY16" fmla="*/ 28099 h 427778"/>
                <a:gd name="connsiteX17" fmla="*/ 52864 w 403383"/>
                <a:gd name="connsiteY17" fmla="*/ 50960 h 427778"/>
                <a:gd name="connsiteX18" fmla="*/ 103346 w 403383"/>
                <a:gd name="connsiteY18" fmla="*/ 0 h 427778"/>
                <a:gd name="connsiteX19" fmla="*/ 161449 w 403383"/>
                <a:gd name="connsiteY19" fmla="*/ 58579 h 427778"/>
                <a:gd name="connsiteX20" fmla="*/ 311468 w 403383"/>
                <a:gd name="connsiteY20" fmla="*/ 58579 h 427778"/>
                <a:gd name="connsiteX21" fmla="*/ 403384 w 403383"/>
                <a:gd name="connsiteY21" fmla="*/ 151448 h 427778"/>
                <a:gd name="connsiteX22" fmla="*/ 357188 w 403383"/>
                <a:gd name="connsiteY22" fmla="*/ 197644 h 427778"/>
                <a:gd name="connsiteX23" fmla="*/ 357188 w 403383"/>
                <a:gd name="connsiteY23" fmla="*/ 229553 h 42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03383" h="427778">
                  <a:moveTo>
                    <a:pt x="357664" y="229553"/>
                  </a:moveTo>
                  <a:lnTo>
                    <a:pt x="383858" y="255747"/>
                  </a:lnTo>
                  <a:lnTo>
                    <a:pt x="321469" y="318612"/>
                  </a:lnTo>
                  <a:lnTo>
                    <a:pt x="282416" y="279083"/>
                  </a:lnTo>
                  <a:lnTo>
                    <a:pt x="260509" y="301466"/>
                  </a:lnTo>
                  <a:lnTo>
                    <a:pt x="260509" y="352902"/>
                  </a:lnTo>
                  <a:lnTo>
                    <a:pt x="301466" y="352902"/>
                  </a:lnTo>
                  <a:lnTo>
                    <a:pt x="301466" y="370999"/>
                  </a:lnTo>
                  <a:cubicBezTo>
                    <a:pt x="301466" y="370999"/>
                    <a:pt x="248603" y="424339"/>
                    <a:pt x="246221" y="426720"/>
                  </a:cubicBezTo>
                  <a:cubicBezTo>
                    <a:pt x="243840" y="429102"/>
                    <a:pt x="173831" y="426720"/>
                    <a:pt x="173831" y="426720"/>
                  </a:cubicBezTo>
                  <a:lnTo>
                    <a:pt x="173831" y="215266"/>
                  </a:lnTo>
                  <a:lnTo>
                    <a:pt x="110966" y="215266"/>
                  </a:lnTo>
                  <a:lnTo>
                    <a:pt x="77629" y="181452"/>
                  </a:lnTo>
                  <a:lnTo>
                    <a:pt x="61913" y="181452"/>
                  </a:lnTo>
                  <a:lnTo>
                    <a:pt x="0" y="119063"/>
                  </a:lnTo>
                  <a:lnTo>
                    <a:pt x="0" y="51435"/>
                  </a:lnTo>
                  <a:lnTo>
                    <a:pt x="30480" y="28099"/>
                  </a:lnTo>
                  <a:lnTo>
                    <a:pt x="52864" y="50960"/>
                  </a:lnTo>
                  <a:lnTo>
                    <a:pt x="103346" y="0"/>
                  </a:lnTo>
                  <a:lnTo>
                    <a:pt x="161449" y="58579"/>
                  </a:lnTo>
                  <a:lnTo>
                    <a:pt x="311468" y="58579"/>
                  </a:lnTo>
                  <a:lnTo>
                    <a:pt x="403384" y="151448"/>
                  </a:lnTo>
                  <a:lnTo>
                    <a:pt x="357188" y="197644"/>
                  </a:lnTo>
                  <a:lnTo>
                    <a:pt x="357188" y="22955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0" name="Forma libre: forma 861">
              <a:extLst>
                <a:ext uri="{FF2B5EF4-FFF2-40B4-BE49-F238E27FC236}">
                  <a16:creationId xmlns:a16="http://schemas.microsoft.com/office/drawing/2014/main" id="{C8894258-BAD9-6B4A-A9BA-881FE40AB0EE}"/>
                </a:ext>
              </a:extLst>
            </p:cNvPr>
            <p:cNvSpPr/>
            <p:nvPr/>
          </p:nvSpPr>
          <p:spPr>
            <a:xfrm>
              <a:off x="1878381" y="3337785"/>
              <a:ext cx="216674" cy="328202"/>
            </a:xfrm>
            <a:custGeom>
              <a:avLst/>
              <a:gdLst>
                <a:gd name="connsiteX0" fmla="*/ 371951 w 371951"/>
                <a:gd name="connsiteY0" fmla="*/ 409098 h 563403"/>
                <a:gd name="connsiteX1" fmla="*/ 291465 w 371951"/>
                <a:gd name="connsiteY1" fmla="*/ 409098 h 563403"/>
                <a:gd name="connsiteX2" fmla="*/ 292418 w 371951"/>
                <a:gd name="connsiteY2" fmla="*/ 563404 h 563403"/>
                <a:gd name="connsiteX3" fmla="*/ 190500 w 371951"/>
                <a:gd name="connsiteY3" fmla="*/ 563404 h 563403"/>
                <a:gd name="connsiteX4" fmla="*/ 131921 w 371951"/>
                <a:gd name="connsiteY4" fmla="*/ 504348 h 563403"/>
                <a:gd name="connsiteX5" fmla="*/ 95726 w 371951"/>
                <a:gd name="connsiteY5" fmla="*/ 467677 h 563403"/>
                <a:gd name="connsiteX6" fmla="*/ 56674 w 371951"/>
                <a:gd name="connsiteY6" fmla="*/ 467677 h 563403"/>
                <a:gd name="connsiteX7" fmla="*/ 0 w 371951"/>
                <a:gd name="connsiteY7" fmla="*/ 410527 h 563403"/>
                <a:gd name="connsiteX8" fmla="*/ 62389 w 371951"/>
                <a:gd name="connsiteY8" fmla="*/ 347186 h 563403"/>
                <a:gd name="connsiteX9" fmla="*/ 62389 w 371951"/>
                <a:gd name="connsiteY9" fmla="*/ 203359 h 563403"/>
                <a:gd name="connsiteX10" fmla="*/ 40005 w 371951"/>
                <a:gd name="connsiteY10" fmla="*/ 180975 h 563403"/>
                <a:gd name="connsiteX11" fmla="*/ 65722 w 371951"/>
                <a:gd name="connsiteY11" fmla="*/ 154781 h 563403"/>
                <a:gd name="connsiteX12" fmla="*/ 219075 w 371951"/>
                <a:gd name="connsiteY12" fmla="*/ 0 h 563403"/>
                <a:gd name="connsiteX13" fmla="*/ 251936 w 371951"/>
                <a:gd name="connsiteY13" fmla="*/ 0 h 563403"/>
                <a:gd name="connsiteX14" fmla="*/ 251936 w 371951"/>
                <a:gd name="connsiteY14" fmla="*/ 23813 h 563403"/>
                <a:gd name="connsiteX15" fmla="*/ 224314 w 371951"/>
                <a:gd name="connsiteY15" fmla="*/ 51435 h 563403"/>
                <a:gd name="connsiteX16" fmla="*/ 227647 w 371951"/>
                <a:gd name="connsiteY16" fmla="*/ 54769 h 563403"/>
                <a:gd name="connsiteX17" fmla="*/ 197168 w 371951"/>
                <a:gd name="connsiteY17" fmla="*/ 78105 h 563403"/>
                <a:gd name="connsiteX18" fmla="*/ 197168 w 371951"/>
                <a:gd name="connsiteY18" fmla="*/ 145732 h 563403"/>
                <a:gd name="connsiteX19" fmla="*/ 259080 w 371951"/>
                <a:gd name="connsiteY19" fmla="*/ 208121 h 563403"/>
                <a:gd name="connsiteX20" fmla="*/ 274796 w 371951"/>
                <a:gd name="connsiteY20" fmla="*/ 208121 h 563403"/>
                <a:gd name="connsiteX21" fmla="*/ 308134 w 371951"/>
                <a:gd name="connsiteY21" fmla="*/ 241935 h 563403"/>
                <a:gd name="connsiteX22" fmla="*/ 370999 w 371951"/>
                <a:gd name="connsiteY22" fmla="*/ 241935 h 563403"/>
                <a:gd name="connsiteX23" fmla="*/ 370999 w 371951"/>
                <a:gd name="connsiteY23" fmla="*/ 409098 h 563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1951" h="563403">
                  <a:moveTo>
                    <a:pt x="371951" y="409098"/>
                  </a:moveTo>
                  <a:lnTo>
                    <a:pt x="291465" y="409098"/>
                  </a:lnTo>
                  <a:cubicBezTo>
                    <a:pt x="291465" y="409098"/>
                    <a:pt x="292418" y="496252"/>
                    <a:pt x="292418" y="563404"/>
                  </a:cubicBezTo>
                  <a:lnTo>
                    <a:pt x="190500" y="563404"/>
                  </a:lnTo>
                  <a:lnTo>
                    <a:pt x="131921" y="504348"/>
                  </a:lnTo>
                  <a:lnTo>
                    <a:pt x="95726" y="467677"/>
                  </a:lnTo>
                  <a:lnTo>
                    <a:pt x="56674" y="467677"/>
                  </a:lnTo>
                  <a:lnTo>
                    <a:pt x="0" y="410527"/>
                  </a:lnTo>
                  <a:lnTo>
                    <a:pt x="62389" y="347186"/>
                  </a:lnTo>
                  <a:lnTo>
                    <a:pt x="62389" y="203359"/>
                  </a:lnTo>
                  <a:lnTo>
                    <a:pt x="40005" y="180975"/>
                  </a:lnTo>
                  <a:lnTo>
                    <a:pt x="65722" y="154781"/>
                  </a:lnTo>
                  <a:lnTo>
                    <a:pt x="219075" y="0"/>
                  </a:lnTo>
                  <a:lnTo>
                    <a:pt x="251936" y="0"/>
                  </a:lnTo>
                  <a:lnTo>
                    <a:pt x="251936" y="23813"/>
                  </a:lnTo>
                  <a:lnTo>
                    <a:pt x="224314" y="51435"/>
                  </a:lnTo>
                  <a:lnTo>
                    <a:pt x="227647" y="54769"/>
                  </a:lnTo>
                  <a:lnTo>
                    <a:pt x="197168" y="78105"/>
                  </a:lnTo>
                  <a:lnTo>
                    <a:pt x="197168" y="145732"/>
                  </a:lnTo>
                  <a:lnTo>
                    <a:pt x="259080" y="208121"/>
                  </a:lnTo>
                  <a:lnTo>
                    <a:pt x="274796" y="208121"/>
                  </a:lnTo>
                  <a:lnTo>
                    <a:pt x="308134" y="241935"/>
                  </a:lnTo>
                  <a:lnTo>
                    <a:pt x="370999" y="241935"/>
                  </a:lnTo>
                  <a:lnTo>
                    <a:pt x="370999" y="409098"/>
                  </a:lnTo>
                  <a:close/>
                </a:path>
              </a:pathLst>
            </a:custGeom>
            <a:solidFill>
              <a:srgbClr val="C5AC9A"/>
            </a:solidFill>
            <a:ln w="6350" cap="flat">
              <a:solidFill>
                <a:srgbClr val="FFFFFF"/>
              </a:solidFill>
              <a:prstDash val="solid"/>
              <a:miter/>
            </a:ln>
          </p:spPr>
          <p:txBody>
            <a:bodyPr rtlCol="0" anchor="ctr"/>
            <a:lstStyle/>
            <a:p>
              <a:endParaRPr lang="es-ES"/>
            </a:p>
          </p:txBody>
        </p:sp>
        <p:sp>
          <p:nvSpPr>
            <p:cNvPr id="511" name="Forma libre: forma 862">
              <a:extLst>
                <a:ext uri="{FF2B5EF4-FFF2-40B4-BE49-F238E27FC236}">
                  <a16:creationId xmlns:a16="http://schemas.microsoft.com/office/drawing/2014/main" id="{5D418AE5-21EB-C848-B1D9-1F7F416B804F}"/>
                </a:ext>
              </a:extLst>
            </p:cNvPr>
            <p:cNvSpPr/>
            <p:nvPr/>
          </p:nvSpPr>
          <p:spPr>
            <a:xfrm>
              <a:off x="1854522" y="3577209"/>
              <a:ext cx="100707" cy="141767"/>
            </a:xfrm>
            <a:custGeom>
              <a:avLst/>
              <a:gdLst>
                <a:gd name="connsiteX0" fmla="*/ 172879 w 172878"/>
                <a:gd name="connsiteY0" fmla="*/ 93821 h 243363"/>
                <a:gd name="connsiteX1" fmla="*/ 64770 w 172878"/>
                <a:gd name="connsiteY1" fmla="*/ 202882 h 243363"/>
                <a:gd name="connsiteX2" fmla="*/ 64770 w 172878"/>
                <a:gd name="connsiteY2" fmla="*/ 243363 h 243363"/>
                <a:gd name="connsiteX3" fmla="*/ 0 w 172878"/>
                <a:gd name="connsiteY3" fmla="*/ 243363 h 243363"/>
                <a:gd name="connsiteX4" fmla="*/ 0 w 172878"/>
                <a:gd name="connsiteY4" fmla="*/ 40957 h 243363"/>
                <a:gd name="connsiteX5" fmla="*/ 40481 w 172878"/>
                <a:gd name="connsiteY5" fmla="*/ 0 h 243363"/>
                <a:gd name="connsiteX6" fmla="*/ 97155 w 172878"/>
                <a:gd name="connsiteY6" fmla="*/ 57150 h 243363"/>
                <a:gd name="connsiteX7" fmla="*/ 136207 w 172878"/>
                <a:gd name="connsiteY7" fmla="*/ 57150 h 24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878" h="243363">
                  <a:moveTo>
                    <a:pt x="172879" y="93821"/>
                  </a:moveTo>
                  <a:lnTo>
                    <a:pt x="64770" y="202882"/>
                  </a:lnTo>
                  <a:lnTo>
                    <a:pt x="64770" y="243363"/>
                  </a:lnTo>
                  <a:lnTo>
                    <a:pt x="0" y="243363"/>
                  </a:lnTo>
                  <a:lnTo>
                    <a:pt x="0" y="40957"/>
                  </a:lnTo>
                  <a:lnTo>
                    <a:pt x="40481" y="0"/>
                  </a:lnTo>
                  <a:lnTo>
                    <a:pt x="97155" y="57150"/>
                  </a:lnTo>
                  <a:lnTo>
                    <a:pt x="136207" y="5715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2" name="Forma libre: forma 863">
              <a:extLst>
                <a:ext uri="{FF2B5EF4-FFF2-40B4-BE49-F238E27FC236}">
                  <a16:creationId xmlns:a16="http://schemas.microsoft.com/office/drawing/2014/main" id="{AA14152E-0503-9040-8E74-FAFF6CB57BA9}"/>
                </a:ext>
              </a:extLst>
            </p:cNvPr>
            <p:cNvSpPr/>
            <p:nvPr/>
          </p:nvSpPr>
          <p:spPr>
            <a:xfrm>
              <a:off x="2262902" y="4304913"/>
              <a:ext cx="95159" cy="115134"/>
            </a:xfrm>
            <a:custGeom>
              <a:avLst/>
              <a:gdLst>
                <a:gd name="connsiteX0" fmla="*/ 163354 w 163353"/>
                <a:gd name="connsiteY0" fmla="*/ 111919 h 197643"/>
                <a:gd name="connsiteX1" fmla="*/ 78105 w 163353"/>
                <a:gd name="connsiteY1" fmla="*/ 197644 h 197643"/>
                <a:gd name="connsiteX2" fmla="*/ 0 w 163353"/>
                <a:gd name="connsiteY2" fmla="*/ 119063 h 197643"/>
                <a:gd name="connsiteX3" fmla="*/ 0 w 163353"/>
                <a:gd name="connsiteY3" fmla="*/ 0 h 197643"/>
                <a:gd name="connsiteX4" fmla="*/ 52388 w 163353"/>
                <a:gd name="connsiteY4" fmla="*/ 0 h 197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53" h="197643">
                  <a:moveTo>
                    <a:pt x="163354" y="111919"/>
                  </a:moveTo>
                  <a:lnTo>
                    <a:pt x="78105" y="197644"/>
                  </a:lnTo>
                  <a:lnTo>
                    <a:pt x="0" y="119063"/>
                  </a:lnTo>
                  <a:lnTo>
                    <a:pt x="0" y="0"/>
                  </a:lnTo>
                  <a:lnTo>
                    <a:pt x="5238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3" name="Forma libre: forma 864">
              <a:extLst>
                <a:ext uri="{FF2B5EF4-FFF2-40B4-BE49-F238E27FC236}">
                  <a16:creationId xmlns:a16="http://schemas.microsoft.com/office/drawing/2014/main" id="{BCB18B13-562B-7748-8037-0CAB2A287DD7}"/>
                </a:ext>
              </a:extLst>
            </p:cNvPr>
            <p:cNvSpPr/>
            <p:nvPr/>
          </p:nvSpPr>
          <p:spPr>
            <a:xfrm>
              <a:off x="2069254" y="4879198"/>
              <a:ext cx="66306" cy="79345"/>
            </a:xfrm>
            <a:custGeom>
              <a:avLst/>
              <a:gdLst>
                <a:gd name="connsiteX0" fmla="*/ 113824 w 113823"/>
                <a:gd name="connsiteY0" fmla="*/ 114300 h 136207"/>
                <a:gd name="connsiteX1" fmla="*/ 92393 w 113823"/>
                <a:gd name="connsiteY1" fmla="*/ 136208 h 136207"/>
                <a:gd name="connsiteX2" fmla="*/ 65246 w 113823"/>
                <a:gd name="connsiteY2" fmla="*/ 109062 h 136207"/>
                <a:gd name="connsiteX3" fmla="*/ 0 w 113823"/>
                <a:gd name="connsiteY3" fmla="*/ 109062 h 136207"/>
                <a:gd name="connsiteX4" fmla="*/ 0 w 113823"/>
                <a:gd name="connsiteY4" fmla="*/ 0 h 1362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23" h="136207">
                  <a:moveTo>
                    <a:pt x="113824" y="114300"/>
                  </a:moveTo>
                  <a:lnTo>
                    <a:pt x="92393" y="136208"/>
                  </a:lnTo>
                  <a:lnTo>
                    <a:pt x="65246" y="109062"/>
                  </a:lnTo>
                  <a:lnTo>
                    <a:pt x="0" y="109062"/>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4" name="Forma libre: forma 865">
              <a:extLst>
                <a:ext uri="{FF2B5EF4-FFF2-40B4-BE49-F238E27FC236}">
                  <a16:creationId xmlns:a16="http://schemas.microsoft.com/office/drawing/2014/main" id="{B6BD1A4F-BDDC-7547-A969-938CBA6E3FA2}"/>
                </a:ext>
              </a:extLst>
            </p:cNvPr>
            <p:cNvSpPr/>
            <p:nvPr/>
          </p:nvSpPr>
          <p:spPr>
            <a:xfrm>
              <a:off x="1986024" y="4114595"/>
              <a:ext cx="346513" cy="758776"/>
            </a:xfrm>
            <a:custGeom>
              <a:avLst/>
              <a:gdLst>
                <a:gd name="connsiteX0" fmla="*/ 527685 w 594836"/>
                <a:gd name="connsiteY0" fmla="*/ 326707 h 1302543"/>
                <a:gd name="connsiteX1" fmla="*/ 527685 w 594836"/>
                <a:gd name="connsiteY1" fmla="*/ 297656 h 1302543"/>
                <a:gd name="connsiteX2" fmla="*/ 594836 w 594836"/>
                <a:gd name="connsiteY2" fmla="*/ 230029 h 1302543"/>
                <a:gd name="connsiteX3" fmla="*/ 594836 w 594836"/>
                <a:gd name="connsiteY3" fmla="*/ 146685 h 1302543"/>
                <a:gd name="connsiteX4" fmla="*/ 522446 w 594836"/>
                <a:gd name="connsiteY4" fmla="*/ 219551 h 1302543"/>
                <a:gd name="connsiteX5" fmla="*/ 453866 w 594836"/>
                <a:gd name="connsiteY5" fmla="*/ 219551 h 1302543"/>
                <a:gd name="connsiteX6" fmla="*/ 453866 w 594836"/>
                <a:gd name="connsiteY6" fmla="*/ 186690 h 1302543"/>
                <a:gd name="connsiteX7" fmla="*/ 494347 w 594836"/>
                <a:gd name="connsiteY7" fmla="*/ 146209 h 1302543"/>
                <a:gd name="connsiteX8" fmla="*/ 432911 w 594836"/>
                <a:gd name="connsiteY8" fmla="*/ 84296 h 1302543"/>
                <a:gd name="connsiteX9" fmla="*/ 404813 w 594836"/>
                <a:gd name="connsiteY9" fmla="*/ 84296 h 1302543"/>
                <a:gd name="connsiteX10" fmla="*/ 331946 w 594836"/>
                <a:gd name="connsiteY10" fmla="*/ 10477 h 1302543"/>
                <a:gd name="connsiteX11" fmla="*/ 331946 w 594836"/>
                <a:gd name="connsiteY11" fmla="*/ 0 h 1302543"/>
                <a:gd name="connsiteX12" fmla="*/ 225266 w 594836"/>
                <a:gd name="connsiteY12" fmla="*/ 0 h 1302543"/>
                <a:gd name="connsiteX13" fmla="*/ 189071 w 594836"/>
                <a:gd name="connsiteY13" fmla="*/ 36194 h 1302543"/>
                <a:gd name="connsiteX14" fmla="*/ 189071 w 594836"/>
                <a:gd name="connsiteY14" fmla="*/ 77152 h 1302543"/>
                <a:gd name="connsiteX15" fmla="*/ 153829 w 594836"/>
                <a:gd name="connsiteY15" fmla="*/ 112394 h 1302543"/>
                <a:gd name="connsiteX16" fmla="*/ 153829 w 594836"/>
                <a:gd name="connsiteY16" fmla="*/ 201930 h 1302543"/>
                <a:gd name="connsiteX17" fmla="*/ 113347 w 594836"/>
                <a:gd name="connsiteY17" fmla="*/ 242888 h 1302543"/>
                <a:gd name="connsiteX18" fmla="*/ 113347 w 594836"/>
                <a:gd name="connsiteY18" fmla="*/ 545306 h 1302543"/>
                <a:gd name="connsiteX19" fmla="*/ 69533 w 594836"/>
                <a:gd name="connsiteY19" fmla="*/ 589121 h 1302543"/>
                <a:gd name="connsiteX20" fmla="*/ 69533 w 594836"/>
                <a:gd name="connsiteY20" fmla="*/ 697706 h 1302543"/>
                <a:gd name="connsiteX21" fmla="*/ 40481 w 594836"/>
                <a:gd name="connsiteY21" fmla="*/ 727234 h 1302543"/>
                <a:gd name="connsiteX22" fmla="*/ 40481 w 594836"/>
                <a:gd name="connsiteY22" fmla="*/ 1058227 h 1302543"/>
                <a:gd name="connsiteX23" fmla="*/ 20955 w 594836"/>
                <a:gd name="connsiteY23" fmla="*/ 1077754 h 1302543"/>
                <a:gd name="connsiteX24" fmla="*/ 20955 w 594836"/>
                <a:gd name="connsiteY24" fmla="*/ 1157763 h 1302543"/>
                <a:gd name="connsiteX25" fmla="*/ 0 w 594836"/>
                <a:gd name="connsiteY25" fmla="*/ 1157763 h 1302543"/>
                <a:gd name="connsiteX26" fmla="*/ 0 w 594836"/>
                <a:gd name="connsiteY26" fmla="*/ 1231582 h 1302543"/>
                <a:gd name="connsiteX27" fmla="*/ 32385 w 594836"/>
                <a:gd name="connsiteY27" fmla="*/ 1231582 h 1302543"/>
                <a:gd name="connsiteX28" fmla="*/ 32385 w 594836"/>
                <a:gd name="connsiteY28" fmla="*/ 1302544 h 1302543"/>
                <a:gd name="connsiteX29" fmla="*/ 133826 w 594836"/>
                <a:gd name="connsiteY29" fmla="*/ 1302544 h 1302543"/>
                <a:gd name="connsiteX30" fmla="*/ 133826 w 594836"/>
                <a:gd name="connsiteY30" fmla="*/ 1201102 h 1302543"/>
                <a:gd name="connsiteX31" fmla="*/ 167640 w 594836"/>
                <a:gd name="connsiteY31" fmla="*/ 1201102 h 1302543"/>
                <a:gd name="connsiteX32" fmla="*/ 167640 w 594836"/>
                <a:gd name="connsiteY32" fmla="*/ 1164907 h 1302543"/>
                <a:gd name="connsiteX33" fmla="*/ 233363 w 594836"/>
                <a:gd name="connsiteY33" fmla="*/ 1098232 h 1302543"/>
                <a:gd name="connsiteX34" fmla="*/ 233363 w 594836"/>
                <a:gd name="connsiteY34" fmla="*/ 1062990 h 1302543"/>
                <a:gd name="connsiteX35" fmla="*/ 186690 w 594836"/>
                <a:gd name="connsiteY35" fmla="*/ 1062990 h 1302543"/>
                <a:gd name="connsiteX36" fmla="*/ 186690 w 594836"/>
                <a:gd name="connsiteY36" fmla="*/ 1005840 h 1302543"/>
                <a:gd name="connsiteX37" fmla="*/ 269081 w 594836"/>
                <a:gd name="connsiteY37" fmla="*/ 922496 h 1302543"/>
                <a:gd name="connsiteX38" fmla="*/ 269081 w 594836"/>
                <a:gd name="connsiteY38" fmla="*/ 775335 h 1302543"/>
                <a:gd name="connsiteX39" fmla="*/ 350996 w 594836"/>
                <a:gd name="connsiteY39" fmla="*/ 692467 h 1302543"/>
                <a:gd name="connsiteX40" fmla="*/ 395288 w 594836"/>
                <a:gd name="connsiteY40" fmla="*/ 692467 h 1302543"/>
                <a:gd name="connsiteX41" fmla="*/ 529114 w 594836"/>
                <a:gd name="connsiteY41" fmla="*/ 557213 h 1302543"/>
                <a:gd name="connsiteX42" fmla="*/ 459581 w 594836"/>
                <a:gd name="connsiteY42" fmla="*/ 487204 h 1302543"/>
                <a:gd name="connsiteX43" fmla="*/ 487680 w 594836"/>
                <a:gd name="connsiteY43" fmla="*/ 458629 h 1302543"/>
                <a:gd name="connsiteX44" fmla="*/ 474821 w 594836"/>
                <a:gd name="connsiteY44" fmla="*/ 445294 h 1302543"/>
                <a:gd name="connsiteX45" fmla="*/ 474821 w 594836"/>
                <a:gd name="connsiteY45" fmla="*/ 326231 h 1302543"/>
                <a:gd name="connsiteX46" fmla="*/ 527685 w 594836"/>
                <a:gd name="connsiteY46" fmla="*/ 326231 h 1302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94836" h="1302543">
                  <a:moveTo>
                    <a:pt x="527685" y="326707"/>
                  </a:moveTo>
                  <a:lnTo>
                    <a:pt x="527685" y="297656"/>
                  </a:lnTo>
                  <a:lnTo>
                    <a:pt x="594836" y="230029"/>
                  </a:lnTo>
                  <a:lnTo>
                    <a:pt x="594836" y="146685"/>
                  </a:lnTo>
                  <a:lnTo>
                    <a:pt x="522446" y="219551"/>
                  </a:lnTo>
                  <a:lnTo>
                    <a:pt x="453866" y="219551"/>
                  </a:lnTo>
                  <a:lnTo>
                    <a:pt x="453866" y="186690"/>
                  </a:lnTo>
                  <a:lnTo>
                    <a:pt x="494347" y="146209"/>
                  </a:lnTo>
                  <a:lnTo>
                    <a:pt x="432911" y="84296"/>
                  </a:lnTo>
                  <a:lnTo>
                    <a:pt x="404813" y="84296"/>
                  </a:lnTo>
                  <a:lnTo>
                    <a:pt x="331946" y="10477"/>
                  </a:lnTo>
                  <a:lnTo>
                    <a:pt x="331946" y="0"/>
                  </a:lnTo>
                  <a:lnTo>
                    <a:pt x="225266" y="0"/>
                  </a:lnTo>
                  <a:lnTo>
                    <a:pt x="189071" y="36194"/>
                  </a:lnTo>
                  <a:lnTo>
                    <a:pt x="189071" y="77152"/>
                  </a:lnTo>
                  <a:lnTo>
                    <a:pt x="153829" y="112394"/>
                  </a:lnTo>
                  <a:lnTo>
                    <a:pt x="153829" y="201930"/>
                  </a:lnTo>
                  <a:lnTo>
                    <a:pt x="113347" y="242888"/>
                  </a:lnTo>
                  <a:lnTo>
                    <a:pt x="113347" y="545306"/>
                  </a:lnTo>
                  <a:lnTo>
                    <a:pt x="69533" y="589121"/>
                  </a:lnTo>
                  <a:lnTo>
                    <a:pt x="69533" y="697706"/>
                  </a:lnTo>
                  <a:lnTo>
                    <a:pt x="40481" y="727234"/>
                  </a:lnTo>
                  <a:lnTo>
                    <a:pt x="40481" y="1058227"/>
                  </a:lnTo>
                  <a:lnTo>
                    <a:pt x="20955" y="1077754"/>
                  </a:lnTo>
                  <a:cubicBezTo>
                    <a:pt x="20955" y="1077754"/>
                    <a:pt x="25718" y="1157763"/>
                    <a:pt x="20955" y="1157763"/>
                  </a:cubicBezTo>
                  <a:lnTo>
                    <a:pt x="0" y="1157763"/>
                  </a:lnTo>
                  <a:lnTo>
                    <a:pt x="0" y="1231582"/>
                  </a:lnTo>
                  <a:lnTo>
                    <a:pt x="32385" y="1231582"/>
                  </a:lnTo>
                  <a:lnTo>
                    <a:pt x="32385" y="1302544"/>
                  </a:lnTo>
                  <a:lnTo>
                    <a:pt x="133826" y="1302544"/>
                  </a:lnTo>
                  <a:lnTo>
                    <a:pt x="133826" y="1201102"/>
                  </a:lnTo>
                  <a:lnTo>
                    <a:pt x="167640" y="1201102"/>
                  </a:lnTo>
                  <a:lnTo>
                    <a:pt x="167640" y="1164907"/>
                  </a:lnTo>
                  <a:lnTo>
                    <a:pt x="233363" y="1098232"/>
                  </a:lnTo>
                  <a:lnTo>
                    <a:pt x="233363" y="1062990"/>
                  </a:lnTo>
                  <a:lnTo>
                    <a:pt x="186690" y="1062990"/>
                  </a:lnTo>
                  <a:lnTo>
                    <a:pt x="186690" y="1005840"/>
                  </a:lnTo>
                  <a:lnTo>
                    <a:pt x="269081" y="922496"/>
                  </a:lnTo>
                  <a:lnTo>
                    <a:pt x="269081" y="775335"/>
                  </a:lnTo>
                  <a:lnTo>
                    <a:pt x="350996" y="692467"/>
                  </a:lnTo>
                  <a:lnTo>
                    <a:pt x="395288" y="692467"/>
                  </a:lnTo>
                  <a:lnTo>
                    <a:pt x="529114" y="557213"/>
                  </a:lnTo>
                  <a:lnTo>
                    <a:pt x="459581" y="487204"/>
                  </a:lnTo>
                  <a:lnTo>
                    <a:pt x="487680" y="458629"/>
                  </a:lnTo>
                  <a:lnTo>
                    <a:pt x="474821" y="445294"/>
                  </a:lnTo>
                  <a:lnTo>
                    <a:pt x="474821" y="326231"/>
                  </a:lnTo>
                  <a:lnTo>
                    <a:pt x="527685" y="32623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5" name="Forma libre: forma 866">
              <a:extLst>
                <a:ext uri="{FF2B5EF4-FFF2-40B4-BE49-F238E27FC236}">
                  <a16:creationId xmlns:a16="http://schemas.microsoft.com/office/drawing/2014/main" id="{1345B3B2-1241-9040-8618-3CA9BFF5F807}"/>
                </a:ext>
              </a:extLst>
            </p:cNvPr>
            <p:cNvSpPr/>
            <p:nvPr/>
          </p:nvSpPr>
          <p:spPr>
            <a:xfrm>
              <a:off x="1971043" y="3502857"/>
              <a:ext cx="715220" cy="867530"/>
            </a:xfrm>
            <a:custGeom>
              <a:avLst/>
              <a:gdLst>
                <a:gd name="connsiteX0" fmla="*/ 1227773 w 1227772"/>
                <a:gd name="connsiteY0" fmla="*/ 441484 h 1489233"/>
                <a:gd name="connsiteX1" fmla="*/ 1227773 w 1227772"/>
                <a:gd name="connsiteY1" fmla="*/ 513873 h 1489233"/>
                <a:gd name="connsiteX2" fmla="*/ 1102995 w 1227772"/>
                <a:gd name="connsiteY2" fmla="*/ 639604 h 1489233"/>
                <a:gd name="connsiteX3" fmla="*/ 1102995 w 1227772"/>
                <a:gd name="connsiteY3" fmla="*/ 882967 h 1489233"/>
                <a:gd name="connsiteX4" fmla="*/ 1035844 w 1227772"/>
                <a:gd name="connsiteY4" fmla="*/ 951071 h 1489233"/>
                <a:gd name="connsiteX5" fmla="*/ 1035844 w 1227772"/>
                <a:gd name="connsiteY5" fmla="*/ 1077277 h 1489233"/>
                <a:gd name="connsiteX6" fmla="*/ 930116 w 1227772"/>
                <a:gd name="connsiteY6" fmla="*/ 1077277 h 1489233"/>
                <a:gd name="connsiteX7" fmla="*/ 796766 w 1227772"/>
                <a:gd name="connsiteY7" fmla="*/ 1211580 h 1489233"/>
                <a:gd name="connsiteX8" fmla="*/ 796766 w 1227772"/>
                <a:gd name="connsiteY8" fmla="*/ 1292542 h 1489233"/>
                <a:gd name="connsiteX9" fmla="*/ 721042 w 1227772"/>
                <a:gd name="connsiteY9" fmla="*/ 1369219 h 1489233"/>
                <a:gd name="connsiteX10" fmla="*/ 721042 w 1227772"/>
                <a:gd name="connsiteY10" fmla="*/ 1432084 h 1489233"/>
                <a:gd name="connsiteX11" fmla="*/ 664369 w 1227772"/>
                <a:gd name="connsiteY11" fmla="*/ 1489234 h 1489233"/>
                <a:gd name="connsiteX12" fmla="*/ 553402 w 1227772"/>
                <a:gd name="connsiteY12" fmla="*/ 1377792 h 1489233"/>
                <a:gd name="connsiteX13" fmla="*/ 553402 w 1227772"/>
                <a:gd name="connsiteY13" fmla="*/ 1348740 h 1489233"/>
                <a:gd name="connsiteX14" fmla="*/ 620554 w 1227772"/>
                <a:gd name="connsiteY14" fmla="*/ 1281113 h 1489233"/>
                <a:gd name="connsiteX15" fmla="*/ 620554 w 1227772"/>
                <a:gd name="connsiteY15" fmla="*/ 1197292 h 1489233"/>
                <a:gd name="connsiteX16" fmla="*/ 621030 w 1227772"/>
                <a:gd name="connsiteY16" fmla="*/ 1196817 h 1489233"/>
                <a:gd name="connsiteX17" fmla="*/ 621030 w 1227772"/>
                <a:gd name="connsiteY17" fmla="*/ 1119663 h 1489233"/>
                <a:gd name="connsiteX18" fmla="*/ 580549 w 1227772"/>
                <a:gd name="connsiteY18" fmla="*/ 1119663 h 1489233"/>
                <a:gd name="connsiteX19" fmla="*/ 580549 w 1227772"/>
                <a:gd name="connsiteY19" fmla="*/ 1054894 h 1489233"/>
                <a:gd name="connsiteX20" fmla="*/ 513397 w 1227772"/>
                <a:gd name="connsiteY20" fmla="*/ 1054894 h 1489233"/>
                <a:gd name="connsiteX21" fmla="*/ 513397 w 1227772"/>
                <a:gd name="connsiteY21" fmla="*/ 819626 h 1489233"/>
                <a:gd name="connsiteX22" fmla="*/ 422434 w 1227772"/>
                <a:gd name="connsiteY22" fmla="*/ 819626 h 1489233"/>
                <a:gd name="connsiteX23" fmla="*/ 422434 w 1227772"/>
                <a:gd name="connsiteY23" fmla="*/ 714375 h 1489233"/>
                <a:gd name="connsiteX24" fmla="*/ 370046 w 1227772"/>
                <a:gd name="connsiteY24" fmla="*/ 714375 h 1489233"/>
                <a:gd name="connsiteX25" fmla="*/ 276701 w 1227772"/>
                <a:gd name="connsiteY25" fmla="*/ 620554 h 1489233"/>
                <a:gd name="connsiteX26" fmla="*/ 276701 w 1227772"/>
                <a:gd name="connsiteY26" fmla="*/ 592931 h 1489233"/>
                <a:gd name="connsiteX27" fmla="*/ 238125 w 1227772"/>
                <a:gd name="connsiteY27" fmla="*/ 553879 h 1489233"/>
                <a:gd name="connsiteX28" fmla="*/ 172402 w 1227772"/>
                <a:gd name="connsiteY28" fmla="*/ 620554 h 1489233"/>
                <a:gd name="connsiteX29" fmla="*/ 118586 w 1227772"/>
                <a:gd name="connsiteY29" fmla="*/ 620554 h 1489233"/>
                <a:gd name="connsiteX30" fmla="*/ 0 w 1227772"/>
                <a:gd name="connsiteY30" fmla="*/ 501015 h 1489233"/>
                <a:gd name="connsiteX31" fmla="*/ 0 w 1227772"/>
                <a:gd name="connsiteY31" fmla="*/ 442436 h 1489233"/>
                <a:gd name="connsiteX32" fmla="*/ 84296 w 1227772"/>
                <a:gd name="connsiteY32" fmla="*/ 357188 h 1489233"/>
                <a:gd name="connsiteX33" fmla="*/ 132397 w 1227772"/>
                <a:gd name="connsiteY33" fmla="*/ 357188 h 1489233"/>
                <a:gd name="connsiteX34" fmla="*/ 133350 w 1227772"/>
                <a:gd name="connsiteY34" fmla="*/ 280988 h 1489233"/>
                <a:gd name="connsiteX35" fmla="*/ 132397 w 1227772"/>
                <a:gd name="connsiteY35" fmla="*/ 126682 h 1489233"/>
                <a:gd name="connsiteX36" fmla="*/ 212884 w 1227772"/>
                <a:gd name="connsiteY36" fmla="*/ 126682 h 1489233"/>
                <a:gd name="connsiteX37" fmla="*/ 212884 w 1227772"/>
                <a:gd name="connsiteY37" fmla="*/ 170973 h 1489233"/>
                <a:gd name="connsiteX38" fmla="*/ 285274 w 1227772"/>
                <a:gd name="connsiteY38" fmla="*/ 170973 h 1489233"/>
                <a:gd name="connsiteX39" fmla="*/ 340519 w 1227772"/>
                <a:gd name="connsiteY39" fmla="*/ 115252 h 1489233"/>
                <a:gd name="connsiteX40" fmla="*/ 340519 w 1227772"/>
                <a:gd name="connsiteY40" fmla="*/ 97155 h 1489233"/>
                <a:gd name="connsiteX41" fmla="*/ 299561 w 1227772"/>
                <a:gd name="connsiteY41" fmla="*/ 97155 h 1489233"/>
                <a:gd name="connsiteX42" fmla="*/ 299561 w 1227772"/>
                <a:gd name="connsiteY42" fmla="*/ 45719 h 1489233"/>
                <a:gd name="connsiteX43" fmla="*/ 321469 w 1227772"/>
                <a:gd name="connsiteY43" fmla="*/ 23336 h 1489233"/>
                <a:gd name="connsiteX44" fmla="*/ 360521 w 1227772"/>
                <a:gd name="connsiteY44" fmla="*/ 62865 h 1489233"/>
                <a:gd name="connsiteX45" fmla="*/ 422910 w 1227772"/>
                <a:gd name="connsiteY45" fmla="*/ 0 h 1489233"/>
                <a:gd name="connsiteX46" fmla="*/ 437674 w 1227772"/>
                <a:gd name="connsiteY46" fmla="*/ 0 h 1489233"/>
                <a:gd name="connsiteX47" fmla="*/ 437674 w 1227772"/>
                <a:gd name="connsiteY47" fmla="*/ 111442 h 1489233"/>
                <a:gd name="connsiteX48" fmla="*/ 478155 w 1227772"/>
                <a:gd name="connsiteY48" fmla="*/ 151923 h 1489233"/>
                <a:gd name="connsiteX49" fmla="*/ 513397 w 1227772"/>
                <a:gd name="connsiteY49" fmla="*/ 151923 h 1489233"/>
                <a:gd name="connsiteX50" fmla="*/ 553879 w 1227772"/>
                <a:gd name="connsiteY50" fmla="*/ 110966 h 1489233"/>
                <a:gd name="connsiteX51" fmla="*/ 668655 w 1227772"/>
                <a:gd name="connsiteY51" fmla="*/ 110966 h 1489233"/>
                <a:gd name="connsiteX52" fmla="*/ 725329 w 1227772"/>
                <a:gd name="connsiteY52" fmla="*/ 53816 h 1489233"/>
                <a:gd name="connsiteX53" fmla="*/ 743426 w 1227772"/>
                <a:gd name="connsiteY53" fmla="*/ 71913 h 1489233"/>
                <a:gd name="connsiteX54" fmla="*/ 743426 w 1227772"/>
                <a:gd name="connsiteY54" fmla="*/ 198119 h 1489233"/>
                <a:gd name="connsiteX55" fmla="*/ 815816 w 1227772"/>
                <a:gd name="connsiteY55" fmla="*/ 198119 h 1489233"/>
                <a:gd name="connsiteX56" fmla="*/ 920115 w 1227772"/>
                <a:gd name="connsiteY56" fmla="*/ 303371 h 1489233"/>
                <a:gd name="connsiteX57" fmla="*/ 1090136 w 1227772"/>
                <a:gd name="connsiteY57" fmla="*/ 303371 h 1489233"/>
                <a:gd name="connsiteX58" fmla="*/ 1227773 w 1227772"/>
                <a:gd name="connsiteY58" fmla="*/ 441484 h 148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1227772" h="1489233">
                  <a:moveTo>
                    <a:pt x="1227773" y="441484"/>
                  </a:moveTo>
                  <a:lnTo>
                    <a:pt x="1227773" y="513873"/>
                  </a:lnTo>
                  <a:lnTo>
                    <a:pt x="1102995" y="639604"/>
                  </a:lnTo>
                  <a:lnTo>
                    <a:pt x="1102995" y="882967"/>
                  </a:lnTo>
                  <a:lnTo>
                    <a:pt x="1035844" y="951071"/>
                  </a:lnTo>
                  <a:lnTo>
                    <a:pt x="1035844" y="1077277"/>
                  </a:lnTo>
                  <a:lnTo>
                    <a:pt x="930116" y="1077277"/>
                  </a:lnTo>
                  <a:lnTo>
                    <a:pt x="796766" y="1211580"/>
                  </a:lnTo>
                  <a:lnTo>
                    <a:pt x="796766" y="1292542"/>
                  </a:lnTo>
                  <a:lnTo>
                    <a:pt x="721042" y="1369219"/>
                  </a:lnTo>
                  <a:lnTo>
                    <a:pt x="721042" y="1432084"/>
                  </a:lnTo>
                  <a:lnTo>
                    <a:pt x="664369" y="1489234"/>
                  </a:lnTo>
                  <a:lnTo>
                    <a:pt x="553402" y="1377792"/>
                  </a:lnTo>
                  <a:lnTo>
                    <a:pt x="553402" y="1348740"/>
                  </a:lnTo>
                  <a:lnTo>
                    <a:pt x="620554" y="1281113"/>
                  </a:lnTo>
                  <a:lnTo>
                    <a:pt x="620554" y="1197292"/>
                  </a:lnTo>
                  <a:lnTo>
                    <a:pt x="621030" y="1196817"/>
                  </a:lnTo>
                  <a:lnTo>
                    <a:pt x="621030" y="1119663"/>
                  </a:lnTo>
                  <a:lnTo>
                    <a:pt x="580549" y="1119663"/>
                  </a:lnTo>
                  <a:lnTo>
                    <a:pt x="580549" y="1054894"/>
                  </a:lnTo>
                  <a:lnTo>
                    <a:pt x="513397" y="1054894"/>
                  </a:lnTo>
                  <a:lnTo>
                    <a:pt x="513397" y="819626"/>
                  </a:lnTo>
                  <a:lnTo>
                    <a:pt x="422434" y="819626"/>
                  </a:lnTo>
                  <a:lnTo>
                    <a:pt x="422434" y="714375"/>
                  </a:lnTo>
                  <a:lnTo>
                    <a:pt x="370046" y="714375"/>
                  </a:lnTo>
                  <a:lnTo>
                    <a:pt x="276701" y="620554"/>
                  </a:lnTo>
                  <a:lnTo>
                    <a:pt x="276701" y="592931"/>
                  </a:lnTo>
                  <a:lnTo>
                    <a:pt x="238125" y="553879"/>
                  </a:lnTo>
                  <a:lnTo>
                    <a:pt x="172402" y="620554"/>
                  </a:lnTo>
                  <a:lnTo>
                    <a:pt x="118586" y="620554"/>
                  </a:lnTo>
                  <a:lnTo>
                    <a:pt x="0" y="501015"/>
                  </a:lnTo>
                  <a:lnTo>
                    <a:pt x="0" y="442436"/>
                  </a:lnTo>
                  <a:lnTo>
                    <a:pt x="84296" y="357188"/>
                  </a:lnTo>
                  <a:lnTo>
                    <a:pt x="132397" y="357188"/>
                  </a:lnTo>
                  <a:cubicBezTo>
                    <a:pt x="133350" y="357188"/>
                    <a:pt x="133350" y="322898"/>
                    <a:pt x="133350" y="280988"/>
                  </a:cubicBezTo>
                  <a:cubicBezTo>
                    <a:pt x="133350" y="213836"/>
                    <a:pt x="132397" y="126682"/>
                    <a:pt x="132397" y="126682"/>
                  </a:cubicBezTo>
                  <a:lnTo>
                    <a:pt x="212884" y="126682"/>
                  </a:lnTo>
                  <a:lnTo>
                    <a:pt x="212884" y="170973"/>
                  </a:lnTo>
                  <a:cubicBezTo>
                    <a:pt x="212884" y="170973"/>
                    <a:pt x="282892" y="173355"/>
                    <a:pt x="285274" y="170973"/>
                  </a:cubicBezTo>
                  <a:cubicBezTo>
                    <a:pt x="287655" y="168592"/>
                    <a:pt x="340519" y="115252"/>
                    <a:pt x="340519" y="115252"/>
                  </a:cubicBezTo>
                  <a:lnTo>
                    <a:pt x="340519" y="97155"/>
                  </a:lnTo>
                  <a:lnTo>
                    <a:pt x="299561" y="97155"/>
                  </a:lnTo>
                  <a:lnTo>
                    <a:pt x="299561" y="45719"/>
                  </a:lnTo>
                  <a:lnTo>
                    <a:pt x="321469" y="23336"/>
                  </a:lnTo>
                  <a:lnTo>
                    <a:pt x="360521" y="62865"/>
                  </a:lnTo>
                  <a:lnTo>
                    <a:pt x="422910" y="0"/>
                  </a:lnTo>
                  <a:lnTo>
                    <a:pt x="437674" y="0"/>
                  </a:lnTo>
                  <a:lnTo>
                    <a:pt x="437674" y="111442"/>
                  </a:lnTo>
                  <a:lnTo>
                    <a:pt x="478155" y="151923"/>
                  </a:lnTo>
                  <a:lnTo>
                    <a:pt x="513397" y="151923"/>
                  </a:lnTo>
                  <a:lnTo>
                    <a:pt x="553879" y="110966"/>
                  </a:lnTo>
                  <a:lnTo>
                    <a:pt x="668655" y="110966"/>
                  </a:lnTo>
                  <a:lnTo>
                    <a:pt x="725329" y="53816"/>
                  </a:lnTo>
                  <a:lnTo>
                    <a:pt x="743426" y="71913"/>
                  </a:lnTo>
                  <a:lnTo>
                    <a:pt x="743426" y="198119"/>
                  </a:lnTo>
                  <a:lnTo>
                    <a:pt x="815816" y="198119"/>
                  </a:lnTo>
                  <a:lnTo>
                    <a:pt x="920115" y="303371"/>
                  </a:lnTo>
                  <a:lnTo>
                    <a:pt x="1090136" y="303371"/>
                  </a:lnTo>
                  <a:lnTo>
                    <a:pt x="1227773" y="441484"/>
                  </a:lnTo>
                  <a:close/>
                </a:path>
              </a:pathLst>
            </a:custGeom>
            <a:solidFill>
              <a:srgbClr val="C5AC9A"/>
            </a:solidFill>
            <a:ln w="6350" cap="flat">
              <a:solidFill>
                <a:srgbClr val="FFFFFF"/>
              </a:solidFill>
              <a:prstDash val="solid"/>
              <a:miter/>
            </a:ln>
          </p:spPr>
          <p:txBody>
            <a:bodyPr rtlCol="0" anchor="ctr"/>
            <a:lstStyle/>
            <a:p>
              <a:endParaRPr lang="es-ES"/>
            </a:p>
          </p:txBody>
        </p:sp>
        <p:sp>
          <p:nvSpPr>
            <p:cNvPr id="516" name="Forma libre: forma 867">
              <a:extLst>
                <a:ext uri="{FF2B5EF4-FFF2-40B4-BE49-F238E27FC236}">
                  <a16:creationId xmlns:a16="http://schemas.microsoft.com/office/drawing/2014/main" id="{EC00844B-225D-8044-80C6-97F63D39B316}"/>
                </a:ext>
              </a:extLst>
            </p:cNvPr>
            <p:cNvSpPr/>
            <p:nvPr/>
          </p:nvSpPr>
          <p:spPr>
            <a:xfrm>
              <a:off x="2179118" y="4056057"/>
              <a:ext cx="153697" cy="186434"/>
            </a:xfrm>
            <a:custGeom>
              <a:avLst/>
              <a:gdLst>
                <a:gd name="connsiteX0" fmla="*/ 263842 w 263842"/>
                <a:gd name="connsiteY0" fmla="*/ 169545 h 320039"/>
                <a:gd name="connsiteX1" fmla="*/ 263842 w 263842"/>
                <a:gd name="connsiteY1" fmla="*/ 246698 h 320039"/>
                <a:gd name="connsiteX2" fmla="*/ 263366 w 263842"/>
                <a:gd name="connsiteY2" fmla="*/ 247174 h 320039"/>
                <a:gd name="connsiteX3" fmla="*/ 191452 w 263842"/>
                <a:gd name="connsiteY3" fmla="*/ 320040 h 320039"/>
                <a:gd name="connsiteX4" fmla="*/ 122396 w 263842"/>
                <a:gd name="connsiteY4" fmla="*/ 320040 h 320039"/>
                <a:gd name="connsiteX5" fmla="*/ 122396 w 263842"/>
                <a:gd name="connsiteY5" fmla="*/ 287179 h 320039"/>
                <a:gd name="connsiteX6" fmla="*/ 162877 w 263842"/>
                <a:gd name="connsiteY6" fmla="*/ 246698 h 320039"/>
                <a:gd name="connsiteX7" fmla="*/ 101441 w 263842"/>
                <a:gd name="connsiteY7" fmla="*/ 184309 h 320039"/>
                <a:gd name="connsiteX8" fmla="*/ 73342 w 263842"/>
                <a:gd name="connsiteY8" fmla="*/ 184309 h 320039"/>
                <a:gd name="connsiteX9" fmla="*/ 0 w 263842"/>
                <a:gd name="connsiteY9" fmla="*/ 110966 h 320039"/>
                <a:gd name="connsiteX10" fmla="*/ 0 w 263842"/>
                <a:gd name="connsiteY10" fmla="*/ 0 h 320039"/>
                <a:gd name="connsiteX11" fmla="*/ 156210 w 263842"/>
                <a:gd name="connsiteY11" fmla="*/ 0 h 320039"/>
                <a:gd name="connsiteX12" fmla="*/ 156210 w 263842"/>
                <a:gd name="connsiteY12" fmla="*/ 104775 h 320039"/>
                <a:gd name="connsiteX13" fmla="*/ 223838 w 263842"/>
                <a:gd name="connsiteY13" fmla="*/ 104775 h 320039"/>
                <a:gd name="connsiteX14" fmla="*/ 223838 w 263842"/>
                <a:gd name="connsiteY14" fmla="*/ 169545 h 32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3842" h="320039">
                  <a:moveTo>
                    <a:pt x="263842" y="169545"/>
                  </a:moveTo>
                  <a:lnTo>
                    <a:pt x="263842" y="246698"/>
                  </a:lnTo>
                  <a:lnTo>
                    <a:pt x="263366" y="247174"/>
                  </a:lnTo>
                  <a:lnTo>
                    <a:pt x="191452" y="320040"/>
                  </a:lnTo>
                  <a:lnTo>
                    <a:pt x="122396" y="320040"/>
                  </a:lnTo>
                  <a:lnTo>
                    <a:pt x="122396" y="287179"/>
                  </a:lnTo>
                  <a:lnTo>
                    <a:pt x="162877" y="246698"/>
                  </a:lnTo>
                  <a:lnTo>
                    <a:pt x="101441" y="184309"/>
                  </a:lnTo>
                  <a:lnTo>
                    <a:pt x="73342" y="184309"/>
                  </a:lnTo>
                  <a:lnTo>
                    <a:pt x="0" y="110966"/>
                  </a:lnTo>
                  <a:lnTo>
                    <a:pt x="0" y="0"/>
                  </a:lnTo>
                  <a:lnTo>
                    <a:pt x="156210" y="0"/>
                  </a:lnTo>
                  <a:lnTo>
                    <a:pt x="156210" y="104775"/>
                  </a:lnTo>
                  <a:lnTo>
                    <a:pt x="223838" y="104775"/>
                  </a:lnTo>
                  <a:lnTo>
                    <a:pt x="223838" y="16954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7" name="Forma libre: forma 868">
              <a:extLst>
                <a:ext uri="{FF2B5EF4-FFF2-40B4-BE49-F238E27FC236}">
                  <a16:creationId xmlns:a16="http://schemas.microsoft.com/office/drawing/2014/main" id="{DECBAA28-AE6E-C049-810B-241493245D5B}"/>
                </a:ext>
              </a:extLst>
            </p:cNvPr>
            <p:cNvSpPr/>
            <p:nvPr/>
          </p:nvSpPr>
          <p:spPr>
            <a:xfrm>
              <a:off x="2057880" y="3825234"/>
              <a:ext cx="212235" cy="310446"/>
            </a:xfrm>
            <a:custGeom>
              <a:avLst/>
              <a:gdLst>
                <a:gd name="connsiteX0" fmla="*/ 364331 w 364331"/>
                <a:gd name="connsiteY0" fmla="*/ 265748 h 532923"/>
                <a:gd name="connsiteX1" fmla="*/ 364331 w 364331"/>
                <a:gd name="connsiteY1" fmla="*/ 396240 h 532923"/>
                <a:gd name="connsiteX2" fmla="*/ 208597 w 364331"/>
                <a:gd name="connsiteY2" fmla="*/ 396240 h 532923"/>
                <a:gd name="connsiteX3" fmla="*/ 208597 w 364331"/>
                <a:gd name="connsiteY3" fmla="*/ 496729 h 532923"/>
                <a:gd name="connsiteX4" fmla="*/ 101917 w 364331"/>
                <a:gd name="connsiteY4" fmla="*/ 496729 h 532923"/>
                <a:gd name="connsiteX5" fmla="*/ 65722 w 364331"/>
                <a:gd name="connsiteY5" fmla="*/ 532923 h 532923"/>
                <a:gd name="connsiteX6" fmla="*/ 42863 w 364331"/>
                <a:gd name="connsiteY6" fmla="*/ 532923 h 532923"/>
                <a:gd name="connsiteX7" fmla="*/ 42863 w 364331"/>
                <a:gd name="connsiteY7" fmla="*/ 366236 h 532923"/>
                <a:gd name="connsiteX8" fmla="*/ 0 w 364331"/>
                <a:gd name="connsiteY8" fmla="*/ 322421 h 532923"/>
                <a:gd name="connsiteX9" fmla="*/ 0 w 364331"/>
                <a:gd name="connsiteY9" fmla="*/ 66198 h 532923"/>
                <a:gd name="connsiteX10" fmla="*/ 23336 w 364331"/>
                <a:gd name="connsiteY10" fmla="*/ 66198 h 532923"/>
                <a:gd name="connsiteX11" fmla="*/ 89059 w 364331"/>
                <a:gd name="connsiteY11" fmla="*/ 0 h 532923"/>
                <a:gd name="connsiteX12" fmla="*/ 128111 w 364331"/>
                <a:gd name="connsiteY12" fmla="*/ 39052 h 532923"/>
                <a:gd name="connsiteX13" fmla="*/ 128111 w 364331"/>
                <a:gd name="connsiteY13" fmla="*/ 66198 h 532923"/>
                <a:gd name="connsiteX14" fmla="*/ 220980 w 364331"/>
                <a:gd name="connsiteY14" fmla="*/ 160496 h 532923"/>
                <a:gd name="connsiteX15" fmla="*/ 273844 w 364331"/>
                <a:gd name="connsiteY15" fmla="*/ 160496 h 532923"/>
                <a:gd name="connsiteX16" fmla="*/ 273844 w 364331"/>
                <a:gd name="connsiteY16" fmla="*/ 265748 h 532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331" h="532923">
                  <a:moveTo>
                    <a:pt x="364331" y="265748"/>
                  </a:moveTo>
                  <a:lnTo>
                    <a:pt x="364331" y="396240"/>
                  </a:lnTo>
                  <a:lnTo>
                    <a:pt x="208597" y="396240"/>
                  </a:lnTo>
                  <a:lnTo>
                    <a:pt x="208597" y="496729"/>
                  </a:lnTo>
                  <a:lnTo>
                    <a:pt x="101917" y="496729"/>
                  </a:lnTo>
                  <a:lnTo>
                    <a:pt x="65722" y="532923"/>
                  </a:lnTo>
                  <a:lnTo>
                    <a:pt x="42863" y="532923"/>
                  </a:lnTo>
                  <a:lnTo>
                    <a:pt x="42863" y="366236"/>
                  </a:lnTo>
                  <a:lnTo>
                    <a:pt x="0" y="322421"/>
                  </a:lnTo>
                  <a:lnTo>
                    <a:pt x="0" y="66198"/>
                  </a:lnTo>
                  <a:lnTo>
                    <a:pt x="23336" y="66198"/>
                  </a:lnTo>
                  <a:lnTo>
                    <a:pt x="89059" y="0"/>
                  </a:lnTo>
                  <a:lnTo>
                    <a:pt x="128111" y="39052"/>
                  </a:lnTo>
                  <a:lnTo>
                    <a:pt x="128111" y="66198"/>
                  </a:lnTo>
                  <a:lnTo>
                    <a:pt x="220980" y="160496"/>
                  </a:lnTo>
                  <a:lnTo>
                    <a:pt x="273844" y="160496"/>
                  </a:lnTo>
                  <a:lnTo>
                    <a:pt x="273844" y="26574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18" name="Forma libre: forma 869">
              <a:extLst>
                <a:ext uri="{FF2B5EF4-FFF2-40B4-BE49-F238E27FC236}">
                  <a16:creationId xmlns:a16="http://schemas.microsoft.com/office/drawing/2014/main" id="{854F1061-A660-AE46-865D-D378F271312F}"/>
                </a:ext>
              </a:extLst>
            </p:cNvPr>
            <p:cNvSpPr/>
            <p:nvPr/>
          </p:nvSpPr>
          <p:spPr>
            <a:xfrm>
              <a:off x="2196041" y="3384671"/>
              <a:ext cx="19697" cy="16369"/>
            </a:xfrm>
            <a:custGeom>
              <a:avLst/>
              <a:gdLst>
                <a:gd name="connsiteX0" fmla="*/ 0 w 33813"/>
                <a:gd name="connsiteY0" fmla="*/ 6191 h 28099"/>
                <a:gd name="connsiteX1" fmla="*/ 21431 w 33813"/>
                <a:gd name="connsiteY1" fmla="*/ 28099 h 28099"/>
                <a:gd name="connsiteX2" fmla="*/ 33814 w 33813"/>
                <a:gd name="connsiteY2" fmla="*/ 15716 h 28099"/>
                <a:gd name="connsiteX3" fmla="*/ 18574 w 33813"/>
                <a:gd name="connsiteY3" fmla="*/ 0 h 28099"/>
                <a:gd name="connsiteX4" fmla="*/ 0 w 33813"/>
                <a:gd name="connsiteY4" fmla="*/ 9049 h 280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13" h="28099">
                  <a:moveTo>
                    <a:pt x="0" y="6191"/>
                  </a:moveTo>
                  <a:lnTo>
                    <a:pt x="21431" y="28099"/>
                  </a:lnTo>
                  <a:lnTo>
                    <a:pt x="33814" y="15716"/>
                  </a:lnTo>
                  <a:lnTo>
                    <a:pt x="18574" y="0"/>
                  </a:lnTo>
                  <a:lnTo>
                    <a:pt x="0" y="9049"/>
                  </a:lnTo>
                </a:path>
              </a:pathLst>
            </a:custGeom>
            <a:solidFill>
              <a:srgbClr val="F6F6F6"/>
            </a:solidFill>
            <a:ln w="6350" cap="flat">
              <a:solidFill>
                <a:srgbClr val="FFFFFF"/>
              </a:solidFill>
              <a:prstDash val="solid"/>
              <a:miter/>
            </a:ln>
          </p:spPr>
          <p:txBody>
            <a:bodyPr rtlCol="0" anchor="ctr"/>
            <a:lstStyle/>
            <a:p>
              <a:endParaRPr lang="es-ES"/>
            </a:p>
          </p:txBody>
        </p:sp>
        <p:sp>
          <p:nvSpPr>
            <p:cNvPr id="519" name="Forma libre: forma 870">
              <a:extLst>
                <a:ext uri="{FF2B5EF4-FFF2-40B4-BE49-F238E27FC236}">
                  <a16:creationId xmlns:a16="http://schemas.microsoft.com/office/drawing/2014/main" id="{343D419A-04CE-554F-AF6B-5E885717E862}"/>
                </a:ext>
              </a:extLst>
            </p:cNvPr>
            <p:cNvSpPr/>
            <p:nvPr/>
          </p:nvSpPr>
          <p:spPr>
            <a:xfrm>
              <a:off x="251519" y="1774733"/>
              <a:ext cx="494106" cy="520462"/>
            </a:xfrm>
            <a:custGeom>
              <a:avLst/>
              <a:gdLst>
                <a:gd name="connsiteX0" fmla="*/ 143351 w 848201"/>
                <a:gd name="connsiteY0" fmla="*/ 162877 h 893444"/>
                <a:gd name="connsiteX1" fmla="*/ 60960 w 848201"/>
                <a:gd name="connsiteY1" fmla="*/ 162877 h 893444"/>
                <a:gd name="connsiteX2" fmla="*/ 60960 w 848201"/>
                <a:gd name="connsiteY2" fmla="*/ 204311 h 893444"/>
                <a:gd name="connsiteX3" fmla="*/ 165259 w 848201"/>
                <a:gd name="connsiteY3" fmla="*/ 204311 h 893444"/>
                <a:gd name="connsiteX4" fmla="*/ 226219 w 848201"/>
                <a:gd name="connsiteY4" fmla="*/ 265747 h 893444"/>
                <a:gd name="connsiteX5" fmla="*/ 226219 w 848201"/>
                <a:gd name="connsiteY5" fmla="*/ 290989 h 893444"/>
                <a:gd name="connsiteX6" fmla="*/ 44768 w 848201"/>
                <a:gd name="connsiteY6" fmla="*/ 290989 h 893444"/>
                <a:gd name="connsiteX7" fmla="*/ 0 w 848201"/>
                <a:gd name="connsiteY7" fmla="*/ 336232 h 893444"/>
                <a:gd name="connsiteX8" fmla="*/ 41434 w 848201"/>
                <a:gd name="connsiteY8" fmla="*/ 377666 h 893444"/>
                <a:gd name="connsiteX9" fmla="*/ 247174 w 848201"/>
                <a:gd name="connsiteY9" fmla="*/ 377666 h 893444"/>
                <a:gd name="connsiteX10" fmla="*/ 247174 w 848201"/>
                <a:gd name="connsiteY10" fmla="*/ 460057 h 893444"/>
                <a:gd name="connsiteX11" fmla="*/ 123349 w 848201"/>
                <a:gd name="connsiteY11" fmla="*/ 460057 h 893444"/>
                <a:gd name="connsiteX12" fmla="*/ 69056 w 848201"/>
                <a:gd name="connsiteY12" fmla="*/ 514350 h 893444"/>
                <a:gd name="connsiteX13" fmla="*/ 69056 w 848201"/>
                <a:gd name="connsiteY13" fmla="*/ 609600 h 893444"/>
                <a:gd name="connsiteX14" fmla="*/ 89535 w 848201"/>
                <a:gd name="connsiteY14" fmla="*/ 630078 h 893444"/>
                <a:gd name="connsiteX15" fmla="*/ 183833 w 848201"/>
                <a:gd name="connsiteY15" fmla="*/ 630078 h 893444"/>
                <a:gd name="connsiteX16" fmla="*/ 183833 w 848201"/>
                <a:gd name="connsiteY16" fmla="*/ 672941 h 893444"/>
                <a:gd name="connsiteX17" fmla="*/ 336233 w 848201"/>
                <a:gd name="connsiteY17" fmla="*/ 672941 h 893444"/>
                <a:gd name="connsiteX18" fmla="*/ 360521 w 848201"/>
                <a:gd name="connsiteY18" fmla="*/ 696753 h 893444"/>
                <a:gd name="connsiteX19" fmla="*/ 232410 w 848201"/>
                <a:gd name="connsiteY19" fmla="*/ 826293 h 893444"/>
                <a:gd name="connsiteX20" fmla="*/ 200978 w 848201"/>
                <a:gd name="connsiteY20" fmla="*/ 826293 h 893444"/>
                <a:gd name="connsiteX21" fmla="*/ 162401 w 848201"/>
                <a:gd name="connsiteY21" fmla="*/ 865347 h 893444"/>
                <a:gd name="connsiteX22" fmla="*/ 190024 w 848201"/>
                <a:gd name="connsiteY22" fmla="*/ 893445 h 893444"/>
                <a:gd name="connsiteX23" fmla="*/ 242888 w 848201"/>
                <a:gd name="connsiteY23" fmla="*/ 840105 h 893444"/>
                <a:gd name="connsiteX24" fmla="*/ 262414 w 848201"/>
                <a:gd name="connsiteY24" fmla="*/ 860107 h 893444"/>
                <a:gd name="connsiteX25" fmla="*/ 347186 w 848201"/>
                <a:gd name="connsiteY25" fmla="*/ 774382 h 893444"/>
                <a:gd name="connsiteX26" fmla="*/ 367189 w 848201"/>
                <a:gd name="connsiteY26" fmla="*/ 794385 h 893444"/>
                <a:gd name="connsiteX27" fmla="*/ 454343 w 848201"/>
                <a:gd name="connsiteY27" fmla="*/ 707231 h 893444"/>
                <a:gd name="connsiteX28" fmla="*/ 421958 w 848201"/>
                <a:gd name="connsiteY28" fmla="*/ 674846 h 893444"/>
                <a:gd name="connsiteX29" fmla="*/ 555308 w 848201"/>
                <a:gd name="connsiteY29" fmla="*/ 540544 h 893444"/>
                <a:gd name="connsiteX30" fmla="*/ 588169 w 848201"/>
                <a:gd name="connsiteY30" fmla="*/ 573881 h 893444"/>
                <a:gd name="connsiteX31" fmla="*/ 495776 w 848201"/>
                <a:gd name="connsiteY31" fmla="*/ 667226 h 893444"/>
                <a:gd name="connsiteX32" fmla="*/ 534829 w 848201"/>
                <a:gd name="connsiteY32" fmla="*/ 706278 h 893444"/>
                <a:gd name="connsiteX33" fmla="*/ 679133 w 848201"/>
                <a:gd name="connsiteY33" fmla="*/ 561022 h 893444"/>
                <a:gd name="connsiteX34" fmla="*/ 752475 w 848201"/>
                <a:gd name="connsiteY34" fmla="*/ 634841 h 893444"/>
                <a:gd name="connsiteX35" fmla="*/ 848201 w 848201"/>
                <a:gd name="connsiteY35" fmla="*/ 634841 h 893444"/>
                <a:gd name="connsiteX36" fmla="*/ 848201 w 848201"/>
                <a:gd name="connsiteY36" fmla="*/ 97631 h 893444"/>
                <a:gd name="connsiteX37" fmla="*/ 654844 w 848201"/>
                <a:gd name="connsiteY37" fmla="*/ 97631 h 893444"/>
                <a:gd name="connsiteX38" fmla="*/ 613410 w 848201"/>
                <a:gd name="connsiteY38" fmla="*/ 56197 h 893444"/>
                <a:gd name="connsiteX39" fmla="*/ 360521 w 848201"/>
                <a:gd name="connsiteY39" fmla="*/ 56197 h 893444"/>
                <a:gd name="connsiteX40" fmla="*/ 304800 w 848201"/>
                <a:gd name="connsiteY40" fmla="*/ 0 h 89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848201" h="893444">
                  <a:moveTo>
                    <a:pt x="143351" y="162877"/>
                  </a:moveTo>
                  <a:lnTo>
                    <a:pt x="60960" y="162877"/>
                  </a:lnTo>
                  <a:lnTo>
                    <a:pt x="60960" y="204311"/>
                  </a:lnTo>
                  <a:lnTo>
                    <a:pt x="165259" y="204311"/>
                  </a:lnTo>
                  <a:lnTo>
                    <a:pt x="226219" y="265747"/>
                  </a:lnTo>
                  <a:lnTo>
                    <a:pt x="226219" y="290989"/>
                  </a:lnTo>
                  <a:lnTo>
                    <a:pt x="44768" y="290989"/>
                  </a:lnTo>
                  <a:lnTo>
                    <a:pt x="0" y="336232"/>
                  </a:lnTo>
                  <a:lnTo>
                    <a:pt x="41434" y="377666"/>
                  </a:lnTo>
                  <a:lnTo>
                    <a:pt x="247174" y="377666"/>
                  </a:lnTo>
                  <a:lnTo>
                    <a:pt x="247174" y="460057"/>
                  </a:lnTo>
                  <a:lnTo>
                    <a:pt x="123349" y="460057"/>
                  </a:lnTo>
                  <a:lnTo>
                    <a:pt x="69056" y="514350"/>
                  </a:lnTo>
                  <a:lnTo>
                    <a:pt x="69056" y="609600"/>
                  </a:lnTo>
                  <a:lnTo>
                    <a:pt x="89535" y="630078"/>
                  </a:lnTo>
                  <a:lnTo>
                    <a:pt x="183833" y="630078"/>
                  </a:lnTo>
                  <a:lnTo>
                    <a:pt x="183833" y="672941"/>
                  </a:lnTo>
                  <a:lnTo>
                    <a:pt x="336233" y="672941"/>
                  </a:lnTo>
                  <a:lnTo>
                    <a:pt x="360521" y="696753"/>
                  </a:lnTo>
                  <a:lnTo>
                    <a:pt x="232410" y="826293"/>
                  </a:lnTo>
                  <a:lnTo>
                    <a:pt x="200978" y="826293"/>
                  </a:lnTo>
                  <a:lnTo>
                    <a:pt x="162401" y="865347"/>
                  </a:lnTo>
                  <a:lnTo>
                    <a:pt x="190024" y="893445"/>
                  </a:lnTo>
                  <a:lnTo>
                    <a:pt x="242888" y="840105"/>
                  </a:lnTo>
                  <a:lnTo>
                    <a:pt x="262414" y="860107"/>
                  </a:lnTo>
                  <a:lnTo>
                    <a:pt x="347186" y="774382"/>
                  </a:lnTo>
                  <a:lnTo>
                    <a:pt x="367189" y="794385"/>
                  </a:lnTo>
                  <a:lnTo>
                    <a:pt x="454343" y="707231"/>
                  </a:lnTo>
                  <a:lnTo>
                    <a:pt x="421958" y="674846"/>
                  </a:lnTo>
                  <a:lnTo>
                    <a:pt x="555308" y="540544"/>
                  </a:lnTo>
                  <a:lnTo>
                    <a:pt x="588169" y="573881"/>
                  </a:lnTo>
                  <a:lnTo>
                    <a:pt x="495776" y="667226"/>
                  </a:lnTo>
                  <a:lnTo>
                    <a:pt x="534829" y="706278"/>
                  </a:lnTo>
                  <a:lnTo>
                    <a:pt x="679133" y="561022"/>
                  </a:lnTo>
                  <a:lnTo>
                    <a:pt x="752475" y="634841"/>
                  </a:lnTo>
                  <a:lnTo>
                    <a:pt x="848201" y="634841"/>
                  </a:lnTo>
                  <a:lnTo>
                    <a:pt x="848201" y="97631"/>
                  </a:lnTo>
                  <a:lnTo>
                    <a:pt x="654844" y="97631"/>
                  </a:lnTo>
                  <a:lnTo>
                    <a:pt x="613410" y="56197"/>
                  </a:lnTo>
                  <a:lnTo>
                    <a:pt x="360521" y="56197"/>
                  </a:lnTo>
                  <a:lnTo>
                    <a:pt x="304800" y="0"/>
                  </a:lnTo>
                  <a:close/>
                </a:path>
              </a:pathLst>
            </a:custGeom>
            <a:solidFill>
              <a:srgbClr val="97AEA0"/>
            </a:solidFill>
            <a:ln w="6350" cap="flat">
              <a:solidFill>
                <a:srgbClr val="FFFFFF"/>
              </a:solidFill>
              <a:prstDash val="solid"/>
              <a:miter/>
            </a:ln>
          </p:spPr>
          <p:txBody>
            <a:bodyPr rtlCol="0" anchor="ctr"/>
            <a:lstStyle/>
            <a:p>
              <a:endParaRPr lang="es-ES"/>
            </a:p>
          </p:txBody>
        </p:sp>
        <p:sp>
          <p:nvSpPr>
            <p:cNvPr id="520" name="Forma libre: forma 871">
              <a:extLst>
                <a:ext uri="{FF2B5EF4-FFF2-40B4-BE49-F238E27FC236}">
                  <a16:creationId xmlns:a16="http://schemas.microsoft.com/office/drawing/2014/main" id="{07057C65-5478-614F-84B0-C6BCD7411DE4}"/>
                </a:ext>
              </a:extLst>
            </p:cNvPr>
            <p:cNvSpPr/>
            <p:nvPr/>
          </p:nvSpPr>
          <p:spPr>
            <a:xfrm>
              <a:off x="1765189" y="3373852"/>
              <a:ext cx="47440" cy="47718"/>
            </a:xfrm>
            <a:custGeom>
              <a:avLst/>
              <a:gdLst>
                <a:gd name="connsiteX0" fmla="*/ 81439 w 81438"/>
                <a:gd name="connsiteY0" fmla="*/ 27623 h 81914"/>
                <a:gd name="connsiteX1" fmla="*/ 81439 w 81438"/>
                <a:gd name="connsiteY1" fmla="*/ 81915 h 81914"/>
                <a:gd name="connsiteX2" fmla="*/ 0 w 81438"/>
                <a:gd name="connsiteY2" fmla="*/ 0 h 81914"/>
                <a:gd name="connsiteX3" fmla="*/ 53816 w 81438"/>
                <a:gd name="connsiteY3" fmla="*/ 0 h 81914"/>
              </a:gdLst>
              <a:ahLst/>
              <a:cxnLst>
                <a:cxn ang="0">
                  <a:pos x="connsiteX0" y="connsiteY0"/>
                </a:cxn>
                <a:cxn ang="0">
                  <a:pos x="connsiteX1" y="connsiteY1"/>
                </a:cxn>
                <a:cxn ang="0">
                  <a:pos x="connsiteX2" y="connsiteY2"/>
                </a:cxn>
                <a:cxn ang="0">
                  <a:pos x="connsiteX3" y="connsiteY3"/>
                </a:cxn>
              </a:cxnLst>
              <a:rect l="l" t="t" r="r" b="b"/>
              <a:pathLst>
                <a:path w="81438" h="81914">
                  <a:moveTo>
                    <a:pt x="81439" y="27623"/>
                  </a:moveTo>
                  <a:lnTo>
                    <a:pt x="81439" y="81915"/>
                  </a:lnTo>
                  <a:lnTo>
                    <a:pt x="0" y="0"/>
                  </a:lnTo>
                  <a:lnTo>
                    <a:pt x="5381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21" name="Forma libre: forma 872">
              <a:extLst>
                <a:ext uri="{FF2B5EF4-FFF2-40B4-BE49-F238E27FC236}">
                  <a16:creationId xmlns:a16="http://schemas.microsoft.com/office/drawing/2014/main" id="{C3967AB6-E58E-C241-9CBC-9D539BC8E5F0}"/>
                </a:ext>
              </a:extLst>
            </p:cNvPr>
            <p:cNvSpPr/>
            <p:nvPr/>
          </p:nvSpPr>
          <p:spPr>
            <a:xfrm>
              <a:off x="1190350" y="2867260"/>
              <a:ext cx="547651" cy="408103"/>
            </a:xfrm>
            <a:custGeom>
              <a:avLst/>
              <a:gdLst>
                <a:gd name="connsiteX0" fmla="*/ 940118 w 940117"/>
                <a:gd name="connsiteY0" fmla="*/ 455295 h 700564"/>
                <a:gd name="connsiteX1" fmla="*/ 940118 w 940117"/>
                <a:gd name="connsiteY1" fmla="*/ 500539 h 700564"/>
                <a:gd name="connsiteX2" fmla="*/ 861536 w 940117"/>
                <a:gd name="connsiteY2" fmla="*/ 580073 h 700564"/>
                <a:gd name="connsiteX3" fmla="*/ 861536 w 940117"/>
                <a:gd name="connsiteY3" fmla="*/ 600075 h 700564"/>
                <a:gd name="connsiteX4" fmla="*/ 816293 w 940117"/>
                <a:gd name="connsiteY4" fmla="*/ 600075 h 700564"/>
                <a:gd name="connsiteX5" fmla="*/ 816293 w 940117"/>
                <a:gd name="connsiteY5" fmla="*/ 667227 h 700564"/>
                <a:gd name="connsiteX6" fmla="*/ 788194 w 940117"/>
                <a:gd name="connsiteY6" fmla="*/ 667227 h 700564"/>
                <a:gd name="connsiteX7" fmla="*/ 756761 w 940117"/>
                <a:gd name="connsiteY7" fmla="*/ 699135 h 700564"/>
                <a:gd name="connsiteX8" fmla="*/ 705803 w 940117"/>
                <a:gd name="connsiteY8" fmla="*/ 648177 h 700564"/>
                <a:gd name="connsiteX9" fmla="*/ 653891 w 940117"/>
                <a:gd name="connsiteY9" fmla="*/ 700564 h 700564"/>
                <a:gd name="connsiteX10" fmla="*/ 612934 w 940117"/>
                <a:gd name="connsiteY10" fmla="*/ 659131 h 700564"/>
                <a:gd name="connsiteX11" fmla="*/ 517684 w 940117"/>
                <a:gd name="connsiteY11" fmla="*/ 659131 h 700564"/>
                <a:gd name="connsiteX12" fmla="*/ 350520 w 940117"/>
                <a:gd name="connsiteY12" fmla="*/ 491014 h 700564"/>
                <a:gd name="connsiteX13" fmla="*/ 385763 w 940117"/>
                <a:gd name="connsiteY13" fmla="*/ 455295 h 700564"/>
                <a:gd name="connsiteX14" fmla="*/ 256222 w 940117"/>
                <a:gd name="connsiteY14" fmla="*/ 324327 h 700564"/>
                <a:gd name="connsiteX15" fmla="*/ 295275 w 940117"/>
                <a:gd name="connsiteY15" fmla="*/ 285274 h 700564"/>
                <a:gd name="connsiteX16" fmla="*/ 110966 w 940117"/>
                <a:gd name="connsiteY16" fmla="*/ 99537 h 700564"/>
                <a:gd name="connsiteX17" fmla="*/ 110966 w 940117"/>
                <a:gd name="connsiteY17" fmla="*/ 44291 h 700564"/>
                <a:gd name="connsiteX18" fmla="*/ 59055 w 940117"/>
                <a:gd name="connsiteY18" fmla="*/ 44291 h 700564"/>
                <a:gd name="connsiteX19" fmla="*/ 59055 w 940117"/>
                <a:gd name="connsiteY19" fmla="*/ 105252 h 700564"/>
                <a:gd name="connsiteX20" fmla="*/ 122396 w 940117"/>
                <a:gd name="connsiteY20" fmla="*/ 169069 h 700564"/>
                <a:gd name="connsiteX21" fmla="*/ 122396 w 940117"/>
                <a:gd name="connsiteY21" fmla="*/ 202406 h 700564"/>
                <a:gd name="connsiteX22" fmla="*/ 174784 w 940117"/>
                <a:gd name="connsiteY22" fmla="*/ 255270 h 700564"/>
                <a:gd name="connsiteX23" fmla="*/ 174784 w 940117"/>
                <a:gd name="connsiteY23" fmla="*/ 324802 h 700564"/>
                <a:gd name="connsiteX24" fmla="*/ 233839 w 940117"/>
                <a:gd name="connsiteY24" fmla="*/ 383858 h 700564"/>
                <a:gd name="connsiteX25" fmla="*/ 210026 w 940117"/>
                <a:gd name="connsiteY25" fmla="*/ 407670 h 700564"/>
                <a:gd name="connsiteX26" fmla="*/ 131445 w 940117"/>
                <a:gd name="connsiteY26" fmla="*/ 328613 h 700564"/>
                <a:gd name="connsiteX27" fmla="*/ 131445 w 940117"/>
                <a:gd name="connsiteY27" fmla="*/ 254794 h 700564"/>
                <a:gd name="connsiteX28" fmla="*/ 74771 w 940117"/>
                <a:gd name="connsiteY28" fmla="*/ 197644 h 700564"/>
                <a:gd name="connsiteX29" fmla="*/ 74771 w 940117"/>
                <a:gd name="connsiteY29" fmla="*/ 162877 h 700564"/>
                <a:gd name="connsiteX30" fmla="*/ 0 w 940117"/>
                <a:gd name="connsiteY30" fmla="*/ 87631 h 700564"/>
                <a:gd name="connsiteX31" fmla="*/ 0 w 940117"/>
                <a:gd name="connsiteY31" fmla="*/ 0 h 700564"/>
                <a:gd name="connsiteX32" fmla="*/ 121444 w 940117"/>
                <a:gd name="connsiteY32" fmla="*/ 0 h 700564"/>
                <a:gd name="connsiteX33" fmla="*/ 178117 w 940117"/>
                <a:gd name="connsiteY33" fmla="*/ 57150 h 700564"/>
                <a:gd name="connsiteX34" fmla="*/ 268129 w 940117"/>
                <a:gd name="connsiteY34" fmla="*/ 57150 h 700564"/>
                <a:gd name="connsiteX35" fmla="*/ 268129 w 940117"/>
                <a:gd name="connsiteY35" fmla="*/ 39052 h 700564"/>
                <a:gd name="connsiteX36" fmla="*/ 320516 w 940117"/>
                <a:gd name="connsiteY36" fmla="*/ 39052 h 700564"/>
                <a:gd name="connsiteX37" fmla="*/ 426720 w 940117"/>
                <a:gd name="connsiteY37" fmla="*/ 146209 h 700564"/>
                <a:gd name="connsiteX38" fmla="*/ 498157 w 940117"/>
                <a:gd name="connsiteY38" fmla="*/ 146209 h 700564"/>
                <a:gd name="connsiteX39" fmla="*/ 498157 w 940117"/>
                <a:gd name="connsiteY39" fmla="*/ 190500 h 700564"/>
                <a:gd name="connsiteX40" fmla="*/ 598170 w 940117"/>
                <a:gd name="connsiteY40" fmla="*/ 291465 h 700564"/>
                <a:gd name="connsiteX41" fmla="*/ 598170 w 940117"/>
                <a:gd name="connsiteY41" fmla="*/ 455295 h 700564"/>
                <a:gd name="connsiteX42" fmla="*/ 622935 w 940117"/>
                <a:gd name="connsiteY42" fmla="*/ 480537 h 700564"/>
                <a:gd name="connsiteX43" fmla="*/ 622935 w 940117"/>
                <a:gd name="connsiteY43" fmla="*/ 519589 h 700564"/>
                <a:gd name="connsiteX44" fmla="*/ 702469 w 940117"/>
                <a:gd name="connsiteY44" fmla="*/ 599599 h 700564"/>
                <a:gd name="connsiteX45" fmla="*/ 733901 w 940117"/>
                <a:gd name="connsiteY45" fmla="*/ 567690 h 700564"/>
                <a:gd name="connsiteX46" fmla="*/ 802481 w 940117"/>
                <a:gd name="connsiteY46" fmla="*/ 567690 h 700564"/>
                <a:gd name="connsiteX47" fmla="*/ 837247 w 940117"/>
                <a:gd name="connsiteY47" fmla="*/ 532448 h 700564"/>
                <a:gd name="connsiteX48" fmla="*/ 837247 w 940117"/>
                <a:gd name="connsiteY48" fmla="*/ 455295 h 700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40117" h="700564">
                  <a:moveTo>
                    <a:pt x="940118" y="455295"/>
                  </a:moveTo>
                  <a:lnTo>
                    <a:pt x="940118" y="500539"/>
                  </a:lnTo>
                  <a:lnTo>
                    <a:pt x="861536" y="580073"/>
                  </a:lnTo>
                  <a:lnTo>
                    <a:pt x="861536" y="600075"/>
                  </a:lnTo>
                  <a:lnTo>
                    <a:pt x="816293" y="600075"/>
                  </a:lnTo>
                  <a:lnTo>
                    <a:pt x="816293" y="667227"/>
                  </a:lnTo>
                  <a:lnTo>
                    <a:pt x="788194" y="667227"/>
                  </a:lnTo>
                  <a:lnTo>
                    <a:pt x="756761" y="699135"/>
                  </a:lnTo>
                  <a:lnTo>
                    <a:pt x="705803" y="648177"/>
                  </a:lnTo>
                  <a:lnTo>
                    <a:pt x="653891" y="700564"/>
                  </a:lnTo>
                  <a:lnTo>
                    <a:pt x="612934" y="659131"/>
                  </a:lnTo>
                  <a:lnTo>
                    <a:pt x="517684" y="659131"/>
                  </a:lnTo>
                  <a:lnTo>
                    <a:pt x="350520" y="491014"/>
                  </a:lnTo>
                  <a:lnTo>
                    <a:pt x="385763" y="455295"/>
                  </a:lnTo>
                  <a:lnTo>
                    <a:pt x="256222" y="324327"/>
                  </a:lnTo>
                  <a:lnTo>
                    <a:pt x="295275" y="285274"/>
                  </a:lnTo>
                  <a:lnTo>
                    <a:pt x="110966" y="99537"/>
                  </a:lnTo>
                  <a:lnTo>
                    <a:pt x="110966" y="44291"/>
                  </a:lnTo>
                  <a:lnTo>
                    <a:pt x="59055" y="44291"/>
                  </a:lnTo>
                  <a:lnTo>
                    <a:pt x="59055" y="105252"/>
                  </a:lnTo>
                  <a:lnTo>
                    <a:pt x="122396" y="169069"/>
                  </a:lnTo>
                  <a:lnTo>
                    <a:pt x="122396" y="202406"/>
                  </a:lnTo>
                  <a:lnTo>
                    <a:pt x="174784" y="255270"/>
                  </a:lnTo>
                  <a:lnTo>
                    <a:pt x="174784" y="324802"/>
                  </a:lnTo>
                  <a:lnTo>
                    <a:pt x="233839" y="383858"/>
                  </a:lnTo>
                  <a:lnTo>
                    <a:pt x="210026" y="407670"/>
                  </a:lnTo>
                  <a:lnTo>
                    <a:pt x="131445" y="328613"/>
                  </a:lnTo>
                  <a:lnTo>
                    <a:pt x="131445" y="254794"/>
                  </a:lnTo>
                  <a:lnTo>
                    <a:pt x="74771" y="197644"/>
                  </a:lnTo>
                  <a:lnTo>
                    <a:pt x="74771" y="162877"/>
                  </a:lnTo>
                  <a:lnTo>
                    <a:pt x="0" y="87631"/>
                  </a:lnTo>
                  <a:lnTo>
                    <a:pt x="0" y="0"/>
                  </a:lnTo>
                  <a:lnTo>
                    <a:pt x="121444" y="0"/>
                  </a:lnTo>
                  <a:lnTo>
                    <a:pt x="178117" y="57150"/>
                  </a:lnTo>
                  <a:lnTo>
                    <a:pt x="268129" y="57150"/>
                  </a:lnTo>
                  <a:lnTo>
                    <a:pt x="268129" y="39052"/>
                  </a:lnTo>
                  <a:lnTo>
                    <a:pt x="320516" y="39052"/>
                  </a:lnTo>
                  <a:lnTo>
                    <a:pt x="426720" y="146209"/>
                  </a:lnTo>
                  <a:lnTo>
                    <a:pt x="498157" y="146209"/>
                  </a:lnTo>
                  <a:lnTo>
                    <a:pt x="498157" y="190500"/>
                  </a:lnTo>
                  <a:lnTo>
                    <a:pt x="598170" y="291465"/>
                  </a:lnTo>
                  <a:lnTo>
                    <a:pt x="598170" y="455295"/>
                  </a:lnTo>
                  <a:lnTo>
                    <a:pt x="622935" y="480537"/>
                  </a:lnTo>
                  <a:lnTo>
                    <a:pt x="622935" y="519589"/>
                  </a:lnTo>
                  <a:lnTo>
                    <a:pt x="702469" y="599599"/>
                  </a:lnTo>
                  <a:lnTo>
                    <a:pt x="733901" y="567690"/>
                  </a:lnTo>
                  <a:lnTo>
                    <a:pt x="802481" y="567690"/>
                  </a:lnTo>
                  <a:lnTo>
                    <a:pt x="837247" y="532448"/>
                  </a:lnTo>
                  <a:lnTo>
                    <a:pt x="837247" y="455295"/>
                  </a:lnTo>
                  <a:close/>
                </a:path>
              </a:pathLst>
            </a:custGeom>
            <a:solidFill>
              <a:srgbClr val="97AEA0"/>
            </a:solidFill>
            <a:ln w="6350" cap="flat">
              <a:solidFill>
                <a:srgbClr val="FFFFFF"/>
              </a:solidFill>
              <a:prstDash val="solid"/>
              <a:miter/>
            </a:ln>
          </p:spPr>
          <p:txBody>
            <a:bodyPr rtlCol="0" anchor="ctr"/>
            <a:lstStyle/>
            <a:p>
              <a:endParaRPr lang="es-ES"/>
            </a:p>
          </p:txBody>
        </p:sp>
        <p:sp>
          <p:nvSpPr>
            <p:cNvPr id="522" name="Forma libre: forma 873">
              <a:extLst>
                <a:ext uri="{FF2B5EF4-FFF2-40B4-BE49-F238E27FC236}">
                  <a16:creationId xmlns:a16="http://schemas.microsoft.com/office/drawing/2014/main" id="{0719B5AA-40D4-C14F-AE75-9CE35CB5D810}"/>
                </a:ext>
              </a:extLst>
            </p:cNvPr>
            <p:cNvSpPr/>
            <p:nvPr/>
          </p:nvSpPr>
          <p:spPr>
            <a:xfrm>
              <a:off x="1854245" y="3631863"/>
              <a:ext cx="203635" cy="396450"/>
            </a:xfrm>
            <a:custGeom>
              <a:avLst/>
              <a:gdLst>
                <a:gd name="connsiteX0" fmla="*/ 349568 w 349567"/>
                <a:gd name="connsiteY0" fmla="*/ 398144 h 680560"/>
                <a:gd name="connsiteX1" fmla="*/ 349568 w 349567"/>
                <a:gd name="connsiteY1" fmla="*/ 654367 h 680560"/>
                <a:gd name="connsiteX2" fmla="*/ 323374 w 349567"/>
                <a:gd name="connsiteY2" fmla="*/ 680561 h 680560"/>
                <a:gd name="connsiteX3" fmla="*/ 119063 w 349567"/>
                <a:gd name="connsiteY3" fmla="*/ 474821 h 680560"/>
                <a:gd name="connsiteX4" fmla="*/ 119063 w 349567"/>
                <a:gd name="connsiteY4" fmla="*/ 367188 h 680560"/>
                <a:gd name="connsiteX5" fmla="*/ 0 w 349567"/>
                <a:gd name="connsiteY5" fmla="*/ 247650 h 680560"/>
                <a:gd name="connsiteX6" fmla="*/ 0 w 349567"/>
                <a:gd name="connsiteY6" fmla="*/ 150019 h 680560"/>
                <a:gd name="connsiteX7" fmla="*/ 65246 w 349567"/>
                <a:gd name="connsiteY7" fmla="*/ 150019 h 680560"/>
                <a:gd name="connsiteX8" fmla="*/ 65246 w 349567"/>
                <a:gd name="connsiteY8" fmla="*/ 109061 h 680560"/>
                <a:gd name="connsiteX9" fmla="*/ 173355 w 349567"/>
                <a:gd name="connsiteY9" fmla="*/ 0 h 680560"/>
                <a:gd name="connsiteX10" fmla="*/ 231934 w 349567"/>
                <a:gd name="connsiteY10" fmla="*/ 59055 h 680560"/>
                <a:gd name="connsiteX11" fmla="*/ 333851 w 349567"/>
                <a:gd name="connsiteY11" fmla="*/ 59055 h 680560"/>
                <a:gd name="connsiteX12" fmla="*/ 332899 w 349567"/>
                <a:gd name="connsiteY12" fmla="*/ 135255 h 680560"/>
                <a:gd name="connsiteX13" fmla="*/ 284797 w 349567"/>
                <a:gd name="connsiteY13" fmla="*/ 135255 h 680560"/>
                <a:gd name="connsiteX14" fmla="*/ 200501 w 349567"/>
                <a:gd name="connsiteY14" fmla="*/ 220504 h 680560"/>
                <a:gd name="connsiteX15" fmla="*/ 200501 w 349567"/>
                <a:gd name="connsiteY15" fmla="*/ 279082 h 680560"/>
                <a:gd name="connsiteX16" fmla="*/ 319088 w 349567"/>
                <a:gd name="connsiteY16" fmla="*/ 398621 h 680560"/>
                <a:gd name="connsiteX17" fmla="*/ 349568 w 349567"/>
                <a:gd name="connsiteY17" fmla="*/ 398621 h 68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9567" h="680560">
                  <a:moveTo>
                    <a:pt x="349568" y="398144"/>
                  </a:moveTo>
                  <a:lnTo>
                    <a:pt x="349568" y="654367"/>
                  </a:lnTo>
                  <a:lnTo>
                    <a:pt x="323374" y="680561"/>
                  </a:lnTo>
                  <a:cubicBezTo>
                    <a:pt x="316230" y="673417"/>
                    <a:pt x="119063" y="474821"/>
                    <a:pt x="119063" y="474821"/>
                  </a:cubicBezTo>
                  <a:lnTo>
                    <a:pt x="119063" y="367188"/>
                  </a:lnTo>
                  <a:lnTo>
                    <a:pt x="0" y="247650"/>
                  </a:lnTo>
                  <a:lnTo>
                    <a:pt x="0" y="150019"/>
                  </a:lnTo>
                  <a:lnTo>
                    <a:pt x="65246" y="150019"/>
                  </a:lnTo>
                  <a:lnTo>
                    <a:pt x="65246" y="109061"/>
                  </a:lnTo>
                  <a:lnTo>
                    <a:pt x="173355" y="0"/>
                  </a:lnTo>
                  <a:lnTo>
                    <a:pt x="231934" y="59055"/>
                  </a:lnTo>
                  <a:lnTo>
                    <a:pt x="333851" y="59055"/>
                  </a:lnTo>
                  <a:cubicBezTo>
                    <a:pt x="333851" y="100965"/>
                    <a:pt x="333851" y="135255"/>
                    <a:pt x="332899" y="135255"/>
                  </a:cubicBezTo>
                  <a:lnTo>
                    <a:pt x="284797" y="135255"/>
                  </a:lnTo>
                  <a:lnTo>
                    <a:pt x="200501" y="220504"/>
                  </a:lnTo>
                  <a:lnTo>
                    <a:pt x="200501" y="279082"/>
                  </a:lnTo>
                  <a:lnTo>
                    <a:pt x="319088" y="398621"/>
                  </a:lnTo>
                  <a:lnTo>
                    <a:pt x="349568" y="398621"/>
                  </a:lnTo>
                  <a:close/>
                </a:path>
              </a:pathLst>
            </a:custGeom>
            <a:solidFill>
              <a:srgbClr val="C5AC9A"/>
            </a:solidFill>
            <a:ln w="6350" cap="flat">
              <a:solidFill>
                <a:srgbClr val="FFFFFF"/>
              </a:solidFill>
              <a:prstDash val="solid"/>
              <a:miter/>
            </a:ln>
          </p:spPr>
          <p:txBody>
            <a:bodyPr rtlCol="0" anchor="ctr"/>
            <a:lstStyle/>
            <a:p>
              <a:endParaRPr lang="es-ES"/>
            </a:p>
          </p:txBody>
        </p:sp>
        <p:sp>
          <p:nvSpPr>
            <p:cNvPr id="523" name="Forma libre: forma 874">
              <a:extLst>
                <a:ext uri="{FF2B5EF4-FFF2-40B4-BE49-F238E27FC236}">
                  <a16:creationId xmlns:a16="http://schemas.microsoft.com/office/drawing/2014/main" id="{0066DB81-CE5A-6E47-90A9-CABBE9F94BC3}"/>
                </a:ext>
              </a:extLst>
            </p:cNvPr>
            <p:cNvSpPr/>
            <p:nvPr/>
          </p:nvSpPr>
          <p:spPr>
            <a:xfrm>
              <a:off x="1972986" y="4013332"/>
              <a:ext cx="123180" cy="929397"/>
            </a:xfrm>
            <a:custGeom>
              <a:avLst/>
              <a:gdLst>
                <a:gd name="connsiteX0" fmla="*/ 211455 w 211455"/>
                <a:gd name="connsiteY0" fmla="*/ 210026 h 1595437"/>
                <a:gd name="connsiteX1" fmla="*/ 211455 w 211455"/>
                <a:gd name="connsiteY1" fmla="*/ 250984 h 1595437"/>
                <a:gd name="connsiteX2" fmla="*/ 176213 w 211455"/>
                <a:gd name="connsiteY2" fmla="*/ 286226 h 1595437"/>
                <a:gd name="connsiteX3" fmla="*/ 176213 w 211455"/>
                <a:gd name="connsiteY3" fmla="*/ 375761 h 1595437"/>
                <a:gd name="connsiteX4" fmla="*/ 135731 w 211455"/>
                <a:gd name="connsiteY4" fmla="*/ 416719 h 1595437"/>
                <a:gd name="connsiteX5" fmla="*/ 135731 w 211455"/>
                <a:gd name="connsiteY5" fmla="*/ 719138 h 1595437"/>
                <a:gd name="connsiteX6" fmla="*/ 91916 w 211455"/>
                <a:gd name="connsiteY6" fmla="*/ 762952 h 1595437"/>
                <a:gd name="connsiteX7" fmla="*/ 91916 w 211455"/>
                <a:gd name="connsiteY7" fmla="*/ 871538 h 1595437"/>
                <a:gd name="connsiteX8" fmla="*/ 62865 w 211455"/>
                <a:gd name="connsiteY8" fmla="*/ 901065 h 1595437"/>
                <a:gd name="connsiteX9" fmla="*/ 62865 w 211455"/>
                <a:gd name="connsiteY9" fmla="*/ 1232059 h 1595437"/>
                <a:gd name="connsiteX10" fmla="*/ 43339 w 211455"/>
                <a:gd name="connsiteY10" fmla="*/ 1251585 h 1595437"/>
                <a:gd name="connsiteX11" fmla="*/ 43339 w 211455"/>
                <a:gd name="connsiteY11" fmla="*/ 1331594 h 1595437"/>
                <a:gd name="connsiteX12" fmla="*/ 22384 w 211455"/>
                <a:gd name="connsiteY12" fmla="*/ 1331594 h 1595437"/>
                <a:gd name="connsiteX13" fmla="*/ 22384 w 211455"/>
                <a:gd name="connsiteY13" fmla="*/ 1405413 h 1595437"/>
                <a:gd name="connsiteX14" fmla="*/ 54769 w 211455"/>
                <a:gd name="connsiteY14" fmla="*/ 1405413 h 1595437"/>
                <a:gd name="connsiteX15" fmla="*/ 54769 w 211455"/>
                <a:gd name="connsiteY15" fmla="*/ 1476375 h 1595437"/>
                <a:gd name="connsiteX16" fmla="*/ 156210 w 211455"/>
                <a:gd name="connsiteY16" fmla="*/ 1476375 h 1595437"/>
                <a:gd name="connsiteX17" fmla="*/ 156210 w 211455"/>
                <a:gd name="connsiteY17" fmla="*/ 1476851 h 1595437"/>
                <a:gd name="connsiteX18" fmla="*/ 165259 w 211455"/>
                <a:gd name="connsiteY18" fmla="*/ 1486376 h 1595437"/>
                <a:gd name="connsiteX19" fmla="*/ 165259 w 211455"/>
                <a:gd name="connsiteY19" fmla="*/ 1595438 h 1595437"/>
                <a:gd name="connsiteX20" fmla="*/ 119063 w 211455"/>
                <a:gd name="connsiteY20" fmla="*/ 1595438 h 1595437"/>
                <a:gd name="connsiteX21" fmla="*/ 0 w 211455"/>
                <a:gd name="connsiteY21" fmla="*/ 1475423 h 1595437"/>
                <a:gd name="connsiteX22" fmla="*/ 0 w 211455"/>
                <a:gd name="connsiteY22" fmla="*/ 882015 h 1595437"/>
                <a:gd name="connsiteX23" fmla="*/ 44291 w 211455"/>
                <a:gd name="connsiteY23" fmla="*/ 837248 h 1595437"/>
                <a:gd name="connsiteX24" fmla="*/ 44291 w 211455"/>
                <a:gd name="connsiteY24" fmla="*/ 734377 h 1595437"/>
                <a:gd name="connsiteX25" fmla="*/ 80010 w 211455"/>
                <a:gd name="connsiteY25" fmla="*/ 698182 h 1595437"/>
                <a:gd name="connsiteX26" fmla="*/ 80010 w 211455"/>
                <a:gd name="connsiteY26" fmla="*/ 383857 h 1595437"/>
                <a:gd name="connsiteX27" fmla="*/ 119539 w 211455"/>
                <a:gd name="connsiteY27" fmla="*/ 344329 h 1595437"/>
                <a:gd name="connsiteX28" fmla="*/ 119539 w 211455"/>
                <a:gd name="connsiteY28" fmla="*/ 26194 h 1595437"/>
                <a:gd name="connsiteX29" fmla="*/ 145733 w 211455"/>
                <a:gd name="connsiteY29" fmla="*/ 0 h 1595437"/>
                <a:gd name="connsiteX30" fmla="*/ 189071 w 211455"/>
                <a:gd name="connsiteY30" fmla="*/ 43815 h 1595437"/>
                <a:gd name="connsiteX31" fmla="*/ 189071 w 211455"/>
                <a:gd name="connsiteY31" fmla="*/ 210502 h 1595437"/>
                <a:gd name="connsiteX32" fmla="*/ 211455 w 211455"/>
                <a:gd name="connsiteY32" fmla="*/ 210502 h 159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1455" h="1595437">
                  <a:moveTo>
                    <a:pt x="211455" y="210026"/>
                  </a:moveTo>
                  <a:lnTo>
                    <a:pt x="211455" y="250984"/>
                  </a:lnTo>
                  <a:lnTo>
                    <a:pt x="176213" y="286226"/>
                  </a:lnTo>
                  <a:lnTo>
                    <a:pt x="176213" y="375761"/>
                  </a:lnTo>
                  <a:lnTo>
                    <a:pt x="135731" y="416719"/>
                  </a:lnTo>
                  <a:lnTo>
                    <a:pt x="135731" y="719138"/>
                  </a:lnTo>
                  <a:lnTo>
                    <a:pt x="91916" y="762952"/>
                  </a:lnTo>
                  <a:lnTo>
                    <a:pt x="91916" y="871538"/>
                  </a:lnTo>
                  <a:lnTo>
                    <a:pt x="62865" y="901065"/>
                  </a:lnTo>
                  <a:lnTo>
                    <a:pt x="62865" y="1232059"/>
                  </a:lnTo>
                  <a:lnTo>
                    <a:pt x="43339" y="1251585"/>
                  </a:lnTo>
                  <a:cubicBezTo>
                    <a:pt x="43339" y="1251585"/>
                    <a:pt x="48101" y="1331594"/>
                    <a:pt x="43339" y="1331594"/>
                  </a:cubicBezTo>
                  <a:lnTo>
                    <a:pt x="22384" y="1331594"/>
                  </a:lnTo>
                  <a:lnTo>
                    <a:pt x="22384" y="1405413"/>
                  </a:lnTo>
                  <a:lnTo>
                    <a:pt x="54769" y="1405413"/>
                  </a:lnTo>
                  <a:lnTo>
                    <a:pt x="54769" y="1476375"/>
                  </a:lnTo>
                  <a:lnTo>
                    <a:pt x="156210" y="1476375"/>
                  </a:lnTo>
                  <a:lnTo>
                    <a:pt x="156210" y="1476851"/>
                  </a:lnTo>
                  <a:lnTo>
                    <a:pt x="165259" y="1486376"/>
                  </a:lnTo>
                  <a:lnTo>
                    <a:pt x="165259" y="1595438"/>
                  </a:lnTo>
                  <a:lnTo>
                    <a:pt x="119063" y="1595438"/>
                  </a:lnTo>
                  <a:lnTo>
                    <a:pt x="0" y="1475423"/>
                  </a:lnTo>
                  <a:lnTo>
                    <a:pt x="0" y="882015"/>
                  </a:lnTo>
                  <a:lnTo>
                    <a:pt x="44291" y="837248"/>
                  </a:lnTo>
                  <a:lnTo>
                    <a:pt x="44291" y="734377"/>
                  </a:lnTo>
                  <a:lnTo>
                    <a:pt x="80010" y="698182"/>
                  </a:lnTo>
                  <a:lnTo>
                    <a:pt x="80010" y="383857"/>
                  </a:lnTo>
                  <a:lnTo>
                    <a:pt x="119539" y="344329"/>
                  </a:lnTo>
                  <a:cubicBezTo>
                    <a:pt x="119539" y="344329"/>
                    <a:pt x="126683" y="33338"/>
                    <a:pt x="119539" y="26194"/>
                  </a:cubicBezTo>
                  <a:lnTo>
                    <a:pt x="145733" y="0"/>
                  </a:lnTo>
                  <a:lnTo>
                    <a:pt x="189071" y="43815"/>
                  </a:lnTo>
                  <a:lnTo>
                    <a:pt x="189071" y="210502"/>
                  </a:lnTo>
                  <a:lnTo>
                    <a:pt x="211455" y="210502"/>
                  </a:lnTo>
                  <a:close/>
                </a:path>
              </a:pathLst>
            </a:custGeom>
            <a:solidFill>
              <a:srgbClr val="C5AC9A"/>
            </a:solidFill>
            <a:ln w="6350" cap="flat">
              <a:solidFill>
                <a:srgbClr val="FFFFFF"/>
              </a:solidFill>
              <a:prstDash val="solid"/>
              <a:miter/>
            </a:ln>
          </p:spPr>
          <p:txBody>
            <a:bodyPr rtlCol="0" anchor="ctr"/>
            <a:lstStyle/>
            <a:p>
              <a:endParaRPr lang="es-ES"/>
            </a:p>
          </p:txBody>
        </p:sp>
        <p:sp>
          <p:nvSpPr>
            <p:cNvPr id="524" name="Forma libre: forma 875">
              <a:extLst>
                <a:ext uri="{FF2B5EF4-FFF2-40B4-BE49-F238E27FC236}">
                  <a16:creationId xmlns:a16="http://schemas.microsoft.com/office/drawing/2014/main" id="{61010E74-06C1-7244-A946-C9DA872F59AA}"/>
                </a:ext>
              </a:extLst>
            </p:cNvPr>
            <p:cNvSpPr/>
            <p:nvPr/>
          </p:nvSpPr>
          <p:spPr>
            <a:xfrm>
              <a:off x="3164001" y="2599261"/>
              <a:ext cx="225829" cy="188376"/>
            </a:xfrm>
            <a:custGeom>
              <a:avLst/>
              <a:gdLst>
                <a:gd name="connsiteX0" fmla="*/ 387668 w 387667"/>
                <a:gd name="connsiteY0" fmla="*/ 72865 h 323373"/>
                <a:gd name="connsiteX1" fmla="*/ 265271 w 387667"/>
                <a:gd name="connsiteY1" fmla="*/ 196690 h 323373"/>
                <a:gd name="connsiteX2" fmla="*/ 289084 w 387667"/>
                <a:gd name="connsiteY2" fmla="*/ 220503 h 323373"/>
                <a:gd name="connsiteX3" fmla="*/ 220027 w 387667"/>
                <a:gd name="connsiteY3" fmla="*/ 289559 h 323373"/>
                <a:gd name="connsiteX4" fmla="*/ 146685 w 387667"/>
                <a:gd name="connsiteY4" fmla="*/ 289559 h 323373"/>
                <a:gd name="connsiteX5" fmla="*/ 113347 w 387667"/>
                <a:gd name="connsiteY5" fmla="*/ 323373 h 323373"/>
                <a:gd name="connsiteX6" fmla="*/ 73819 w 387667"/>
                <a:gd name="connsiteY6" fmla="*/ 283369 h 323373"/>
                <a:gd name="connsiteX7" fmla="*/ 53816 w 387667"/>
                <a:gd name="connsiteY7" fmla="*/ 283369 h 323373"/>
                <a:gd name="connsiteX8" fmla="*/ 53816 w 387667"/>
                <a:gd name="connsiteY8" fmla="*/ 259556 h 323373"/>
                <a:gd name="connsiteX9" fmla="*/ 66199 w 387667"/>
                <a:gd name="connsiteY9" fmla="*/ 246697 h 323373"/>
                <a:gd name="connsiteX10" fmla="*/ 66199 w 387667"/>
                <a:gd name="connsiteY10" fmla="*/ 196690 h 323373"/>
                <a:gd name="connsiteX11" fmla="*/ 41434 w 387667"/>
                <a:gd name="connsiteY11" fmla="*/ 171450 h 323373"/>
                <a:gd name="connsiteX12" fmla="*/ 65246 w 387667"/>
                <a:gd name="connsiteY12" fmla="*/ 171450 h 323373"/>
                <a:gd name="connsiteX13" fmla="*/ 65246 w 387667"/>
                <a:gd name="connsiteY13" fmla="*/ 130492 h 323373"/>
                <a:gd name="connsiteX14" fmla="*/ 84296 w 387667"/>
                <a:gd name="connsiteY14" fmla="*/ 111442 h 323373"/>
                <a:gd name="connsiteX15" fmla="*/ 84296 w 387667"/>
                <a:gd name="connsiteY15" fmla="*/ 66198 h 323373"/>
                <a:gd name="connsiteX16" fmla="*/ 0 w 387667"/>
                <a:gd name="connsiteY16" fmla="*/ 66198 h 323373"/>
                <a:gd name="connsiteX17" fmla="*/ 0 w 387667"/>
                <a:gd name="connsiteY17" fmla="*/ 4286 h 323373"/>
                <a:gd name="connsiteX18" fmla="*/ 245745 w 387667"/>
                <a:gd name="connsiteY18" fmla="*/ 3334 h 323373"/>
                <a:gd name="connsiteX19" fmla="*/ 245745 w 387667"/>
                <a:gd name="connsiteY19" fmla="*/ 0 h 323373"/>
                <a:gd name="connsiteX20" fmla="*/ 273368 w 387667"/>
                <a:gd name="connsiteY20" fmla="*/ 27622 h 323373"/>
                <a:gd name="connsiteX21" fmla="*/ 320040 w 387667"/>
                <a:gd name="connsiteY21" fmla="*/ 27622 h 323373"/>
                <a:gd name="connsiteX22" fmla="*/ 343852 w 387667"/>
                <a:gd name="connsiteY22" fmla="*/ 51911 h 323373"/>
                <a:gd name="connsiteX23" fmla="*/ 387668 w 387667"/>
                <a:gd name="connsiteY23" fmla="*/ 51911 h 32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7667" h="323373">
                  <a:moveTo>
                    <a:pt x="387668" y="72865"/>
                  </a:moveTo>
                  <a:lnTo>
                    <a:pt x="265271" y="196690"/>
                  </a:lnTo>
                  <a:lnTo>
                    <a:pt x="289084" y="220503"/>
                  </a:lnTo>
                  <a:lnTo>
                    <a:pt x="220027" y="289559"/>
                  </a:lnTo>
                  <a:lnTo>
                    <a:pt x="146685" y="289559"/>
                  </a:lnTo>
                  <a:lnTo>
                    <a:pt x="113347" y="323373"/>
                  </a:lnTo>
                  <a:lnTo>
                    <a:pt x="73819" y="283369"/>
                  </a:lnTo>
                  <a:lnTo>
                    <a:pt x="53816" y="283369"/>
                  </a:lnTo>
                  <a:lnTo>
                    <a:pt x="53816" y="259556"/>
                  </a:lnTo>
                  <a:lnTo>
                    <a:pt x="66199" y="246697"/>
                  </a:lnTo>
                  <a:lnTo>
                    <a:pt x="66199" y="196690"/>
                  </a:lnTo>
                  <a:lnTo>
                    <a:pt x="41434" y="171450"/>
                  </a:lnTo>
                  <a:lnTo>
                    <a:pt x="65246" y="171450"/>
                  </a:lnTo>
                  <a:lnTo>
                    <a:pt x="65246" y="130492"/>
                  </a:lnTo>
                  <a:lnTo>
                    <a:pt x="84296" y="111442"/>
                  </a:lnTo>
                  <a:lnTo>
                    <a:pt x="84296" y="66198"/>
                  </a:lnTo>
                  <a:lnTo>
                    <a:pt x="0" y="66198"/>
                  </a:lnTo>
                  <a:lnTo>
                    <a:pt x="0" y="4286"/>
                  </a:lnTo>
                  <a:lnTo>
                    <a:pt x="245745" y="3334"/>
                  </a:lnTo>
                  <a:lnTo>
                    <a:pt x="245745" y="0"/>
                  </a:lnTo>
                  <a:lnTo>
                    <a:pt x="273368" y="27622"/>
                  </a:lnTo>
                  <a:lnTo>
                    <a:pt x="320040" y="27622"/>
                  </a:lnTo>
                  <a:lnTo>
                    <a:pt x="343852" y="51911"/>
                  </a:lnTo>
                  <a:lnTo>
                    <a:pt x="387668" y="51911"/>
                  </a:lnTo>
                  <a:close/>
                </a:path>
              </a:pathLst>
            </a:custGeom>
            <a:solidFill>
              <a:srgbClr val="649CB5"/>
            </a:solidFill>
            <a:ln w="6350" cap="flat">
              <a:solidFill>
                <a:srgbClr val="FFFFFF"/>
              </a:solidFill>
              <a:prstDash val="solid"/>
              <a:miter/>
            </a:ln>
          </p:spPr>
          <p:txBody>
            <a:bodyPr rtlCol="0" anchor="ctr"/>
            <a:lstStyle/>
            <a:p>
              <a:endParaRPr lang="es-ES"/>
            </a:p>
          </p:txBody>
        </p:sp>
        <p:sp>
          <p:nvSpPr>
            <p:cNvPr id="525" name="Forma libre: forma 876">
              <a:extLst>
                <a:ext uri="{FF2B5EF4-FFF2-40B4-BE49-F238E27FC236}">
                  <a16:creationId xmlns:a16="http://schemas.microsoft.com/office/drawing/2014/main" id="{DB876074-5534-F246-A211-2FCC39EF2A9B}"/>
                </a:ext>
              </a:extLst>
            </p:cNvPr>
            <p:cNvSpPr/>
            <p:nvPr/>
          </p:nvSpPr>
          <p:spPr>
            <a:xfrm>
              <a:off x="3149575" y="2638379"/>
              <a:ext cx="62977" cy="125399"/>
            </a:xfrm>
            <a:custGeom>
              <a:avLst/>
              <a:gdLst>
                <a:gd name="connsiteX0" fmla="*/ 78105 w 108109"/>
                <a:gd name="connsiteY0" fmla="*/ 215265 h 215264"/>
                <a:gd name="connsiteX1" fmla="*/ 78105 w 108109"/>
                <a:gd name="connsiteY1" fmla="*/ 191452 h 215264"/>
                <a:gd name="connsiteX2" fmla="*/ 90488 w 108109"/>
                <a:gd name="connsiteY2" fmla="*/ 179070 h 215264"/>
                <a:gd name="connsiteX3" fmla="*/ 90488 w 108109"/>
                <a:gd name="connsiteY3" fmla="*/ 129064 h 215264"/>
                <a:gd name="connsiteX4" fmla="*/ 65723 w 108109"/>
                <a:gd name="connsiteY4" fmla="*/ 104299 h 215264"/>
                <a:gd name="connsiteX5" fmla="*/ 89535 w 108109"/>
                <a:gd name="connsiteY5" fmla="*/ 104299 h 215264"/>
                <a:gd name="connsiteX6" fmla="*/ 89535 w 108109"/>
                <a:gd name="connsiteY6" fmla="*/ 63818 h 215264"/>
                <a:gd name="connsiteX7" fmla="*/ 108109 w 108109"/>
                <a:gd name="connsiteY7" fmla="*/ 44768 h 215264"/>
                <a:gd name="connsiteX8" fmla="*/ 108109 w 108109"/>
                <a:gd name="connsiteY8" fmla="*/ 0 h 215264"/>
                <a:gd name="connsiteX9" fmla="*/ 25241 w 108109"/>
                <a:gd name="connsiteY9" fmla="*/ 0 h 215264"/>
                <a:gd name="connsiteX10" fmla="*/ 25241 w 108109"/>
                <a:gd name="connsiteY10" fmla="*/ 113348 h 215264"/>
                <a:gd name="connsiteX11" fmla="*/ 0 w 108109"/>
                <a:gd name="connsiteY11" fmla="*/ 139065 h 215264"/>
                <a:gd name="connsiteX12" fmla="*/ 20479 w 108109"/>
                <a:gd name="connsiteY12" fmla="*/ 160020 h 215264"/>
                <a:gd name="connsiteX13" fmla="*/ 20479 w 108109"/>
                <a:gd name="connsiteY13" fmla="*/ 214789 h 21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8109" h="215264">
                  <a:moveTo>
                    <a:pt x="78105" y="215265"/>
                  </a:moveTo>
                  <a:lnTo>
                    <a:pt x="78105" y="191452"/>
                  </a:lnTo>
                  <a:lnTo>
                    <a:pt x="90488" y="179070"/>
                  </a:lnTo>
                  <a:lnTo>
                    <a:pt x="90488" y="129064"/>
                  </a:lnTo>
                  <a:lnTo>
                    <a:pt x="65723" y="104299"/>
                  </a:lnTo>
                  <a:lnTo>
                    <a:pt x="89535" y="104299"/>
                  </a:lnTo>
                  <a:lnTo>
                    <a:pt x="89535" y="63818"/>
                  </a:lnTo>
                  <a:lnTo>
                    <a:pt x="108109" y="44768"/>
                  </a:lnTo>
                  <a:lnTo>
                    <a:pt x="108109" y="0"/>
                  </a:lnTo>
                  <a:lnTo>
                    <a:pt x="25241" y="0"/>
                  </a:lnTo>
                  <a:lnTo>
                    <a:pt x="25241" y="113348"/>
                  </a:lnTo>
                  <a:lnTo>
                    <a:pt x="0" y="139065"/>
                  </a:lnTo>
                  <a:lnTo>
                    <a:pt x="20479" y="160020"/>
                  </a:lnTo>
                  <a:lnTo>
                    <a:pt x="20479" y="214789"/>
                  </a:lnTo>
                  <a:close/>
                </a:path>
              </a:pathLst>
            </a:custGeom>
            <a:solidFill>
              <a:srgbClr val="649CB5"/>
            </a:solidFill>
            <a:ln w="6350" cap="flat">
              <a:solidFill>
                <a:srgbClr val="FFFFFF"/>
              </a:solidFill>
              <a:prstDash val="solid"/>
              <a:miter/>
            </a:ln>
          </p:spPr>
          <p:txBody>
            <a:bodyPr rtlCol="0" anchor="ctr"/>
            <a:lstStyle/>
            <a:p>
              <a:endParaRPr lang="es-ES"/>
            </a:p>
          </p:txBody>
        </p:sp>
        <p:sp>
          <p:nvSpPr>
            <p:cNvPr id="526" name="Forma libre: forma 877">
              <a:extLst>
                <a:ext uri="{FF2B5EF4-FFF2-40B4-BE49-F238E27FC236}">
                  <a16:creationId xmlns:a16="http://schemas.microsoft.com/office/drawing/2014/main" id="{421C7575-AECE-3742-BF3F-022627743B0C}"/>
                </a:ext>
              </a:extLst>
            </p:cNvPr>
            <p:cNvSpPr/>
            <p:nvPr/>
          </p:nvSpPr>
          <p:spPr>
            <a:xfrm>
              <a:off x="3730240" y="2366773"/>
              <a:ext cx="335138" cy="210571"/>
            </a:xfrm>
            <a:custGeom>
              <a:avLst/>
              <a:gdLst>
                <a:gd name="connsiteX0" fmla="*/ 575310 w 575310"/>
                <a:gd name="connsiteY0" fmla="*/ 144780 h 361473"/>
                <a:gd name="connsiteX1" fmla="*/ 575310 w 575310"/>
                <a:gd name="connsiteY1" fmla="*/ 215741 h 361473"/>
                <a:gd name="connsiteX2" fmla="*/ 531971 w 575310"/>
                <a:gd name="connsiteY2" fmla="*/ 215741 h 361473"/>
                <a:gd name="connsiteX3" fmla="*/ 501015 w 575310"/>
                <a:gd name="connsiteY3" fmla="*/ 247173 h 361473"/>
                <a:gd name="connsiteX4" fmla="*/ 501015 w 575310"/>
                <a:gd name="connsiteY4" fmla="*/ 247173 h 361473"/>
                <a:gd name="connsiteX5" fmla="*/ 501015 w 575310"/>
                <a:gd name="connsiteY5" fmla="*/ 247173 h 361473"/>
                <a:gd name="connsiteX6" fmla="*/ 501015 w 575310"/>
                <a:gd name="connsiteY6" fmla="*/ 247173 h 361473"/>
                <a:gd name="connsiteX7" fmla="*/ 500063 w 575310"/>
                <a:gd name="connsiteY7" fmla="*/ 247650 h 361473"/>
                <a:gd name="connsiteX8" fmla="*/ 496252 w 575310"/>
                <a:gd name="connsiteY8" fmla="*/ 249079 h 361473"/>
                <a:gd name="connsiteX9" fmla="*/ 491966 w 575310"/>
                <a:gd name="connsiteY9" fmla="*/ 250984 h 361473"/>
                <a:gd name="connsiteX10" fmla="*/ 488632 w 575310"/>
                <a:gd name="connsiteY10" fmla="*/ 252413 h 361473"/>
                <a:gd name="connsiteX11" fmla="*/ 482441 w 575310"/>
                <a:gd name="connsiteY11" fmla="*/ 254794 h 361473"/>
                <a:gd name="connsiteX12" fmla="*/ 453390 w 575310"/>
                <a:gd name="connsiteY12" fmla="*/ 267176 h 361473"/>
                <a:gd name="connsiteX13" fmla="*/ 436721 w 575310"/>
                <a:gd name="connsiteY13" fmla="*/ 274319 h 361473"/>
                <a:gd name="connsiteX14" fmla="*/ 429101 w 575310"/>
                <a:gd name="connsiteY14" fmla="*/ 277654 h 361473"/>
                <a:gd name="connsiteX15" fmla="*/ 422910 w 575310"/>
                <a:gd name="connsiteY15" fmla="*/ 280035 h 361473"/>
                <a:gd name="connsiteX16" fmla="*/ 408146 w 575310"/>
                <a:gd name="connsiteY16" fmla="*/ 286226 h 361473"/>
                <a:gd name="connsiteX17" fmla="*/ 408146 w 575310"/>
                <a:gd name="connsiteY17" fmla="*/ 322421 h 361473"/>
                <a:gd name="connsiteX18" fmla="*/ 455295 w 575310"/>
                <a:gd name="connsiteY18" fmla="*/ 322421 h 361473"/>
                <a:gd name="connsiteX19" fmla="*/ 455295 w 575310"/>
                <a:gd name="connsiteY19" fmla="*/ 337185 h 361473"/>
                <a:gd name="connsiteX20" fmla="*/ 406718 w 575310"/>
                <a:gd name="connsiteY20" fmla="*/ 338613 h 361473"/>
                <a:gd name="connsiteX21" fmla="*/ 384334 w 575310"/>
                <a:gd name="connsiteY21" fmla="*/ 361473 h 361473"/>
                <a:gd name="connsiteX22" fmla="*/ 344805 w 575310"/>
                <a:gd name="connsiteY22" fmla="*/ 361473 h 361473"/>
                <a:gd name="connsiteX23" fmla="*/ 344805 w 575310"/>
                <a:gd name="connsiteY23" fmla="*/ 281463 h 361473"/>
                <a:gd name="connsiteX24" fmla="*/ 292418 w 575310"/>
                <a:gd name="connsiteY24" fmla="*/ 281463 h 361473"/>
                <a:gd name="connsiteX25" fmla="*/ 238125 w 575310"/>
                <a:gd name="connsiteY25" fmla="*/ 336232 h 361473"/>
                <a:gd name="connsiteX26" fmla="*/ 212407 w 575310"/>
                <a:gd name="connsiteY26" fmla="*/ 336232 h 361473"/>
                <a:gd name="connsiteX27" fmla="*/ 202406 w 575310"/>
                <a:gd name="connsiteY27" fmla="*/ 326231 h 361473"/>
                <a:gd name="connsiteX28" fmla="*/ 264795 w 575310"/>
                <a:gd name="connsiteY28" fmla="*/ 263366 h 361473"/>
                <a:gd name="connsiteX29" fmla="*/ 183356 w 575310"/>
                <a:gd name="connsiteY29" fmla="*/ 181451 h 361473"/>
                <a:gd name="connsiteX30" fmla="*/ 155257 w 575310"/>
                <a:gd name="connsiteY30" fmla="*/ 181451 h 361473"/>
                <a:gd name="connsiteX31" fmla="*/ 144780 w 575310"/>
                <a:gd name="connsiteY31" fmla="*/ 191929 h 361473"/>
                <a:gd name="connsiteX32" fmla="*/ 146209 w 575310"/>
                <a:gd name="connsiteY32" fmla="*/ 193357 h 361473"/>
                <a:gd name="connsiteX33" fmla="*/ 123825 w 575310"/>
                <a:gd name="connsiteY33" fmla="*/ 215741 h 361473"/>
                <a:gd name="connsiteX34" fmla="*/ 26194 w 575310"/>
                <a:gd name="connsiteY34" fmla="*/ 215741 h 361473"/>
                <a:gd name="connsiteX35" fmla="*/ 0 w 575310"/>
                <a:gd name="connsiteY35" fmla="*/ 189548 h 361473"/>
                <a:gd name="connsiteX36" fmla="*/ 30004 w 575310"/>
                <a:gd name="connsiteY36" fmla="*/ 159544 h 361473"/>
                <a:gd name="connsiteX37" fmla="*/ 30004 w 575310"/>
                <a:gd name="connsiteY37" fmla="*/ 135731 h 361473"/>
                <a:gd name="connsiteX38" fmla="*/ 81439 w 575310"/>
                <a:gd name="connsiteY38" fmla="*/ 83819 h 361473"/>
                <a:gd name="connsiteX39" fmla="*/ 50959 w 575310"/>
                <a:gd name="connsiteY39" fmla="*/ 53340 h 361473"/>
                <a:gd name="connsiteX40" fmla="*/ 82868 w 575310"/>
                <a:gd name="connsiteY40" fmla="*/ 21431 h 361473"/>
                <a:gd name="connsiteX41" fmla="*/ 136684 w 575310"/>
                <a:gd name="connsiteY41" fmla="*/ 21431 h 361473"/>
                <a:gd name="connsiteX42" fmla="*/ 159544 w 575310"/>
                <a:gd name="connsiteY42" fmla="*/ 44291 h 361473"/>
                <a:gd name="connsiteX43" fmla="*/ 276225 w 575310"/>
                <a:gd name="connsiteY43" fmla="*/ 44291 h 361473"/>
                <a:gd name="connsiteX44" fmla="*/ 276225 w 575310"/>
                <a:gd name="connsiteY44" fmla="*/ 15716 h 361473"/>
                <a:gd name="connsiteX45" fmla="*/ 327184 w 575310"/>
                <a:gd name="connsiteY45" fmla="*/ 15716 h 361473"/>
                <a:gd name="connsiteX46" fmla="*/ 342900 w 575310"/>
                <a:gd name="connsiteY46" fmla="*/ 0 h 361473"/>
                <a:gd name="connsiteX47" fmla="*/ 374809 w 575310"/>
                <a:gd name="connsiteY47" fmla="*/ 0 h 361473"/>
                <a:gd name="connsiteX48" fmla="*/ 398145 w 575310"/>
                <a:gd name="connsiteY48" fmla="*/ 23336 h 361473"/>
                <a:gd name="connsiteX49" fmla="*/ 398145 w 575310"/>
                <a:gd name="connsiteY49" fmla="*/ 59531 h 361473"/>
                <a:gd name="connsiteX50" fmla="*/ 431959 w 575310"/>
                <a:gd name="connsiteY50" fmla="*/ 59531 h 361473"/>
                <a:gd name="connsiteX51" fmla="*/ 431959 w 575310"/>
                <a:gd name="connsiteY51" fmla="*/ 91916 h 361473"/>
                <a:gd name="connsiteX52" fmla="*/ 493871 w 575310"/>
                <a:gd name="connsiteY52" fmla="*/ 91916 h 361473"/>
                <a:gd name="connsiteX53" fmla="*/ 519589 w 575310"/>
                <a:gd name="connsiteY53" fmla="*/ 117634 h 361473"/>
                <a:gd name="connsiteX54" fmla="*/ 548640 w 575310"/>
                <a:gd name="connsiteY54" fmla="*/ 117634 h 361473"/>
                <a:gd name="connsiteX55" fmla="*/ 575310 w 575310"/>
                <a:gd name="connsiteY55" fmla="*/ 144780 h 361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75310" h="361473">
                  <a:moveTo>
                    <a:pt x="575310" y="144780"/>
                  </a:moveTo>
                  <a:lnTo>
                    <a:pt x="575310" y="215741"/>
                  </a:lnTo>
                  <a:lnTo>
                    <a:pt x="531971" y="215741"/>
                  </a:lnTo>
                  <a:lnTo>
                    <a:pt x="501015" y="247173"/>
                  </a:lnTo>
                  <a:cubicBezTo>
                    <a:pt x="501015" y="247173"/>
                    <a:pt x="501015" y="247173"/>
                    <a:pt x="501015" y="247173"/>
                  </a:cubicBezTo>
                  <a:lnTo>
                    <a:pt x="501015" y="247173"/>
                  </a:lnTo>
                  <a:cubicBezTo>
                    <a:pt x="501015" y="247173"/>
                    <a:pt x="501015" y="247173"/>
                    <a:pt x="501015" y="247173"/>
                  </a:cubicBezTo>
                  <a:cubicBezTo>
                    <a:pt x="501015" y="247173"/>
                    <a:pt x="500539" y="247173"/>
                    <a:pt x="500063" y="247650"/>
                  </a:cubicBezTo>
                  <a:cubicBezTo>
                    <a:pt x="499110" y="247650"/>
                    <a:pt x="498157" y="248602"/>
                    <a:pt x="496252" y="249079"/>
                  </a:cubicBezTo>
                  <a:cubicBezTo>
                    <a:pt x="494824" y="249555"/>
                    <a:pt x="493395" y="250031"/>
                    <a:pt x="491966" y="250984"/>
                  </a:cubicBezTo>
                  <a:cubicBezTo>
                    <a:pt x="491014" y="251460"/>
                    <a:pt x="489585" y="251936"/>
                    <a:pt x="488632" y="252413"/>
                  </a:cubicBezTo>
                  <a:cubicBezTo>
                    <a:pt x="486727" y="252888"/>
                    <a:pt x="484823" y="253841"/>
                    <a:pt x="482441" y="254794"/>
                  </a:cubicBezTo>
                  <a:cubicBezTo>
                    <a:pt x="473869" y="258127"/>
                    <a:pt x="463391" y="262413"/>
                    <a:pt x="453390" y="267176"/>
                  </a:cubicBezTo>
                  <a:cubicBezTo>
                    <a:pt x="447675" y="269557"/>
                    <a:pt x="441960" y="271938"/>
                    <a:pt x="436721" y="274319"/>
                  </a:cubicBezTo>
                  <a:cubicBezTo>
                    <a:pt x="433864" y="275273"/>
                    <a:pt x="431482" y="276701"/>
                    <a:pt x="429101" y="277654"/>
                  </a:cubicBezTo>
                  <a:cubicBezTo>
                    <a:pt x="427196" y="278606"/>
                    <a:pt x="424815" y="279559"/>
                    <a:pt x="422910" y="280035"/>
                  </a:cubicBezTo>
                  <a:cubicBezTo>
                    <a:pt x="413861" y="283844"/>
                    <a:pt x="408146" y="286226"/>
                    <a:pt x="408146" y="286226"/>
                  </a:cubicBezTo>
                  <a:lnTo>
                    <a:pt x="408146" y="322421"/>
                  </a:lnTo>
                  <a:lnTo>
                    <a:pt x="455295" y="322421"/>
                  </a:lnTo>
                  <a:lnTo>
                    <a:pt x="455295" y="337185"/>
                  </a:lnTo>
                  <a:lnTo>
                    <a:pt x="406718" y="338613"/>
                  </a:lnTo>
                  <a:lnTo>
                    <a:pt x="384334" y="361473"/>
                  </a:lnTo>
                  <a:lnTo>
                    <a:pt x="344805" y="361473"/>
                  </a:lnTo>
                  <a:lnTo>
                    <a:pt x="344805" y="281463"/>
                  </a:lnTo>
                  <a:lnTo>
                    <a:pt x="292418" y="281463"/>
                  </a:lnTo>
                  <a:lnTo>
                    <a:pt x="238125" y="336232"/>
                  </a:lnTo>
                  <a:lnTo>
                    <a:pt x="212407" y="336232"/>
                  </a:lnTo>
                  <a:lnTo>
                    <a:pt x="202406" y="326231"/>
                  </a:lnTo>
                  <a:lnTo>
                    <a:pt x="264795" y="263366"/>
                  </a:lnTo>
                  <a:lnTo>
                    <a:pt x="183356" y="181451"/>
                  </a:lnTo>
                  <a:lnTo>
                    <a:pt x="155257" y="181451"/>
                  </a:lnTo>
                  <a:lnTo>
                    <a:pt x="144780" y="191929"/>
                  </a:lnTo>
                  <a:lnTo>
                    <a:pt x="146209" y="193357"/>
                  </a:lnTo>
                  <a:lnTo>
                    <a:pt x="123825" y="215741"/>
                  </a:lnTo>
                  <a:lnTo>
                    <a:pt x="26194" y="215741"/>
                  </a:lnTo>
                  <a:lnTo>
                    <a:pt x="0" y="189548"/>
                  </a:lnTo>
                  <a:lnTo>
                    <a:pt x="30004" y="159544"/>
                  </a:lnTo>
                  <a:lnTo>
                    <a:pt x="30004" y="135731"/>
                  </a:lnTo>
                  <a:lnTo>
                    <a:pt x="81439" y="83819"/>
                  </a:lnTo>
                  <a:lnTo>
                    <a:pt x="50959" y="53340"/>
                  </a:lnTo>
                  <a:lnTo>
                    <a:pt x="82868" y="21431"/>
                  </a:lnTo>
                  <a:lnTo>
                    <a:pt x="136684" y="21431"/>
                  </a:lnTo>
                  <a:lnTo>
                    <a:pt x="159544" y="44291"/>
                  </a:lnTo>
                  <a:lnTo>
                    <a:pt x="276225" y="44291"/>
                  </a:lnTo>
                  <a:lnTo>
                    <a:pt x="276225" y="15716"/>
                  </a:lnTo>
                  <a:lnTo>
                    <a:pt x="327184" y="15716"/>
                  </a:lnTo>
                  <a:lnTo>
                    <a:pt x="342900" y="0"/>
                  </a:lnTo>
                  <a:lnTo>
                    <a:pt x="374809" y="0"/>
                  </a:lnTo>
                  <a:lnTo>
                    <a:pt x="398145" y="23336"/>
                  </a:lnTo>
                  <a:lnTo>
                    <a:pt x="398145" y="59531"/>
                  </a:lnTo>
                  <a:lnTo>
                    <a:pt x="431959" y="59531"/>
                  </a:lnTo>
                  <a:lnTo>
                    <a:pt x="431959" y="91916"/>
                  </a:lnTo>
                  <a:lnTo>
                    <a:pt x="493871" y="91916"/>
                  </a:lnTo>
                  <a:lnTo>
                    <a:pt x="519589" y="117634"/>
                  </a:lnTo>
                  <a:lnTo>
                    <a:pt x="548640" y="117634"/>
                  </a:lnTo>
                  <a:lnTo>
                    <a:pt x="575310" y="14478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27" name="Forma libre: forma 878">
              <a:extLst>
                <a:ext uri="{FF2B5EF4-FFF2-40B4-BE49-F238E27FC236}">
                  <a16:creationId xmlns:a16="http://schemas.microsoft.com/office/drawing/2014/main" id="{033710F9-66D8-DE49-BAFF-2D2D4641DC0D}"/>
                </a:ext>
              </a:extLst>
            </p:cNvPr>
            <p:cNvSpPr/>
            <p:nvPr/>
          </p:nvSpPr>
          <p:spPr>
            <a:xfrm>
              <a:off x="3745222" y="2260239"/>
              <a:ext cx="182273" cy="136497"/>
            </a:xfrm>
            <a:custGeom>
              <a:avLst/>
              <a:gdLst>
                <a:gd name="connsiteX0" fmla="*/ 278130 w 312896"/>
                <a:gd name="connsiteY0" fmla="*/ 137637 h 234315"/>
                <a:gd name="connsiteX1" fmla="*/ 263843 w 312896"/>
                <a:gd name="connsiteY1" fmla="*/ 152400 h 234315"/>
                <a:gd name="connsiteX2" fmla="*/ 280988 w 312896"/>
                <a:gd name="connsiteY2" fmla="*/ 170022 h 234315"/>
                <a:gd name="connsiteX3" fmla="*/ 280988 w 312896"/>
                <a:gd name="connsiteY3" fmla="*/ 196691 h 234315"/>
                <a:gd name="connsiteX4" fmla="*/ 250507 w 312896"/>
                <a:gd name="connsiteY4" fmla="*/ 196691 h 234315"/>
                <a:gd name="connsiteX5" fmla="*/ 250507 w 312896"/>
                <a:gd name="connsiteY5" fmla="*/ 225266 h 234315"/>
                <a:gd name="connsiteX6" fmla="*/ 133826 w 312896"/>
                <a:gd name="connsiteY6" fmla="*/ 225266 h 234315"/>
                <a:gd name="connsiteX7" fmla="*/ 111443 w 312896"/>
                <a:gd name="connsiteY7" fmla="*/ 202406 h 234315"/>
                <a:gd name="connsiteX8" fmla="*/ 57150 w 312896"/>
                <a:gd name="connsiteY8" fmla="*/ 202406 h 234315"/>
                <a:gd name="connsiteX9" fmla="*/ 25241 w 312896"/>
                <a:gd name="connsiteY9" fmla="*/ 234316 h 234315"/>
                <a:gd name="connsiteX10" fmla="*/ 0 w 312896"/>
                <a:gd name="connsiteY10" fmla="*/ 208598 h 234315"/>
                <a:gd name="connsiteX11" fmla="*/ 40005 w 312896"/>
                <a:gd name="connsiteY11" fmla="*/ 168593 h 234315"/>
                <a:gd name="connsiteX12" fmla="*/ 40005 w 312896"/>
                <a:gd name="connsiteY12" fmla="*/ 120968 h 234315"/>
                <a:gd name="connsiteX13" fmla="*/ 71914 w 312896"/>
                <a:gd name="connsiteY13" fmla="*/ 120968 h 234315"/>
                <a:gd name="connsiteX14" fmla="*/ 148114 w 312896"/>
                <a:gd name="connsiteY14" fmla="*/ 44291 h 234315"/>
                <a:gd name="connsiteX15" fmla="*/ 138113 w 312896"/>
                <a:gd name="connsiteY15" fmla="*/ 34291 h 234315"/>
                <a:gd name="connsiteX16" fmla="*/ 172402 w 312896"/>
                <a:gd name="connsiteY16" fmla="*/ 0 h 234315"/>
                <a:gd name="connsiteX17" fmla="*/ 215741 w 312896"/>
                <a:gd name="connsiteY17" fmla="*/ 0 h 234315"/>
                <a:gd name="connsiteX18" fmla="*/ 215741 w 312896"/>
                <a:gd name="connsiteY18" fmla="*/ 26194 h 234315"/>
                <a:gd name="connsiteX19" fmla="*/ 264319 w 312896"/>
                <a:gd name="connsiteY19" fmla="*/ 26194 h 234315"/>
                <a:gd name="connsiteX20" fmla="*/ 264319 w 312896"/>
                <a:gd name="connsiteY20" fmla="*/ 90012 h 234315"/>
                <a:gd name="connsiteX21" fmla="*/ 312896 w 312896"/>
                <a:gd name="connsiteY21" fmla="*/ 139066 h 234315"/>
                <a:gd name="connsiteX22" fmla="*/ 296227 w 312896"/>
                <a:gd name="connsiteY22" fmla="*/ 156210 h 234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12896" h="234315">
                  <a:moveTo>
                    <a:pt x="278130" y="137637"/>
                  </a:moveTo>
                  <a:lnTo>
                    <a:pt x="263843" y="152400"/>
                  </a:lnTo>
                  <a:lnTo>
                    <a:pt x="280988" y="170022"/>
                  </a:lnTo>
                  <a:lnTo>
                    <a:pt x="280988" y="196691"/>
                  </a:lnTo>
                  <a:lnTo>
                    <a:pt x="250507" y="196691"/>
                  </a:lnTo>
                  <a:lnTo>
                    <a:pt x="250507" y="225266"/>
                  </a:lnTo>
                  <a:lnTo>
                    <a:pt x="133826" y="225266"/>
                  </a:lnTo>
                  <a:lnTo>
                    <a:pt x="111443" y="202406"/>
                  </a:lnTo>
                  <a:lnTo>
                    <a:pt x="57150" y="202406"/>
                  </a:lnTo>
                  <a:lnTo>
                    <a:pt x="25241" y="234316"/>
                  </a:lnTo>
                  <a:lnTo>
                    <a:pt x="0" y="208598"/>
                  </a:lnTo>
                  <a:lnTo>
                    <a:pt x="40005" y="168593"/>
                  </a:lnTo>
                  <a:lnTo>
                    <a:pt x="40005" y="120968"/>
                  </a:lnTo>
                  <a:lnTo>
                    <a:pt x="71914" y="120968"/>
                  </a:lnTo>
                  <a:lnTo>
                    <a:pt x="148114" y="44291"/>
                  </a:lnTo>
                  <a:lnTo>
                    <a:pt x="138113" y="34291"/>
                  </a:lnTo>
                  <a:lnTo>
                    <a:pt x="172402" y="0"/>
                  </a:lnTo>
                  <a:lnTo>
                    <a:pt x="215741" y="0"/>
                  </a:lnTo>
                  <a:lnTo>
                    <a:pt x="215741" y="26194"/>
                  </a:lnTo>
                  <a:lnTo>
                    <a:pt x="264319" y="26194"/>
                  </a:lnTo>
                  <a:lnTo>
                    <a:pt x="264319" y="90012"/>
                  </a:lnTo>
                  <a:lnTo>
                    <a:pt x="312896" y="139066"/>
                  </a:lnTo>
                  <a:lnTo>
                    <a:pt x="296227" y="15621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28" name="Forma libre: forma 879">
              <a:extLst>
                <a:ext uri="{FF2B5EF4-FFF2-40B4-BE49-F238E27FC236}">
                  <a16:creationId xmlns:a16="http://schemas.microsoft.com/office/drawing/2014/main" id="{2661BFDA-9154-464D-B43F-D058915F522F}"/>
                </a:ext>
              </a:extLst>
            </p:cNvPr>
            <p:cNvSpPr/>
            <p:nvPr/>
          </p:nvSpPr>
          <p:spPr>
            <a:xfrm>
              <a:off x="3593466" y="2298802"/>
              <a:ext cx="184215" cy="146206"/>
            </a:xfrm>
            <a:custGeom>
              <a:avLst/>
              <a:gdLst>
                <a:gd name="connsiteX0" fmla="*/ 316230 w 316230"/>
                <a:gd name="connsiteY0" fmla="*/ 198596 h 250983"/>
                <a:gd name="connsiteX1" fmla="*/ 264795 w 316230"/>
                <a:gd name="connsiteY1" fmla="*/ 250984 h 250983"/>
                <a:gd name="connsiteX2" fmla="*/ 148114 w 316230"/>
                <a:gd name="connsiteY2" fmla="*/ 250984 h 250983"/>
                <a:gd name="connsiteX3" fmla="*/ 128111 w 316230"/>
                <a:gd name="connsiteY3" fmla="*/ 230505 h 250983"/>
                <a:gd name="connsiteX4" fmla="*/ 107156 w 316230"/>
                <a:gd name="connsiteY4" fmla="*/ 230505 h 250983"/>
                <a:gd name="connsiteX5" fmla="*/ 81915 w 316230"/>
                <a:gd name="connsiteY5" fmla="*/ 205263 h 250983"/>
                <a:gd name="connsiteX6" fmla="*/ 53816 w 316230"/>
                <a:gd name="connsiteY6" fmla="*/ 205263 h 250983"/>
                <a:gd name="connsiteX7" fmla="*/ 19527 w 316230"/>
                <a:gd name="connsiteY7" fmla="*/ 171450 h 250983"/>
                <a:gd name="connsiteX8" fmla="*/ 19527 w 316230"/>
                <a:gd name="connsiteY8" fmla="*/ 132873 h 250983"/>
                <a:gd name="connsiteX9" fmla="*/ 0 w 316230"/>
                <a:gd name="connsiteY9" fmla="*/ 112871 h 250983"/>
                <a:gd name="connsiteX10" fmla="*/ 0 w 316230"/>
                <a:gd name="connsiteY10" fmla="*/ 64769 h 250983"/>
                <a:gd name="connsiteX11" fmla="*/ 5239 w 316230"/>
                <a:gd name="connsiteY11" fmla="*/ 70009 h 250983"/>
                <a:gd name="connsiteX12" fmla="*/ 74772 w 316230"/>
                <a:gd name="connsiteY12" fmla="*/ 0 h 250983"/>
                <a:gd name="connsiteX13" fmla="*/ 121920 w 316230"/>
                <a:gd name="connsiteY13" fmla="*/ 0 h 250983"/>
                <a:gd name="connsiteX14" fmla="*/ 121920 w 316230"/>
                <a:gd name="connsiteY14" fmla="*/ 20955 h 250983"/>
                <a:gd name="connsiteX15" fmla="*/ 214789 w 316230"/>
                <a:gd name="connsiteY15" fmla="*/ 20955 h 250983"/>
                <a:gd name="connsiteX16" fmla="*/ 214789 w 316230"/>
                <a:gd name="connsiteY16" fmla="*/ 19050 h 250983"/>
                <a:gd name="connsiteX17" fmla="*/ 300514 w 316230"/>
                <a:gd name="connsiteY17" fmla="*/ 19050 h 250983"/>
                <a:gd name="connsiteX18" fmla="*/ 300514 w 316230"/>
                <a:gd name="connsiteY18" fmla="*/ 102394 h 250983"/>
                <a:gd name="connsiteX19" fmla="*/ 260509 w 316230"/>
                <a:gd name="connsiteY19" fmla="*/ 142398 h 25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6230" h="250983">
                  <a:moveTo>
                    <a:pt x="316230" y="198596"/>
                  </a:moveTo>
                  <a:lnTo>
                    <a:pt x="264795" y="250984"/>
                  </a:lnTo>
                  <a:lnTo>
                    <a:pt x="148114" y="250984"/>
                  </a:lnTo>
                  <a:lnTo>
                    <a:pt x="128111" y="230505"/>
                  </a:lnTo>
                  <a:lnTo>
                    <a:pt x="107156" y="230505"/>
                  </a:lnTo>
                  <a:lnTo>
                    <a:pt x="81915" y="205263"/>
                  </a:lnTo>
                  <a:lnTo>
                    <a:pt x="53816" y="205263"/>
                  </a:lnTo>
                  <a:lnTo>
                    <a:pt x="19527" y="171450"/>
                  </a:lnTo>
                  <a:lnTo>
                    <a:pt x="19527" y="132873"/>
                  </a:lnTo>
                  <a:lnTo>
                    <a:pt x="0" y="112871"/>
                  </a:lnTo>
                  <a:lnTo>
                    <a:pt x="0" y="64769"/>
                  </a:lnTo>
                  <a:lnTo>
                    <a:pt x="5239" y="70009"/>
                  </a:lnTo>
                  <a:lnTo>
                    <a:pt x="74772" y="0"/>
                  </a:lnTo>
                  <a:lnTo>
                    <a:pt x="121920" y="0"/>
                  </a:lnTo>
                  <a:lnTo>
                    <a:pt x="121920" y="20955"/>
                  </a:lnTo>
                  <a:lnTo>
                    <a:pt x="214789" y="20955"/>
                  </a:lnTo>
                  <a:lnTo>
                    <a:pt x="214789" y="19050"/>
                  </a:lnTo>
                  <a:lnTo>
                    <a:pt x="300514" y="19050"/>
                  </a:lnTo>
                  <a:lnTo>
                    <a:pt x="300514" y="102394"/>
                  </a:lnTo>
                  <a:lnTo>
                    <a:pt x="260509" y="14239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29" name="Forma libre: forma 880">
              <a:extLst>
                <a:ext uri="{FF2B5EF4-FFF2-40B4-BE49-F238E27FC236}">
                  <a16:creationId xmlns:a16="http://schemas.microsoft.com/office/drawing/2014/main" id="{38115388-6B30-B94A-97DE-A2D2E004B7B8}"/>
                </a:ext>
              </a:extLst>
            </p:cNvPr>
            <p:cNvSpPr/>
            <p:nvPr/>
          </p:nvSpPr>
          <p:spPr>
            <a:xfrm>
              <a:off x="3248618" y="2401452"/>
              <a:ext cx="228049" cy="228049"/>
            </a:xfrm>
            <a:custGeom>
              <a:avLst/>
              <a:gdLst>
                <a:gd name="connsiteX0" fmla="*/ 370999 w 391477"/>
                <a:gd name="connsiteY0" fmla="*/ 168116 h 391477"/>
                <a:gd name="connsiteX1" fmla="*/ 328136 w 391477"/>
                <a:gd name="connsiteY1" fmla="*/ 211455 h 391477"/>
                <a:gd name="connsiteX2" fmla="*/ 370999 w 391477"/>
                <a:gd name="connsiteY2" fmla="*/ 254794 h 391477"/>
                <a:gd name="connsiteX3" fmla="*/ 342900 w 391477"/>
                <a:gd name="connsiteY3" fmla="*/ 282892 h 391477"/>
                <a:gd name="connsiteX4" fmla="*/ 379095 w 391477"/>
                <a:gd name="connsiteY4" fmla="*/ 319088 h 391477"/>
                <a:gd name="connsiteX5" fmla="*/ 338614 w 391477"/>
                <a:gd name="connsiteY5" fmla="*/ 359569 h 391477"/>
                <a:gd name="connsiteX6" fmla="*/ 242411 w 391477"/>
                <a:gd name="connsiteY6" fmla="*/ 359569 h 391477"/>
                <a:gd name="connsiteX7" fmla="*/ 242411 w 391477"/>
                <a:gd name="connsiteY7" fmla="*/ 391477 h 391477"/>
                <a:gd name="connsiteX8" fmla="*/ 198596 w 391477"/>
                <a:gd name="connsiteY8" fmla="*/ 391477 h 391477"/>
                <a:gd name="connsiteX9" fmla="*/ 174784 w 391477"/>
                <a:gd name="connsiteY9" fmla="*/ 367188 h 391477"/>
                <a:gd name="connsiteX10" fmla="*/ 128111 w 391477"/>
                <a:gd name="connsiteY10" fmla="*/ 367188 h 391477"/>
                <a:gd name="connsiteX11" fmla="*/ 100489 w 391477"/>
                <a:gd name="connsiteY11" fmla="*/ 339566 h 391477"/>
                <a:gd name="connsiteX12" fmla="*/ 100489 w 391477"/>
                <a:gd name="connsiteY12" fmla="*/ 218123 h 391477"/>
                <a:gd name="connsiteX13" fmla="*/ 29527 w 391477"/>
                <a:gd name="connsiteY13" fmla="*/ 146685 h 391477"/>
                <a:gd name="connsiteX14" fmla="*/ 0 w 391477"/>
                <a:gd name="connsiteY14" fmla="*/ 146685 h 391477"/>
                <a:gd name="connsiteX15" fmla="*/ 0 w 391477"/>
                <a:gd name="connsiteY15" fmla="*/ 121919 h 391477"/>
                <a:gd name="connsiteX16" fmla="*/ 87630 w 391477"/>
                <a:gd name="connsiteY16" fmla="*/ 121919 h 391477"/>
                <a:gd name="connsiteX17" fmla="*/ 87630 w 391477"/>
                <a:gd name="connsiteY17" fmla="*/ 80010 h 391477"/>
                <a:gd name="connsiteX18" fmla="*/ 163353 w 391477"/>
                <a:gd name="connsiteY18" fmla="*/ 80010 h 391477"/>
                <a:gd name="connsiteX19" fmla="*/ 193834 w 391477"/>
                <a:gd name="connsiteY19" fmla="*/ 50006 h 391477"/>
                <a:gd name="connsiteX20" fmla="*/ 193834 w 391477"/>
                <a:gd name="connsiteY20" fmla="*/ 0 h 391477"/>
                <a:gd name="connsiteX21" fmla="*/ 224314 w 391477"/>
                <a:gd name="connsiteY21" fmla="*/ 0 h 391477"/>
                <a:gd name="connsiteX22" fmla="*/ 315277 w 391477"/>
                <a:gd name="connsiteY22" fmla="*/ 91440 h 391477"/>
                <a:gd name="connsiteX23" fmla="*/ 325755 w 391477"/>
                <a:gd name="connsiteY23" fmla="*/ 80963 h 391477"/>
                <a:gd name="connsiteX24" fmla="*/ 330041 w 391477"/>
                <a:gd name="connsiteY24" fmla="*/ 85248 h 391477"/>
                <a:gd name="connsiteX25" fmla="*/ 339566 w 391477"/>
                <a:gd name="connsiteY25" fmla="*/ 76200 h 391477"/>
                <a:gd name="connsiteX26" fmla="*/ 356711 w 391477"/>
                <a:gd name="connsiteY26" fmla="*/ 93344 h 391477"/>
                <a:gd name="connsiteX27" fmla="*/ 391477 w 391477"/>
                <a:gd name="connsiteY27" fmla="*/ 93344 h 391477"/>
                <a:gd name="connsiteX28" fmla="*/ 391477 w 391477"/>
                <a:gd name="connsiteY28" fmla="*/ 168116 h 391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1477" h="391477">
                  <a:moveTo>
                    <a:pt x="370999" y="168116"/>
                  </a:moveTo>
                  <a:lnTo>
                    <a:pt x="328136" y="211455"/>
                  </a:lnTo>
                  <a:lnTo>
                    <a:pt x="370999" y="254794"/>
                  </a:lnTo>
                  <a:lnTo>
                    <a:pt x="342900" y="282892"/>
                  </a:lnTo>
                  <a:lnTo>
                    <a:pt x="379095" y="319088"/>
                  </a:lnTo>
                  <a:lnTo>
                    <a:pt x="338614" y="359569"/>
                  </a:lnTo>
                  <a:lnTo>
                    <a:pt x="242411" y="359569"/>
                  </a:lnTo>
                  <a:lnTo>
                    <a:pt x="242411" y="391477"/>
                  </a:lnTo>
                  <a:lnTo>
                    <a:pt x="198596" y="391477"/>
                  </a:lnTo>
                  <a:lnTo>
                    <a:pt x="174784" y="367188"/>
                  </a:lnTo>
                  <a:lnTo>
                    <a:pt x="128111" y="367188"/>
                  </a:lnTo>
                  <a:lnTo>
                    <a:pt x="100489" y="339566"/>
                  </a:lnTo>
                  <a:lnTo>
                    <a:pt x="100489" y="218123"/>
                  </a:lnTo>
                  <a:lnTo>
                    <a:pt x="29527" y="146685"/>
                  </a:lnTo>
                  <a:lnTo>
                    <a:pt x="0" y="146685"/>
                  </a:lnTo>
                  <a:lnTo>
                    <a:pt x="0" y="121919"/>
                  </a:lnTo>
                  <a:lnTo>
                    <a:pt x="87630" y="121919"/>
                  </a:lnTo>
                  <a:lnTo>
                    <a:pt x="87630" y="80010"/>
                  </a:lnTo>
                  <a:lnTo>
                    <a:pt x="163353" y="80010"/>
                  </a:lnTo>
                  <a:lnTo>
                    <a:pt x="193834" y="50006"/>
                  </a:lnTo>
                  <a:lnTo>
                    <a:pt x="193834" y="0"/>
                  </a:lnTo>
                  <a:lnTo>
                    <a:pt x="224314" y="0"/>
                  </a:lnTo>
                  <a:lnTo>
                    <a:pt x="315277" y="91440"/>
                  </a:lnTo>
                  <a:lnTo>
                    <a:pt x="325755" y="80963"/>
                  </a:lnTo>
                  <a:lnTo>
                    <a:pt x="330041" y="85248"/>
                  </a:lnTo>
                  <a:lnTo>
                    <a:pt x="339566" y="76200"/>
                  </a:lnTo>
                  <a:lnTo>
                    <a:pt x="356711" y="93344"/>
                  </a:lnTo>
                  <a:lnTo>
                    <a:pt x="391477" y="93344"/>
                  </a:lnTo>
                  <a:lnTo>
                    <a:pt x="391477" y="168116"/>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0" name="Forma libre: forma 881">
              <a:extLst>
                <a:ext uri="{FF2B5EF4-FFF2-40B4-BE49-F238E27FC236}">
                  <a16:creationId xmlns:a16="http://schemas.microsoft.com/office/drawing/2014/main" id="{C2914B27-F416-9445-9DBF-B2661074CA36}"/>
                </a:ext>
              </a:extLst>
            </p:cNvPr>
            <p:cNvSpPr/>
            <p:nvPr/>
          </p:nvSpPr>
          <p:spPr>
            <a:xfrm>
              <a:off x="3580150" y="2521303"/>
              <a:ext cx="110973" cy="144265"/>
            </a:xfrm>
            <a:custGeom>
              <a:avLst/>
              <a:gdLst>
                <a:gd name="connsiteX0" fmla="*/ 178118 w 190500"/>
                <a:gd name="connsiteY0" fmla="*/ 210027 h 247650"/>
                <a:gd name="connsiteX1" fmla="*/ 184309 w 190500"/>
                <a:gd name="connsiteY1" fmla="*/ 216217 h 247650"/>
                <a:gd name="connsiteX2" fmla="*/ 184309 w 190500"/>
                <a:gd name="connsiteY2" fmla="*/ 247650 h 247650"/>
                <a:gd name="connsiteX3" fmla="*/ 0 w 190500"/>
                <a:gd name="connsiteY3" fmla="*/ 61436 h 247650"/>
                <a:gd name="connsiteX4" fmla="*/ 16669 w 190500"/>
                <a:gd name="connsiteY4" fmla="*/ 44767 h 247650"/>
                <a:gd name="connsiteX5" fmla="*/ 40957 w 190500"/>
                <a:gd name="connsiteY5" fmla="*/ 69056 h 247650"/>
                <a:gd name="connsiteX6" fmla="*/ 73819 w 190500"/>
                <a:gd name="connsiteY6" fmla="*/ 35719 h 247650"/>
                <a:gd name="connsiteX7" fmla="*/ 63341 w 190500"/>
                <a:gd name="connsiteY7" fmla="*/ 25241 h 247650"/>
                <a:gd name="connsiteX8" fmla="*/ 88106 w 190500"/>
                <a:gd name="connsiteY8" fmla="*/ 0 h 247650"/>
                <a:gd name="connsiteX9" fmla="*/ 137160 w 190500"/>
                <a:gd name="connsiteY9" fmla="*/ 49530 h 247650"/>
                <a:gd name="connsiteX10" fmla="*/ 157163 w 190500"/>
                <a:gd name="connsiteY10" fmla="*/ 49530 h 247650"/>
                <a:gd name="connsiteX11" fmla="*/ 163353 w 190500"/>
                <a:gd name="connsiteY11" fmla="*/ 43339 h 247650"/>
                <a:gd name="connsiteX12" fmla="*/ 190500 w 190500"/>
                <a:gd name="connsiteY12" fmla="*/ 70961 h 247650"/>
                <a:gd name="connsiteX13" fmla="*/ 172878 w 190500"/>
                <a:gd name="connsiteY13" fmla="*/ 89059 h 247650"/>
                <a:gd name="connsiteX14" fmla="*/ 151924 w 190500"/>
                <a:gd name="connsiteY14" fmla="*/ 89059 h 247650"/>
                <a:gd name="connsiteX15" fmla="*/ 130493 w 190500"/>
                <a:gd name="connsiteY15" fmla="*/ 67627 h 247650"/>
                <a:gd name="connsiteX16" fmla="*/ 73819 w 190500"/>
                <a:gd name="connsiteY16" fmla="*/ 67627 h 247650"/>
                <a:gd name="connsiteX17" fmla="*/ 73819 w 190500"/>
                <a:gd name="connsiteY17" fmla="*/ 104775 h 247650"/>
                <a:gd name="connsiteX18" fmla="*/ 144780 w 190500"/>
                <a:gd name="connsiteY18" fmla="*/ 176213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247650">
                  <a:moveTo>
                    <a:pt x="178118" y="210027"/>
                  </a:moveTo>
                  <a:lnTo>
                    <a:pt x="184309" y="216217"/>
                  </a:lnTo>
                  <a:lnTo>
                    <a:pt x="184309" y="247650"/>
                  </a:lnTo>
                  <a:lnTo>
                    <a:pt x="0" y="61436"/>
                  </a:lnTo>
                  <a:lnTo>
                    <a:pt x="16669" y="44767"/>
                  </a:lnTo>
                  <a:lnTo>
                    <a:pt x="40957" y="69056"/>
                  </a:lnTo>
                  <a:lnTo>
                    <a:pt x="73819" y="35719"/>
                  </a:lnTo>
                  <a:lnTo>
                    <a:pt x="63341" y="25241"/>
                  </a:lnTo>
                  <a:lnTo>
                    <a:pt x="88106" y="0"/>
                  </a:lnTo>
                  <a:lnTo>
                    <a:pt x="137160" y="49530"/>
                  </a:lnTo>
                  <a:lnTo>
                    <a:pt x="157163" y="49530"/>
                  </a:lnTo>
                  <a:lnTo>
                    <a:pt x="163353" y="43339"/>
                  </a:lnTo>
                  <a:lnTo>
                    <a:pt x="190500" y="70961"/>
                  </a:lnTo>
                  <a:lnTo>
                    <a:pt x="172878" y="89059"/>
                  </a:lnTo>
                  <a:lnTo>
                    <a:pt x="151924" y="89059"/>
                  </a:lnTo>
                  <a:lnTo>
                    <a:pt x="130493" y="67627"/>
                  </a:lnTo>
                  <a:lnTo>
                    <a:pt x="73819" y="67627"/>
                  </a:lnTo>
                  <a:lnTo>
                    <a:pt x="73819" y="104775"/>
                  </a:lnTo>
                  <a:lnTo>
                    <a:pt x="144780" y="17621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1" name="Forma libre: forma 882">
              <a:extLst>
                <a:ext uri="{FF2B5EF4-FFF2-40B4-BE49-F238E27FC236}">
                  <a16:creationId xmlns:a16="http://schemas.microsoft.com/office/drawing/2014/main" id="{C5B4A86D-097A-2744-824B-CE4B9DBE2702}"/>
                </a:ext>
              </a:extLst>
            </p:cNvPr>
            <p:cNvSpPr/>
            <p:nvPr/>
          </p:nvSpPr>
          <p:spPr>
            <a:xfrm>
              <a:off x="3448369" y="2518806"/>
              <a:ext cx="220558" cy="226939"/>
            </a:xfrm>
            <a:custGeom>
              <a:avLst/>
              <a:gdLst>
                <a:gd name="connsiteX0" fmla="*/ 340043 w 378618"/>
                <a:gd name="connsiteY0" fmla="*/ 286702 h 389571"/>
                <a:gd name="connsiteX1" fmla="*/ 318611 w 378618"/>
                <a:gd name="connsiteY1" fmla="*/ 308134 h 389571"/>
                <a:gd name="connsiteX2" fmla="*/ 351472 w 378618"/>
                <a:gd name="connsiteY2" fmla="*/ 341471 h 389571"/>
                <a:gd name="connsiteX3" fmla="*/ 304324 w 378618"/>
                <a:gd name="connsiteY3" fmla="*/ 389572 h 389571"/>
                <a:gd name="connsiteX4" fmla="*/ 304324 w 378618"/>
                <a:gd name="connsiteY4" fmla="*/ 325755 h 389571"/>
                <a:gd name="connsiteX5" fmla="*/ 66675 w 378618"/>
                <a:gd name="connsiteY5" fmla="*/ 86677 h 389571"/>
                <a:gd name="connsiteX6" fmla="*/ 36195 w 378618"/>
                <a:gd name="connsiteY6" fmla="*/ 117634 h 389571"/>
                <a:gd name="connsiteX7" fmla="*/ 0 w 378618"/>
                <a:gd name="connsiteY7" fmla="*/ 81438 h 389571"/>
                <a:gd name="connsiteX8" fmla="*/ 28099 w 378618"/>
                <a:gd name="connsiteY8" fmla="*/ 53340 h 389571"/>
                <a:gd name="connsiteX9" fmla="*/ 54769 w 378618"/>
                <a:gd name="connsiteY9" fmla="*/ 31432 h 389571"/>
                <a:gd name="connsiteX10" fmla="*/ 70961 w 378618"/>
                <a:gd name="connsiteY10" fmla="*/ 47625 h 389571"/>
                <a:gd name="connsiteX11" fmla="*/ 87153 w 378618"/>
                <a:gd name="connsiteY11" fmla="*/ 47625 h 389571"/>
                <a:gd name="connsiteX12" fmla="*/ 87153 w 378618"/>
                <a:gd name="connsiteY12" fmla="*/ 22384 h 389571"/>
                <a:gd name="connsiteX13" fmla="*/ 129540 w 378618"/>
                <a:gd name="connsiteY13" fmla="*/ 22384 h 389571"/>
                <a:gd name="connsiteX14" fmla="*/ 129540 w 378618"/>
                <a:gd name="connsiteY14" fmla="*/ 0 h 389571"/>
                <a:gd name="connsiteX15" fmla="*/ 191928 w 378618"/>
                <a:gd name="connsiteY15" fmla="*/ 0 h 389571"/>
                <a:gd name="connsiteX16" fmla="*/ 207169 w 378618"/>
                <a:gd name="connsiteY16" fmla="*/ 15715 h 389571"/>
                <a:gd name="connsiteX17" fmla="*/ 220980 w 378618"/>
                <a:gd name="connsiteY17" fmla="*/ 29527 h 389571"/>
                <a:gd name="connsiteX18" fmla="*/ 220980 w 378618"/>
                <a:gd name="connsiteY18" fmla="*/ 60484 h 389571"/>
                <a:gd name="connsiteX19" fmla="*/ 211931 w 378618"/>
                <a:gd name="connsiteY19" fmla="*/ 51434 h 389571"/>
                <a:gd name="connsiteX20" fmla="*/ 176689 w 378618"/>
                <a:gd name="connsiteY20" fmla="*/ 86677 h 389571"/>
                <a:gd name="connsiteX21" fmla="*/ 378619 w 378618"/>
                <a:gd name="connsiteY21" fmla="*/ 290988 h 389571"/>
                <a:gd name="connsiteX22" fmla="*/ 361474 w 378618"/>
                <a:gd name="connsiteY22" fmla="*/ 308134 h 389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78618" h="389571">
                  <a:moveTo>
                    <a:pt x="340043" y="286702"/>
                  </a:moveTo>
                  <a:lnTo>
                    <a:pt x="318611" y="308134"/>
                  </a:lnTo>
                  <a:lnTo>
                    <a:pt x="351472" y="341471"/>
                  </a:lnTo>
                  <a:lnTo>
                    <a:pt x="304324" y="389572"/>
                  </a:lnTo>
                  <a:lnTo>
                    <a:pt x="304324" y="325755"/>
                  </a:lnTo>
                  <a:lnTo>
                    <a:pt x="66675" y="86677"/>
                  </a:lnTo>
                  <a:lnTo>
                    <a:pt x="36195" y="117634"/>
                  </a:lnTo>
                  <a:lnTo>
                    <a:pt x="0" y="81438"/>
                  </a:lnTo>
                  <a:lnTo>
                    <a:pt x="28099" y="53340"/>
                  </a:lnTo>
                  <a:lnTo>
                    <a:pt x="54769" y="31432"/>
                  </a:lnTo>
                  <a:lnTo>
                    <a:pt x="70961" y="47625"/>
                  </a:lnTo>
                  <a:lnTo>
                    <a:pt x="87153" y="47625"/>
                  </a:lnTo>
                  <a:lnTo>
                    <a:pt x="87153" y="22384"/>
                  </a:lnTo>
                  <a:lnTo>
                    <a:pt x="129540" y="22384"/>
                  </a:lnTo>
                  <a:lnTo>
                    <a:pt x="129540" y="0"/>
                  </a:lnTo>
                  <a:lnTo>
                    <a:pt x="191928" y="0"/>
                  </a:lnTo>
                  <a:lnTo>
                    <a:pt x="207169" y="15715"/>
                  </a:lnTo>
                  <a:lnTo>
                    <a:pt x="220980" y="29527"/>
                  </a:lnTo>
                  <a:lnTo>
                    <a:pt x="220980" y="60484"/>
                  </a:lnTo>
                  <a:lnTo>
                    <a:pt x="211931" y="51434"/>
                  </a:lnTo>
                  <a:lnTo>
                    <a:pt x="176689" y="86677"/>
                  </a:lnTo>
                  <a:lnTo>
                    <a:pt x="378619" y="290988"/>
                  </a:lnTo>
                  <a:lnTo>
                    <a:pt x="361474" y="308134"/>
                  </a:lnTo>
                  <a:close/>
                </a:path>
              </a:pathLst>
            </a:custGeom>
            <a:solidFill>
              <a:srgbClr val="649CB5"/>
            </a:solidFill>
            <a:ln w="6350" cap="flat">
              <a:solidFill>
                <a:srgbClr val="FFFFFF"/>
              </a:solidFill>
              <a:prstDash val="solid"/>
              <a:miter/>
            </a:ln>
          </p:spPr>
          <p:txBody>
            <a:bodyPr rtlCol="0" anchor="ctr"/>
            <a:lstStyle/>
            <a:p>
              <a:endParaRPr lang="es-ES"/>
            </a:p>
          </p:txBody>
        </p:sp>
        <p:sp>
          <p:nvSpPr>
            <p:cNvPr id="532" name="Forma libre: forma 883">
              <a:extLst>
                <a:ext uri="{FF2B5EF4-FFF2-40B4-BE49-F238E27FC236}">
                  <a16:creationId xmlns:a16="http://schemas.microsoft.com/office/drawing/2014/main" id="{B67D9B41-0FDB-D148-9E0E-8A34D8CCB86C}"/>
                </a:ext>
              </a:extLst>
            </p:cNvPr>
            <p:cNvSpPr/>
            <p:nvPr/>
          </p:nvSpPr>
          <p:spPr>
            <a:xfrm>
              <a:off x="3490262" y="2626449"/>
              <a:ext cx="13317" cy="33847"/>
            </a:xfrm>
            <a:custGeom>
              <a:avLst/>
              <a:gdLst>
                <a:gd name="connsiteX0" fmla="*/ 22860 w 22860"/>
                <a:gd name="connsiteY0" fmla="*/ 0 h 58103"/>
                <a:gd name="connsiteX1" fmla="*/ 22860 w 22860"/>
                <a:gd name="connsiteY1" fmla="*/ 58103 h 58103"/>
                <a:gd name="connsiteX2" fmla="*/ 10001 w 22860"/>
                <a:gd name="connsiteY2" fmla="*/ 58103 h 58103"/>
                <a:gd name="connsiteX3" fmla="*/ 0 w 22860"/>
                <a:gd name="connsiteY3" fmla="*/ 48102 h 58103"/>
                <a:gd name="connsiteX4" fmla="*/ 0 w 22860"/>
                <a:gd name="connsiteY4" fmla="*/ 0 h 581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0" h="58103">
                  <a:moveTo>
                    <a:pt x="22860" y="0"/>
                  </a:moveTo>
                  <a:lnTo>
                    <a:pt x="22860" y="58103"/>
                  </a:lnTo>
                  <a:lnTo>
                    <a:pt x="10001" y="58103"/>
                  </a:lnTo>
                  <a:lnTo>
                    <a:pt x="0" y="48102"/>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3" name="Forma libre: forma 884">
              <a:extLst>
                <a:ext uri="{FF2B5EF4-FFF2-40B4-BE49-F238E27FC236}">
                  <a16:creationId xmlns:a16="http://schemas.microsoft.com/office/drawing/2014/main" id="{FAF9D175-9F7A-9145-B6C1-3153211A2124}"/>
                </a:ext>
              </a:extLst>
            </p:cNvPr>
            <p:cNvSpPr/>
            <p:nvPr/>
          </p:nvSpPr>
          <p:spPr>
            <a:xfrm>
              <a:off x="3487488" y="2668896"/>
              <a:ext cx="18865" cy="52712"/>
            </a:xfrm>
            <a:custGeom>
              <a:avLst/>
              <a:gdLst>
                <a:gd name="connsiteX0" fmla="*/ 32385 w 32385"/>
                <a:gd name="connsiteY0" fmla="*/ 0 h 90487"/>
                <a:gd name="connsiteX1" fmla="*/ 32385 w 32385"/>
                <a:gd name="connsiteY1" fmla="*/ 79534 h 90487"/>
                <a:gd name="connsiteX2" fmla="*/ 16669 w 32385"/>
                <a:gd name="connsiteY2" fmla="*/ 79534 h 90487"/>
                <a:gd name="connsiteX3" fmla="*/ 5715 w 32385"/>
                <a:gd name="connsiteY3" fmla="*/ 90488 h 90487"/>
                <a:gd name="connsiteX4" fmla="*/ 0 w 32385"/>
                <a:gd name="connsiteY4" fmla="*/ 90488 h 90487"/>
                <a:gd name="connsiteX5" fmla="*/ 0 w 32385"/>
                <a:gd name="connsiteY5" fmla="*/ 15240 h 90487"/>
                <a:gd name="connsiteX6" fmla="*/ 14764 w 32385"/>
                <a:gd name="connsiteY6" fmla="*/ 0 h 9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385" h="90487">
                  <a:moveTo>
                    <a:pt x="32385" y="0"/>
                  </a:moveTo>
                  <a:lnTo>
                    <a:pt x="32385" y="79534"/>
                  </a:lnTo>
                  <a:lnTo>
                    <a:pt x="16669" y="79534"/>
                  </a:lnTo>
                  <a:lnTo>
                    <a:pt x="5715" y="90488"/>
                  </a:lnTo>
                  <a:lnTo>
                    <a:pt x="0" y="90488"/>
                  </a:lnTo>
                  <a:lnTo>
                    <a:pt x="0" y="15240"/>
                  </a:lnTo>
                  <a:lnTo>
                    <a:pt x="1476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4" name="Forma libre: forma 885">
              <a:extLst>
                <a:ext uri="{FF2B5EF4-FFF2-40B4-BE49-F238E27FC236}">
                  <a16:creationId xmlns:a16="http://schemas.microsoft.com/office/drawing/2014/main" id="{8BDCD11E-48A4-EC42-A605-DBA752815CAD}"/>
                </a:ext>
              </a:extLst>
            </p:cNvPr>
            <p:cNvSpPr/>
            <p:nvPr/>
          </p:nvSpPr>
          <p:spPr>
            <a:xfrm>
              <a:off x="3564336" y="2741584"/>
              <a:ext cx="42170" cy="33847"/>
            </a:xfrm>
            <a:custGeom>
              <a:avLst/>
              <a:gdLst>
                <a:gd name="connsiteX0" fmla="*/ 72390 w 72390"/>
                <a:gd name="connsiteY0" fmla="*/ 0 h 58103"/>
                <a:gd name="connsiteX1" fmla="*/ 72390 w 72390"/>
                <a:gd name="connsiteY1" fmla="*/ 58103 h 58103"/>
                <a:gd name="connsiteX2" fmla="*/ 57150 w 72390"/>
                <a:gd name="connsiteY2" fmla="*/ 58103 h 58103"/>
                <a:gd name="connsiteX3" fmla="*/ 25718 w 72390"/>
                <a:gd name="connsiteY3" fmla="*/ 26194 h 58103"/>
                <a:gd name="connsiteX4" fmla="*/ 0 w 72390"/>
                <a:gd name="connsiteY4" fmla="*/ 26194 h 58103"/>
                <a:gd name="connsiteX5" fmla="*/ 0 w 72390"/>
                <a:gd name="connsiteY5" fmla="*/ 0 h 58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390" h="58103">
                  <a:moveTo>
                    <a:pt x="72390" y="0"/>
                  </a:moveTo>
                  <a:lnTo>
                    <a:pt x="72390" y="58103"/>
                  </a:lnTo>
                  <a:lnTo>
                    <a:pt x="57150" y="58103"/>
                  </a:lnTo>
                  <a:lnTo>
                    <a:pt x="25718" y="26194"/>
                  </a:lnTo>
                  <a:lnTo>
                    <a:pt x="0" y="26194"/>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5" name="Forma libre: forma 886">
              <a:extLst>
                <a:ext uri="{FF2B5EF4-FFF2-40B4-BE49-F238E27FC236}">
                  <a16:creationId xmlns:a16="http://schemas.microsoft.com/office/drawing/2014/main" id="{6839B3C2-15E5-9849-8594-9A6A7CF38AD0}"/>
                </a:ext>
              </a:extLst>
            </p:cNvPr>
            <p:cNvSpPr/>
            <p:nvPr/>
          </p:nvSpPr>
          <p:spPr>
            <a:xfrm>
              <a:off x="4585841" y="2784031"/>
              <a:ext cx="374256" cy="660843"/>
            </a:xfrm>
            <a:custGeom>
              <a:avLst/>
              <a:gdLst>
                <a:gd name="connsiteX0" fmla="*/ 642461 w 642461"/>
                <a:gd name="connsiteY0" fmla="*/ 592931 h 1134427"/>
                <a:gd name="connsiteX1" fmla="*/ 599599 w 642461"/>
                <a:gd name="connsiteY1" fmla="*/ 592931 h 1134427"/>
                <a:gd name="connsiteX2" fmla="*/ 367189 w 642461"/>
                <a:gd name="connsiteY2" fmla="*/ 827246 h 1134427"/>
                <a:gd name="connsiteX3" fmla="*/ 367189 w 642461"/>
                <a:gd name="connsiteY3" fmla="*/ 954406 h 1134427"/>
                <a:gd name="connsiteX4" fmla="*/ 354330 w 642461"/>
                <a:gd name="connsiteY4" fmla="*/ 967264 h 1134427"/>
                <a:gd name="connsiteX5" fmla="*/ 354330 w 642461"/>
                <a:gd name="connsiteY5" fmla="*/ 1043464 h 1134427"/>
                <a:gd name="connsiteX6" fmla="*/ 300990 w 642461"/>
                <a:gd name="connsiteY6" fmla="*/ 1097281 h 1134427"/>
                <a:gd name="connsiteX7" fmla="*/ 300990 w 642461"/>
                <a:gd name="connsiteY7" fmla="*/ 1134427 h 1134427"/>
                <a:gd name="connsiteX8" fmla="*/ 257651 w 642461"/>
                <a:gd name="connsiteY8" fmla="*/ 1134427 h 1134427"/>
                <a:gd name="connsiteX9" fmla="*/ 257651 w 642461"/>
                <a:gd name="connsiteY9" fmla="*/ 1069181 h 1134427"/>
                <a:gd name="connsiteX10" fmla="*/ 228600 w 642461"/>
                <a:gd name="connsiteY10" fmla="*/ 1040131 h 1134427"/>
                <a:gd name="connsiteX11" fmla="*/ 228600 w 642461"/>
                <a:gd name="connsiteY11" fmla="*/ 994410 h 1134427"/>
                <a:gd name="connsiteX12" fmla="*/ 204311 w 642461"/>
                <a:gd name="connsiteY12" fmla="*/ 969645 h 1134427"/>
                <a:gd name="connsiteX13" fmla="*/ 204311 w 642461"/>
                <a:gd name="connsiteY13" fmla="*/ 897256 h 1134427"/>
                <a:gd name="connsiteX14" fmla="*/ 166211 w 642461"/>
                <a:gd name="connsiteY14" fmla="*/ 859631 h 1134427"/>
                <a:gd name="connsiteX15" fmla="*/ 166211 w 642461"/>
                <a:gd name="connsiteY15" fmla="*/ 787242 h 1134427"/>
                <a:gd name="connsiteX16" fmla="*/ 138589 w 642461"/>
                <a:gd name="connsiteY16" fmla="*/ 759143 h 1134427"/>
                <a:gd name="connsiteX17" fmla="*/ 138589 w 642461"/>
                <a:gd name="connsiteY17" fmla="*/ 583406 h 1134427"/>
                <a:gd name="connsiteX18" fmla="*/ 108109 w 642461"/>
                <a:gd name="connsiteY18" fmla="*/ 583406 h 1134427"/>
                <a:gd name="connsiteX19" fmla="*/ 108109 w 642461"/>
                <a:gd name="connsiteY19" fmla="*/ 625317 h 1134427"/>
                <a:gd name="connsiteX20" fmla="*/ 96202 w 642461"/>
                <a:gd name="connsiteY20" fmla="*/ 625317 h 1134427"/>
                <a:gd name="connsiteX21" fmla="*/ 0 w 642461"/>
                <a:gd name="connsiteY21" fmla="*/ 528638 h 1134427"/>
                <a:gd name="connsiteX22" fmla="*/ 70009 w 642461"/>
                <a:gd name="connsiteY22" fmla="*/ 457677 h 1134427"/>
                <a:gd name="connsiteX23" fmla="*/ 16193 w 642461"/>
                <a:gd name="connsiteY23" fmla="*/ 402908 h 1134427"/>
                <a:gd name="connsiteX24" fmla="*/ 71914 w 642461"/>
                <a:gd name="connsiteY24" fmla="*/ 346710 h 1134427"/>
                <a:gd name="connsiteX25" fmla="*/ 93821 w 642461"/>
                <a:gd name="connsiteY25" fmla="*/ 368618 h 1134427"/>
                <a:gd name="connsiteX26" fmla="*/ 187166 w 642461"/>
                <a:gd name="connsiteY26" fmla="*/ 274320 h 1134427"/>
                <a:gd name="connsiteX27" fmla="*/ 187166 w 642461"/>
                <a:gd name="connsiteY27" fmla="*/ 132874 h 1134427"/>
                <a:gd name="connsiteX28" fmla="*/ 154305 w 642461"/>
                <a:gd name="connsiteY28" fmla="*/ 99537 h 1134427"/>
                <a:gd name="connsiteX29" fmla="*/ 190024 w 642461"/>
                <a:gd name="connsiteY29" fmla="*/ 63341 h 1134427"/>
                <a:gd name="connsiteX30" fmla="*/ 226219 w 642461"/>
                <a:gd name="connsiteY30" fmla="*/ 99537 h 1134427"/>
                <a:gd name="connsiteX31" fmla="*/ 287178 w 642461"/>
                <a:gd name="connsiteY31" fmla="*/ 38100 h 1134427"/>
                <a:gd name="connsiteX32" fmla="*/ 325278 w 642461"/>
                <a:gd name="connsiteY32" fmla="*/ 0 h 1134427"/>
                <a:gd name="connsiteX33" fmla="*/ 374332 w 642461"/>
                <a:gd name="connsiteY33" fmla="*/ 49531 h 1134427"/>
                <a:gd name="connsiteX34" fmla="*/ 321945 w 642461"/>
                <a:gd name="connsiteY34" fmla="*/ 101918 h 1134427"/>
                <a:gd name="connsiteX35" fmla="*/ 363855 w 642461"/>
                <a:gd name="connsiteY35" fmla="*/ 144304 h 1134427"/>
                <a:gd name="connsiteX36" fmla="*/ 313849 w 642461"/>
                <a:gd name="connsiteY36" fmla="*/ 194310 h 1134427"/>
                <a:gd name="connsiteX37" fmla="*/ 388620 w 642461"/>
                <a:gd name="connsiteY37" fmla="*/ 269558 h 1134427"/>
                <a:gd name="connsiteX38" fmla="*/ 352425 w 642461"/>
                <a:gd name="connsiteY38" fmla="*/ 305752 h 1134427"/>
                <a:gd name="connsiteX39" fmla="*/ 427672 w 642461"/>
                <a:gd name="connsiteY39" fmla="*/ 381952 h 1134427"/>
                <a:gd name="connsiteX40" fmla="*/ 500539 w 642461"/>
                <a:gd name="connsiteY40" fmla="*/ 381952 h 1134427"/>
                <a:gd name="connsiteX41" fmla="*/ 536734 w 642461"/>
                <a:gd name="connsiteY41" fmla="*/ 418624 h 1134427"/>
                <a:gd name="connsiteX42" fmla="*/ 612457 w 642461"/>
                <a:gd name="connsiteY42" fmla="*/ 418624 h 1134427"/>
                <a:gd name="connsiteX43" fmla="*/ 612457 w 642461"/>
                <a:gd name="connsiteY43" fmla="*/ 501968 h 1134427"/>
                <a:gd name="connsiteX44" fmla="*/ 641032 w 642461"/>
                <a:gd name="connsiteY44" fmla="*/ 501968 h 1134427"/>
                <a:gd name="connsiteX45" fmla="*/ 642461 w 642461"/>
                <a:gd name="connsiteY45" fmla="*/ 594360 h 1134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42461" h="1134427">
                  <a:moveTo>
                    <a:pt x="642461" y="592931"/>
                  </a:moveTo>
                  <a:lnTo>
                    <a:pt x="599599" y="592931"/>
                  </a:lnTo>
                  <a:lnTo>
                    <a:pt x="367189" y="827246"/>
                  </a:lnTo>
                  <a:lnTo>
                    <a:pt x="367189" y="954406"/>
                  </a:lnTo>
                  <a:lnTo>
                    <a:pt x="354330" y="967264"/>
                  </a:lnTo>
                  <a:lnTo>
                    <a:pt x="354330" y="1043464"/>
                  </a:lnTo>
                  <a:lnTo>
                    <a:pt x="300990" y="1097281"/>
                  </a:lnTo>
                  <a:lnTo>
                    <a:pt x="300990" y="1134427"/>
                  </a:lnTo>
                  <a:lnTo>
                    <a:pt x="257651" y="1134427"/>
                  </a:lnTo>
                  <a:lnTo>
                    <a:pt x="257651" y="1069181"/>
                  </a:lnTo>
                  <a:lnTo>
                    <a:pt x="228600" y="1040131"/>
                  </a:lnTo>
                  <a:lnTo>
                    <a:pt x="228600" y="994410"/>
                  </a:lnTo>
                  <a:lnTo>
                    <a:pt x="204311" y="969645"/>
                  </a:lnTo>
                  <a:lnTo>
                    <a:pt x="204311" y="897256"/>
                  </a:lnTo>
                  <a:lnTo>
                    <a:pt x="166211" y="859631"/>
                  </a:lnTo>
                  <a:lnTo>
                    <a:pt x="166211" y="787242"/>
                  </a:lnTo>
                  <a:lnTo>
                    <a:pt x="138589" y="759143"/>
                  </a:lnTo>
                  <a:lnTo>
                    <a:pt x="138589" y="583406"/>
                  </a:lnTo>
                  <a:lnTo>
                    <a:pt x="108109" y="583406"/>
                  </a:lnTo>
                  <a:lnTo>
                    <a:pt x="108109" y="625317"/>
                  </a:lnTo>
                  <a:lnTo>
                    <a:pt x="96202" y="625317"/>
                  </a:lnTo>
                  <a:lnTo>
                    <a:pt x="0" y="528638"/>
                  </a:lnTo>
                  <a:lnTo>
                    <a:pt x="70009" y="457677"/>
                  </a:lnTo>
                  <a:lnTo>
                    <a:pt x="16193" y="402908"/>
                  </a:lnTo>
                  <a:lnTo>
                    <a:pt x="71914" y="346710"/>
                  </a:lnTo>
                  <a:lnTo>
                    <a:pt x="93821" y="368618"/>
                  </a:lnTo>
                  <a:lnTo>
                    <a:pt x="187166" y="274320"/>
                  </a:lnTo>
                  <a:lnTo>
                    <a:pt x="187166" y="132874"/>
                  </a:lnTo>
                  <a:lnTo>
                    <a:pt x="154305" y="99537"/>
                  </a:lnTo>
                  <a:lnTo>
                    <a:pt x="190024" y="63341"/>
                  </a:lnTo>
                  <a:lnTo>
                    <a:pt x="226219" y="99537"/>
                  </a:lnTo>
                  <a:lnTo>
                    <a:pt x="287178" y="38100"/>
                  </a:lnTo>
                  <a:lnTo>
                    <a:pt x="325278" y="0"/>
                  </a:lnTo>
                  <a:lnTo>
                    <a:pt x="374332" y="49531"/>
                  </a:lnTo>
                  <a:lnTo>
                    <a:pt x="321945" y="101918"/>
                  </a:lnTo>
                  <a:lnTo>
                    <a:pt x="363855" y="144304"/>
                  </a:lnTo>
                  <a:lnTo>
                    <a:pt x="313849" y="194310"/>
                  </a:lnTo>
                  <a:lnTo>
                    <a:pt x="388620" y="269558"/>
                  </a:lnTo>
                  <a:lnTo>
                    <a:pt x="352425" y="305752"/>
                  </a:lnTo>
                  <a:lnTo>
                    <a:pt x="427672" y="381952"/>
                  </a:lnTo>
                  <a:lnTo>
                    <a:pt x="500539" y="381952"/>
                  </a:lnTo>
                  <a:lnTo>
                    <a:pt x="536734" y="418624"/>
                  </a:lnTo>
                  <a:lnTo>
                    <a:pt x="612457" y="418624"/>
                  </a:lnTo>
                  <a:lnTo>
                    <a:pt x="612457" y="501968"/>
                  </a:lnTo>
                  <a:lnTo>
                    <a:pt x="641032" y="501968"/>
                  </a:lnTo>
                  <a:lnTo>
                    <a:pt x="642461" y="594360"/>
                  </a:lnTo>
                </a:path>
              </a:pathLst>
            </a:custGeom>
            <a:solidFill>
              <a:srgbClr val="F0E4A8"/>
            </a:solidFill>
            <a:ln w="6350" cap="flat">
              <a:solidFill>
                <a:srgbClr val="FFFFFF"/>
              </a:solidFill>
              <a:prstDash val="solid"/>
              <a:miter/>
            </a:ln>
          </p:spPr>
          <p:txBody>
            <a:bodyPr rtlCol="0" anchor="ctr"/>
            <a:lstStyle/>
            <a:p>
              <a:endParaRPr lang="es-ES"/>
            </a:p>
          </p:txBody>
        </p:sp>
        <p:sp>
          <p:nvSpPr>
            <p:cNvPr id="536" name="Forma libre: forma 887">
              <a:extLst>
                <a:ext uri="{FF2B5EF4-FFF2-40B4-BE49-F238E27FC236}">
                  <a16:creationId xmlns:a16="http://schemas.microsoft.com/office/drawing/2014/main" id="{5941E983-5623-3343-B388-058828FBA54E}"/>
                </a:ext>
              </a:extLst>
            </p:cNvPr>
            <p:cNvSpPr/>
            <p:nvPr/>
          </p:nvSpPr>
          <p:spPr>
            <a:xfrm>
              <a:off x="5250291" y="3256498"/>
              <a:ext cx="114024" cy="160355"/>
            </a:xfrm>
            <a:custGeom>
              <a:avLst/>
              <a:gdLst>
                <a:gd name="connsiteX0" fmla="*/ 195739 w 195738"/>
                <a:gd name="connsiteY0" fmla="*/ 116205 h 275272"/>
                <a:gd name="connsiteX1" fmla="*/ 37624 w 195738"/>
                <a:gd name="connsiteY1" fmla="*/ 275273 h 275272"/>
                <a:gd name="connsiteX2" fmla="*/ 0 w 195738"/>
                <a:gd name="connsiteY2" fmla="*/ 236696 h 275272"/>
                <a:gd name="connsiteX3" fmla="*/ 80010 w 195738"/>
                <a:gd name="connsiteY3" fmla="*/ 155734 h 275272"/>
                <a:gd name="connsiteX4" fmla="*/ 80010 w 195738"/>
                <a:gd name="connsiteY4" fmla="*/ 0 h 2752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738" h="275272">
                  <a:moveTo>
                    <a:pt x="195739" y="116205"/>
                  </a:moveTo>
                  <a:lnTo>
                    <a:pt x="37624" y="275273"/>
                  </a:lnTo>
                  <a:lnTo>
                    <a:pt x="0" y="236696"/>
                  </a:lnTo>
                  <a:lnTo>
                    <a:pt x="80010" y="155734"/>
                  </a:lnTo>
                  <a:lnTo>
                    <a:pt x="8001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7" name="Forma libre: forma 888">
              <a:extLst>
                <a:ext uri="{FF2B5EF4-FFF2-40B4-BE49-F238E27FC236}">
                  <a16:creationId xmlns:a16="http://schemas.microsoft.com/office/drawing/2014/main" id="{49FF79CE-CFF4-7B4D-B00F-02A67A7E13E2}"/>
                </a:ext>
              </a:extLst>
            </p:cNvPr>
            <p:cNvSpPr/>
            <p:nvPr/>
          </p:nvSpPr>
          <p:spPr>
            <a:xfrm>
              <a:off x="3380399" y="3311706"/>
              <a:ext cx="211680" cy="208906"/>
            </a:xfrm>
            <a:custGeom>
              <a:avLst/>
              <a:gdLst>
                <a:gd name="connsiteX0" fmla="*/ 363378 w 363378"/>
                <a:gd name="connsiteY0" fmla="*/ 62389 h 358616"/>
                <a:gd name="connsiteX1" fmla="*/ 363378 w 363378"/>
                <a:gd name="connsiteY1" fmla="*/ 100966 h 358616"/>
                <a:gd name="connsiteX2" fmla="*/ 343852 w 363378"/>
                <a:gd name="connsiteY2" fmla="*/ 100966 h 358616"/>
                <a:gd name="connsiteX3" fmla="*/ 343852 w 363378"/>
                <a:gd name="connsiteY3" fmla="*/ 149543 h 358616"/>
                <a:gd name="connsiteX4" fmla="*/ 296703 w 363378"/>
                <a:gd name="connsiteY4" fmla="*/ 197168 h 358616"/>
                <a:gd name="connsiteX5" fmla="*/ 329565 w 363378"/>
                <a:gd name="connsiteY5" fmla="*/ 230506 h 358616"/>
                <a:gd name="connsiteX6" fmla="*/ 271939 w 363378"/>
                <a:gd name="connsiteY6" fmla="*/ 288608 h 358616"/>
                <a:gd name="connsiteX7" fmla="*/ 232886 w 363378"/>
                <a:gd name="connsiteY7" fmla="*/ 249556 h 358616"/>
                <a:gd name="connsiteX8" fmla="*/ 182880 w 363378"/>
                <a:gd name="connsiteY8" fmla="*/ 300514 h 358616"/>
                <a:gd name="connsiteX9" fmla="*/ 182880 w 363378"/>
                <a:gd name="connsiteY9" fmla="*/ 358616 h 358616"/>
                <a:gd name="connsiteX10" fmla="*/ 77152 w 363378"/>
                <a:gd name="connsiteY10" fmla="*/ 358616 h 358616"/>
                <a:gd name="connsiteX11" fmla="*/ 77152 w 363378"/>
                <a:gd name="connsiteY11" fmla="*/ 270510 h 358616"/>
                <a:gd name="connsiteX12" fmla="*/ 0 w 363378"/>
                <a:gd name="connsiteY12" fmla="*/ 270510 h 358616"/>
                <a:gd name="connsiteX13" fmla="*/ 0 w 363378"/>
                <a:gd name="connsiteY13" fmla="*/ 193835 h 358616"/>
                <a:gd name="connsiteX14" fmla="*/ 16193 w 363378"/>
                <a:gd name="connsiteY14" fmla="*/ 193835 h 358616"/>
                <a:gd name="connsiteX15" fmla="*/ 16193 w 363378"/>
                <a:gd name="connsiteY15" fmla="*/ 149066 h 358616"/>
                <a:gd name="connsiteX16" fmla="*/ 47149 w 363378"/>
                <a:gd name="connsiteY16" fmla="*/ 117635 h 358616"/>
                <a:gd name="connsiteX17" fmla="*/ 28575 w 363378"/>
                <a:gd name="connsiteY17" fmla="*/ 98585 h 358616"/>
                <a:gd name="connsiteX18" fmla="*/ 28575 w 363378"/>
                <a:gd name="connsiteY18" fmla="*/ 8097 h 358616"/>
                <a:gd name="connsiteX19" fmla="*/ 124301 w 363378"/>
                <a:gd name="connsiteY19" fmla="*/ 8097 h 358616"/>
                <a:gd name="connsiteX20" fmla="*/ 124301 w 363378"/>
                <a:gd name="connsiteY20" fmla="*/ 33338 h 358616"/>
                <a:gd name="connsiteX21" fmla="*/ 305752 w 363378"/>
                <a:gd name="connsiteY21" fmla="*/ 33338 h 358616"/>
                <a:gd name="connsiteX22" fmla="*/ 339090 w 363378"/>
                <a:gd name="connsiteY22" fmla="*/ 0 h 358616"/>
                <a:gd name="connsiteX23" fmla="*/ 339090 w 363378"/>
                <a:gd name="connsiteY23" fmla="*/ 8573 h 358616"/>
                <a:gd name="connsiteX24" fmla="*/ 355759 w 363378"/>
                <a:gd name="connsiteY24" fmla="*/ 25718 h 358616"/>
                <a:gd name="connsiteX25" fmla="*/ 355759 w 363378"/>
                <a:gd name="connsiteY25" fmla="*/ 62389 h 358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63378" h="358616">
                  <a:moveTo>
                    <a:pt x="363378" y="62389"/>
                  </a:moveTo>
                  <a:lnTo>
                    <a:pt x="363378" y="100966"/>
                  </a:lnTo>
                  <a:lnTo>
                    <a:pt x="343852" y="100966"/>
                  </a:lnTo>
                  <a:lnTo>
                    <a:pt x="343852" y="149543"/>
                  </a:lnTo>
                  <a:lnTo>
                    <a:pt x="296703" y="197168"/>
                  </a:lnTo>
                  <a:lnTo>
                    <a:pt x="329565" y="230506"/>
                  </a:lnTo>
                  <a:lnTo>
                    <a:pt x="271939" y="288608"/>
                  </a:lnTo>
                  <a:lnTo>
                    <a:pt x="232886" y="249556"/>
                  </a:lnTo>
                  <a:lnTo>
                    <a:pt x="182880" y="300514"/>
                  </a:lnTo>
                  <a:lnTo>
                    <a:pt x="182880" y="358616"/>
                  </a:lnTo>
                  <a:lnTo>
                    <a:pt x="77152" y="358616"/>
                  </a:lnTo>
                  <a:lnTo>
                    <a:pt x="77152" y="270510"/>
                  </a:lnTo>
                  <a:lnTo>
                    <a:pt x="0" y="270510"/>
                  </a:lnTo>
                  <a:lnTo>
                    <a:pt x="0" y="193835"/>
                  </a:lnTo>
                  <a:lnTo>
                    <a:pt x="16193" y="193835"/>
                  </a:lnTo>
                  <a:lnTo>
                    <a:pt x="16193" y="149066"/>
                  </a:lnTo>
                  <a:lnTo>
                    <a:pt x="47149" y="117635"/>
                  </a:lnTo>
                  <a:lnTo>
                    <a:pt x="28575" y="98585"/>
                  </a:lnTo>
                  <a:lnTo>
                    <a:pt x="28575" y="8097"/>
                  </a:lnTo>
                  <a:lnTo>
                    <a:pt x="124301" y="8097"/>
                  </a:lnTo>
                  <a:lnTo>
                    <a:pt x="124301" y="33338"/>
                  </a:lnTo>
                  <a:lnTo>
                    <a:pt x="305752" y="33338"/>
                  </a:lnTo>
                  <a:lnTo>
                    <a:pt x="339090" y="0"/>
                  </a:lnTo>
                  <a:lnTo>
                    <a:pt x="339090" y="8573"/>
                  </a:lnTo>
                  <a:lnTo>
                    <a:pt x="355759" y="25718"/>
                  </a:lnTo>
                  <a:lnTo>
                    <a:pt x="355759" y="6238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8" name="Forma libre: forma 889">
              <a:extLst>
                <a:ext uri="{FF2B5EF4-FFF2-40B4-BE49-F238E27FC236}">
                  <a16:creationId xmlns:a16="http://schemas.microsoft.com/office/drawing/2014/main" id="{91156DD4-F124-8344-BE0A-4A4E0B8C36B2}"/>
                </a:ext>
              </a:extLst>
            </p:cNvPr>
            <p:cNvSpPr/>
            <p:nvPr/>
          </p:nvSpPr>
          <p:spPr>
            <a:xfrm>
              <a:off x="3283852" y="3376348"/>
              <a:ext cx="64086" cy="143710"/>
            </a:xfrm>
            <a:custGeom>
              <a:avLst/>
              <a:gdLst>
                <a:gd name="connsiteX0" fmla="*/ 110014 w 110013"/>
                <a:gd name="connsiteY0" fmla="*/ 159544 h 246697"/>
                <a:gd name="connsiteX1" fmla="*/ 23336 w 110013"/>
                <a:gd name="connsiteY1" fmla="*/ 246698 h 246697"/>
                <a:gd name="connsiteX2" fmla="*/ 0 w 110013"/>
                <a:gd name="connsiteY2" fmla="*/ 246698 h 246697"/>
                <a:gd name="connsiteX3" fmla="*/ 0 w 110013"/>
                <a:gd name="connsiteY3" fmla="*/ 0 h 246697"/>
                <a:gd name="connsiteX4" fmla="*/ 84773 w 110013"/>
                <a:gd name="connsiteY4" fmla="*/ 0 h 246697"/>
                <a:gd name="connsiteX5" fmla="*/ 84773 w 110013"/>
                <a:gd name="connsiteY5" fmla="*/ 134302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013" h="246697">
                  <a:moveTo>
                    <a:pt x="110014" y="159544"/>
                  </a:moveTo>
                  <a:lnTo>
                    <a:pt x="23336" y="246698"/>
                  </a:lnTo>
                  <a:lnTo>
                    <a:pt x="0" y="246698"/>
                  </a:lnTo>
                  <a:lnTo>
                    <a:pt x="0" y="0"/>
                  </a:lnTo>
                  <a:lnTo>
                    <a:pt x="84773" y="0"/>
                  </a:lnTo>
                  <a:lnTo>
                    <a:pt x="84773" y="13430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39" name="Forma libre: forma 890">
              <a:extLst>
                <a:ext uri="{FF2B5EF4-FFF2-40B4-BE49-F238E27FC236}">
                  <a16:creationId xmlns:a16="http://schemas.microsoft.com/office/drawing/2014/main" id="{61DFE556-082A-C544-B69F-486D8AABB155}"/>
                </a:ext>
              </a:extLst>
            </p:cNvPr>
            <p:cNvSpPr/>
            <p:nvPr/>
          </p:nvSpPr>
          <p:spPr>
            <a:xfrm>
              <a:off x="3500249" y="3580261"/>
              <a:ext cx="99043" cy="127896"/>
            </a:xfrm>
            <a:custGeom>
              <a:avLst/>
              <a:gdLst>
                <a:gd name="connsiteX0" fmla="*/ 170022 w 170021"/>
                <a:gd name="connsiteY0" fmla="*/ 90488 h 219551"/>
                <a:gd name="connsiteX1" fmla="*/ 170022 w 170021"/>
                <a:gd name="connsiteY1" fmla="*/ 148114 h 219551"/>
                <a:gd name="connsiteX2" fmla="*/ 103823 w 170021"/>
                <a:gd name="connsiteY2" fmla="*/ 148114 h 219551"/>
                <a:gd name="connsiteX3" fmla="*/ 69532 w 170021"/>
                <a:gd name="connsiteY3" fmla="*/ 182404 h 219551"/>
                <a:gd name="connsiteX4" fmla="*/ 81915 w 170021"/>
                <a:gd name="connsiteY4" fmla="*/ 194787 h 219551"/>
                <a:gd name="connsiteX5" fmla="*/ 57626 w 170021"/>
                <a:gd name="connsiteY5" fmla="*/ 219552 h 219551"/>
                <a:gd name="connsiteX6" fmla="*/ 476 w 170021"/>
                <a:gd name="connsiteY6" fmla="*/ 161925 h 219551"/>
                <a:gd name="connsiteX7" fmla="*/ 0 w 170021"/>
                <a:gd name="connsiteY7" fmla="*/ 39052 h 219551"/>
                <a:gd name="connsiteX8" fmla="*/ 65723 w 170021"/>
                <a:gd name="connsiteY8" fmla="*/ 39052 h 219551"/>
                <a:gd name="connsiteX9" fmla="*/ 65723 w 170021"/>
                <a:gd name="connsiteY9" fmla="*/ 0 h 219551"/>
                <a:gd name="connsiteX10" fmla="*/ 123825 w 170021"/>
                <a:gd name="connsiteY10" fmla="*/ 0 h 219551"/>
                <a:gd name="connsiteX11" fmla="*/ 123825 w 170021"/>
                <a:gd name="connsiteY11" fmla="*/ 23813 h 219551"/>
                <a:gd name="connsiteX12" fmla="*/ 162401 w 170021"/>
                <a:gd name="connsiteY12" fmla="*/ 23813 h 219551"/>
                <a:gd name="connsiteX13" fmla="*/ 162401 w 170021"/>
                <a:gd name="connsiteY13" fmla="*/ 53816 h 219551"/>
                <a:gd name="connsiteX14" fmla="*/ 143828 w 170021"/>
                <a:gd name="connsiteY14" fmla="*/ 53816 h 219551"/>
                <a:gd name="connsiteX15" fmla="*/ 143828 w 170021"/>
                <a:gd name="connsiteY15" fmla="*/ 90488 h 219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0021" h="219551">
                  <a:moveTo>
                    <a:pt x="170022" y="90488"/>
                  </a:moveTo>
                  <a:lnTo>
                    <a:pt x="170022" y="148114"/>
                  </a:lnTo>
                  <a:lnTo>
                    <a:pt x="103823" y="148114"/>
                  </a:lnTo>
                  <a:lnTo>
                    <a:pt x="69532" y="182404"/>
                  </a:lnTo>
                  <a:lnTo>
                    <a:pt x="81915" y="194787"/>
                  </a:lnTo>
                  <a:lnTo>
                    <a:pt x="57626" y="219552"/>
                  </a:lnTo>
                  <a:lnTo>
                    <a:pt x="476" y="161925"/>
                  </a:lnTo>
                  <a:lnTo>
                    <a:pt x="0" y="39052"/>
                  </a:lnTo>
                  <a:lnTo>
                    <a:pt x="65723" y="39052"/>
                  </a:lnTo>
                  <a:lnTo>
                    <a:pt x="65723" y="0"/>
                  </a:lnTo>
                  <a:lnTo>
                    <a:pt x="123825" y="0"/>
                  </a:lnTo>
                  <a:lnTo>
                    <a:pt x="123825" y="23813"/>
                  </a:lnTo>
                  <a:lnTo>
                    <a:pt x="162401" y="23813"/>
                  </a:lnTo>
                  <a:lnTo>
                    <a:pt x="162401" y="53816"/>
                  </a:lnTo>
                  <a:lnTo>
                    <a:pt x="143828" y="53816"/>
                  </a:lnTo>
                  <a:lnTo>
                    <a:pt x="143828" y="9048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0" name="Forma libre: forma 891">
              <a:extLst>
                <a:ext uri="{FF2B5EF4-FFF2-40B4-BE49-F238E27FC236}">
                  <a16:creationId xmlns:a16="http://schemas.microsoft.com/office/drawing/2014/main" id="{B6B21312-BC13-3C41-BC90-9232A8D97A65}"/>
                </a:ext>
              </a:extLst>
            </p:cNvPr>
            <p:cNvSpPr/>
            <p:nvPr/>
          </p:nvSpPr>
          <p:spPr>
            <a:xfrm>
              <a:off x="3181757" y="3392440"/>
              <a:ext cx="102094" cy="127619"/>
            </a:xfrm>
            <a:custGeom>
              <a:avLst/>
              <a:gdLst>
                <a:gd name="connsiteX0" fmla="*/ 175260 w 175259"/>
                <a:gd name="connsiteY0" fmla="*/ 32385 h 219075"/>
                <a:gd name="connsiteX1" fmla="*/ 175260 w 175259"/>
                <a:gd name="connsiteY1" fmla="*/ 219075 h 219075"/>
                <a:gd name="connsiteX2" fmla="*/ 21907 w 175259"/>
                <a:gd name="connsiteY2" fmla="*/ 219075 h 219075"/>
                <a:gd name="connsiteX3" fmla="*/ 21907 w 175259"/>
                <a:gd name="connsiteY3" fmla="*/ 219075 h 219075"/>
                <a:gd name="connsiteX4" fmla="*/ 21907 w 175259"/>
                <a:gd name="connsiteY4" fmla="*/ 172402 h 219075"/>
                <a:gd name="connsiteX5" fmla="*/ 0 w 175259"/>
                <a:gd name="connsiteY5" fmla="*/ 150495 h 219075"/>
                <a:gd name="connsiteX6" fmla="*/ 0 w 175259"/>
                <a:gd name="connsiteY6" fmla="*/ 0 h 219075"/>
                <a:gd name="connsiteX7" fmla="*/ 85725 w 175259"/>
                <a:gd name="connsiteY7" fmla="*/ 0 h 219075"/>
                <a:gd name="connsiteX8" fmla="*/ 117634 w 175259"/>
                <a:gd name="connsiteY8" fmla="*/ 32385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5259" h="219075">
                  <a:moveTo>
                    <a:pt x="175260" y="32385"/>
                  </a:moveTo>
                  <a:lnTo>
                    <a:pt x="175260" y="219075"/>
                  </a:lnTo>
                  <a:lnTo>
                    <a:pt x="21907" y="219075"/>
                  </a:lnTo>
                  <a:lnTo>
                    <a:pt x="21907" y="219075"/>
                  </a:lnTo>
                  <a:lnTo>
                    <a:pt x="21907" y="172402"/>
                  </a:lnTo>
                  <a:lnTo>
                    <a:pt x="0" y="150495"/>
                  </a:lnTo>
                  <a:lnTo>
                    <a:pt x="0" y="0"/>
                  </a:lnTo>
                  <a:lnTo>
                    <a:pt x="85725" y="0"/>
                  </a:lnTo>
                  <a:lnTo>
                    <a:pt x="117634" y="3238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1" name="Forma libre: forma 892">
              <a:extLst>
                <a:ext uri="{FF2B5EF4-FFF2-40B4-BE49-F238E27FC236}">
                  <a16:creationId xmlns:a16="http://schemas.microsoft.com/office/drawing/2014/main" id="{F0C41021-EF11-A142-8E5E-431C3CC36608}"/>
                </a:ext>
              </a:extLst>
            </p:cNvPr>
            <p:cNvSpPr/>
            <p:nvPr/>
          </p:nvSpPr>
          <p:spPr>
            <a:xfrm>
              <a:off x="3093811" y="3401317"/>
              <a:ext cx="46053" cy="55486"/>
            </a:xfrm>
            <a:custGeom>
              <a:avLst/>
              <a:gdLst>
                <a:gd name="connsiteX0" fmla="*/ 79057 w 79057"/>
                <a:gd name="connsiteY0" fmla="*/ 0 h 95250"/>
                <a:gd name="connsiteX1" fmla="*/ 79057 w 79057"/>
                <a:gd name="connsiteY1" fmla="*/ 81439 h 95250"/>
                <a:gd name="connsiteX2" fmla="*/ 65247 w 79057"/>
                <a:gd name="connsiteY2" fmla="*/ 95250 h 95250"/>
                <a:gd name="connsiteX3" fmla="*/ 0 w 79057"/>
                <a:gd name="connsiteY3" fmla="*/ 29527 h 95250"/>
                <a:gd name="connsiteX4" fmla="*/ 29051 w 79057"/>
                <a:gd name="connsiteY4" fmla="*/ 0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057" h="95250">
                  <a:moveTo>
                    <a:pt x="79057" y="0"/>
                  </a:moveTo>
                  <a:lnTo>
                    <a:pt x="79057" y="81439"/>
                  </a:lnTo>
                  <a:lnTo>
                    <a:pt x="65247" y="95250"/>
                  </a:lnTo>
                  <a:lnTo>
                    <a:pt x="0" y="29527"/>
                  </a:lnTo>
                  <a:lnTo>
                    <a:pt x="29051"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2" name="Forma libre: forma 893">
              <a:extLst>
                <a:ext uri="{FF2B5EF4-FFF2-40B4-BE49-F238E27FC236}">
                  <a16:creationId xmlns:a16="http://schemas.microsoft.com/office/drawing/2014/main" id="{B2E42EFC-4B31-DB4A-B68E-3B7BDEB12E61}"/>
                </a:ext>
              </a:extLst>
            </p:cNvPr>
            <p:cNvSpPr/>
            <p:nvPr/>
          </p:nvSpPr>
          <p:spPr>
            <a:xfrm>
              <a:off x="4128355" y="3894037"/>
              <a:ext cx="117908" cy="312666"/>
            </a:xfrm>
            <a:custGeom>
              <a:avLst/>
              <a:gdLst>
                <a:gd name="connsiteX0" fmla="*/ 202406 w 202406"/>
                <a:gd name="connsiteY0" fmla="*/ 0 h 536733"/>
                <a:gd name="connsiteX1" fmla="*/ 202406 w 202406"/>
                <a:gd name="connsiteY1" fmla="*/ 222409 h 536733"/>
                <a:gd name="connsiteX2" fmla="*/ 169069 w 202406"/>
                <a:gd name="connsiteY2" fmla="*/ 255746 h 536733"/>
                <a:gd name="connsiteX3" fmla="*/ 169069 w 202406"/>
                <a:gd name="connsiteY3" fmla="*/ 354806 h 536733"/>
                <a:gd name="connsiteX4" fmla="*/ 112871 w 202406"/>
                <a:gd name="connsiteY4" fmla="*/ 411004 h 536733"/>
                <a:gd name="connsiteX5" fmla="*/ 112871 w 202406"/>
                <a:gd name="connsiteY5" fmla="*/ 536734 h 536733"/>
                <a:gd name="connsiteX6" fmla="*/ 67627 w 202406"/>
                <a:gd name="connsiteY6" fmla="*/ 536734 h 536733"/>
                <a:gd name="connsiteX7" fmla="*/ 0 w 202406"/>
                <a:gd name="connsiteY7" fmla="*/ 468630 h 536733"/>
                <a:gd name="connsiteX8" fmla="*/ 0 w 202406"/>
                <a:gd name="connsiteY8" fmla="*/ 349567 h 536733"/>
                <a:gd name="connsiteX9" fmla="*/ 48101 w 202406"/>
                <a:gd name="connsiteY9" fmla="*/ 300990 h 536733"/>
                <a:gd name="connsiteX10" fmla="*/ 15716 w 202406"/>
                <a:gd name="connsiteY10" fmla="*/ 268605 h 536733"/>
                <a:gd name="connsiteX11" fmla="*/ 15716 w 202406"/>
                <a:gd name="connsiteY11" fmla="*/ 151923 h 536733"/>
                <a:gd name="connsiteX12" fmla="*/ 83344 w 202406"/>
                <a:gd name="connsiteY12" fmla="*/ 151923 h 536733"/>
                <a:gd name="connsiteX13" fmla="*/ 175736 w 202406"/>
                <a:gd name="connsiteY13" fmla="*/ 58579 h 536733"/>
                <a:gd name="connsiteX14" fmla="*/ 175736 w 202406"/>
                <a:gd name="connsiteY14" fmla="*/ 0 h 5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6" h="536733">
                  <a:moveTo>
                    <a:pt x="202406" y="0"/>
                  </a:moveTo>
                  <a:lnTo>
                    <a:pt x="202406" y="222409"/>
                  </a:lnTo>
                  <a:lnTo>
                    <a:pt x="169069" y="255746"/>
                  </a:lnTo>
                  <a:lnTo>
                    <a:pt x="169069" y="354806"/>
                  </a:lnTo>
                  <a:lnTo>
                    <a:pt x="112871" y="411004"/>
                  </a:lnTo>
                  <a:lnTo>
                    <a:pt x="112871" y="536734"/>
                  </a:lnTo>
                  <a:lnTo>
                    <a:pt x="67627" y="536734"/>
                  </a:lnTo>
                  <a:lnTo>
                    <a:pt x="0" y="468630"/>
                  </a:lnTo>
                  <a:lnTo>
                    <a:pt x="0" y="349567"/>
                  </a:lnTo>
                  <a:lnTo>
                    <a:pt x="48101" y="300990"/>
                  </a:lnTo>
                  <a:lnTo>
                    <a:pt x="15716" y="268605"/>
                  </a:lnTo>
                  <a:lnTo>
                    <a:pt x="15716" y="151923"/>
                  </a:lnTo>
                  <a:lnTo>
                    <a:pt x="83344" y="151923"/>
                  </a:lnTo>
                  <a:lnTo>
                    <a:pt x="175736" y="58579"/>
                  </a:lnTo>
                  <a:lnTo>
                    <a:pt x="17573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3" name="Forma libre: forma 894">
              <a:extLst>
                <a:ext uri="{FF2B5EF4-FFF2-40B4-BE49-F238E27FC236}">
                  <a16:creationId xmlns:a16="http://schemas.microsoft.com/office/drawing/2014/main" id="{8C0C2EF8-FB49-0242-9445-C39B3FEFDE89}"/>
                </a:ext>
              </a:extLst>
            </p:cNvPr>
            <p:cNvSpPr/>
            <p:nvPr/>
          </p:nvSpPr>
          <p:spPr>
            <a:xfrm>
              <a:off x="4079527" y="3354154"/>
              <a:ext cx="198641" cy="305453"/>
            </a:xfrm>
            <a:custGeom>
              <a:avLst/>
              <a:gdLst>
                <a:gd name="connsiteX0" fmla="*/ 318135 w 340994"/>
                <a:gd name="connsiteY0" fmla="*/ 85249 h 524351"/>
                <a:gd name="connsiteX1" fmla="*/ 256699 w 340994"/>
                <a:gd name="connsiteY1" fmla="*/ 147162 h 524351"/>
                <a:gd name="connsiteX2" fmla="*/ 282416 w 340994"/>
                <a:gd name="connsiteY2" fmla="*/ 172879 h 524351"/>
                <a:gd name="connsiteX3" fmla="*/ 230505 w 340994"/>
                <a:gd name="connsiteY3" fmla="*/ 224790 h 524351"/>
                <a:gd name="connsiteX4" fmla="*/ 256222 w 340994"/>
                <a:gd name="connsiteY4" fmla="*/ 250508 h 524351"/>
                <a:gd name="connsiteX5" fmla="*/ 28099 w 340994"/>
                <a:gd name="connsiteY5" fmla="*/ 480537 h 524351"/>
                <a:gd name="connsiteX6" fmla="*/ 28099 w 340994"/>
                <a:gd name="connsiteY6" fmla="*/ 524352 h 524351"/>
                <a:gd name="connsiteX7" fmla="*/ 0 w 340994"/>
                <a:gd name="connsiteY7" fmla="*/ 495777 h 524351"/>
                <a:gd name="connsiteX8" fmla="*/ 0 w 340994"/>
                <a:gd name="connsiteY8" fmla="*/ 354331 h 524351"/>
                <a:gd name="connsiteX9" fmla="*/ 51911 w 340994"/>
                <a:gd name="connsiteY9" fmla="*/ 302419 h 524351"/>
                <a:gd name="connsiteX10" fmla="*/ 90488 w 340994"/>
                <a:gd name="connsiteY10" fmla="*/ 302419 h 524351"/>
                <a:gd name="connsiteX11" fmla="*/ 226695 w 340994"/>
                <a:gd name="connsiteY11" fmla="*/ 164783 h 524351"/>
                <a:gd name="connsiteX12" fmla="*/ 226695 w 340994"/>
                <a:gd name="connsiteY12" fmla="*/ 145733 h 524351"/>
                <a:gd name="connsiteX13" fmla="*/ 142399 w 340994"/>
                <a:gd name="connsiteY13" fmla="*/ 145733 h 524351"/>
                <a:gd name="connsiteX14" fmla="*/ 87153 w 340994"/>
                <a:gd name="connsiteY14" fmla="*/ 89535 h 524351"/>
                <a:gd name="connsiteX15" fmla="*/ 52388 w 340994"/>
                <a:gd name="connsiteY15" fmla="*/ 54769 h 524351"/>
                <a:gd name="connsiteX16" fmla="*/ 70485 w 340994"/>
                <a:gd name="connsiteY16" fmla="*/ 36195 h 524351"/>
                <a:gd name="connsiteX17" fmla="*/ 107156 w 340994"/>
                <a:gd name="connsiteY17" fmla="*/ 72866 h 524351"/>
                <a:gd name="connsiteX18" fmla="*/ 243364 w 340994"/>
                <a:gd name="connsiteY18" fmla="*/ 72866 h 524351"/>
                <a:gd name="connsiteX19" fmla="*/ 315753 w 340994"/>
                <a:gd name="connsiteY19" fmla="*/ 0 h 524351"/>
                <a:gd name="connsiteX20" fmla="*/ 340995 w 340994"/>
                <a:gd name="connsiteY20" fmla="*/ 25718 h 524351"/>
                <a:gd name="connsiteX21" fmla="*/ 300038 w 340994"/>
                <a:gd name="connsiteY21" fmla="*/ 67152 h 524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0994" h="524351">
                  <a:moveTo>
                    <a:pt x="318135" y="85249"/>
                  </a:moveTo>
                  <a:lnTo>
                    <a:pt x="256699" y="147162"/>
                  </a:lnTo>
                  <a:lnTo>
                    <a:pt x="282416" y="172879"/>
                  </a:lnTo>
                  <a:lnTo>
                    <a:pt x="230505" y="224790"/>
                  </a:lnTo>
                  <a:lnTo>
                    <a:pt x="256222" y="250508"/>
                  </a:lnTo>
                  <a:lnTo>
                    <a:pt x="28099" y="480537"/>
                  </a:lnTo>
                  <a:lnTo>
                    <a:pt x="28099" y="524352"/>
                  </a:lnTo>
                  <a:lnTo>
                    <a:pt x="0" y="495777"/>
                  </a:lnTo>
                  <a:lnTo>
                    <a:pt x="0" y="354331"/>
                  </a:lnTo>
                  <a:lnTo>
                    <a:pt x="51911" y="302419"/>
                  </a:lnTo>
                  <a:lnTo>
                    <a:pt x="90488" y="302419"/>
                  </a:lnTo>
                  <a:lnTo>
                    <a:pt x="226695" y="164783"/>
                  </a:lnTo>
                  <a:lnTo>
                    <a:pt x="226695" y="145733"/>
                  </a:lnTo>
                  <a:lnTo>
                    <a:pt x="142399" y="145733"/>
                  </a:lnTo>
                  <a:lnTo>
                    <a:pt x="87153" y="89535"/>
                  </a:lnTo>
                  <a:lnTo>
                    <a:pt x="52388" y="54769"/>
                  </a:lnTo>
                  <a:lnTo>
                    <a:pt x="70485" y="36195"/>
                  </a:lnTo>
                  <a:lnTo>
                    <a:pt x="107156" y="72866"/>
                  </a:lnTo>
                  <a:lnTo>
                    <a:pt x="243364" y="72866"/>
                  </a:lnTo>
                  <a:lnTo>
                    <a:pt x="315753" y="0"/>
                  </a:lnTo>
                  <a:lnTo>
                    <a:pt x="340995" y="25718"/>
                  </a:lnTo>
                  <a:lnTo>
                    <a:pt x="300038" y="6715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4" name="Forma libre: forma 895">
              <a:extLst>
                <a:ext uri="{FF2B5EF4-FFF2-40B4-BE49-F238E27FC236}">
                  <a16:creationId xmlns:a16="http://schemas.microsoft.com/office/drawing/2014/main" id="{2F99CA32-697A-B440-AD91-3CA1D059926E}"/>
                </a:ext>
              </a:extLst>
            </p:cNvPr>
            <p:cNvSpPr/>
            <p:nvPr/>
          </p:nvSpPr>
          <p:spPr>
            <a:xfrm>
              <a:off x="3953851" y="3506186"/>
              <a:ext cx="156749" cy="220003"/>
            </a:xfrm>
            <a:custGeom>
              <a:avLst/>
              <a:gdLst>
                <a:gd name="connsiteX0" fmla="*/ 243840 w 269081"/>
                <a:gd name="connsiteY0" fmla="*/ 278606 h 377666"/>
                <a:gd name="connsiteX1" fmla="*/ 214789 w 269081"/>
                <a:gd name="connsiteY1" fmla="*/ 237173 h 377666"/>
                <a:gd name="connsiteX2" fmla="*/ 214789 w 269081"/>
                <a:gd name="connsiteY2" fmla="*/ 92869 h 377666"/>
                <a:gd name="connsiteX3" fmla="*/ 269081 w 269081"/>
                <a:gd name="connsiteY3" fmla="*/ 43815 h 377666"/>
                <a:gd name="connsiteX4" fmla="*/ 205740 w 269081"/>
                <a:gd name="connsiteY4" fmla="*/ 43815 h 377666"/>
                <a:gd name="connsiteX5" fmla="*/ 179547 w 269081"/>
                <a:gd name="connsiteY5" fmla="*/ 70009 h 377666"/>
                <a:gd name="connsiteX6" fmla="*/ 126682 w 269081"/>
                <a:gd name="connsiteY6" fmla="*/ 70009 h 377666"/>
                <a:gd name="connsiteX7" fmla="*/ 49530 w 269081"/>
                <a:gd name="connsiteY7" fmla="*/ 0 h 377666"/>
                <a:gd name="connsiteX8" fmla="*/ 3334 w 269081"/>
                <a:gd name="connsiteY8" fmla="*/ 45244 h 377666"/>
                <a:gd name="connsiteX9" fmla="*/ 3334 w 269081"/>
                <a:gd name="connsiteY9" fmla="*/ 92869 h 377666"/>
                <a:gd name="connsiteX10" fmla="*/ 33814 w 269081"/>
                <a:gd name="connsiteY10" fmla="*/ 129540 h 377666"/>
                <a:gd name="connsiteX11" fmla="*/ 0 w 269081"/>
                <a:gd name="connsiteY11" fmla="*/ 165259 h 377666"/>
                <a:gd name="connsiteX12" fmla="*/ 1429 w 269081"/>
                <a:gd name="connsiteY12" fmla="*/ 247650 h 377666"/>
                <a:gd name="connsiteX13" fmla="*/ 45720 w 269081"/>
                <a:gd name="connsiteY13" fmla="*/ 291941 h 377666"/>
                <a:gd name="connsiteX14" fmla="*/ 57626 w 269081"/>
                <a:gd name="connsiteY14" fmla="*/ 291941 h 377666"/>
                <a:gd name="connsiteX15" fmla="*/ 160497 w 269081"/>
                <a:gd name="connsiteY15" fmla="*/ 377666 h 377666"/>
                <a:gd name="connsiteX16" fmla="*/ 160497 w 269081"/>
                <a:gd name="connsiteY16" fmla="*/ 360998 h 377666"/>
                <a:gd name="connsiteX17" fmla="*/ 243840 w 269081"/>
                <a:gd name="connsiteY17" fmla="*/ 278606 h 377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9081" h="377666">
                  <a:moveTo>
                    <a:pt x="243840" y="278606"/>
                  </a:moveTo>
                  <a:lnTo>
                    <a:pt x="214789" y="237173"/>
                  </a:lnTo>
                  <a:lnTo>
                    <a:pt x="214789" y="92869"/>
                  </a:lnTo>
                  <a:lnTo>
                    <a:pt x="269081" y="43815"/>
                  </a:lnTo>
                  <a:lnTo>
                    <a:pt x="205740" y="43815"/>
                  </a:lnTo>
                  <a:lnTo>
                    <a:pt x="179547" y="70009"/>
                  </a:lnTo>
                  <a:lnTo>
                    <a:pt x="126682" y="70009"/>
                  </a:lnTo>
                  <a:lnTo>
                    <a:pt x="49530" y="0"/>
                  </a:lnTo>
                  <a:lnTo>
                    <a:pt x="3334" y="45244"/>
                  </a:lnTo>
                  <a:lnTo>
                    <a:pt x="3334" y="92869"/>
                  </a:lnTo>
                  <a:lnTo>
                    <a:pt x="33814" y="129540"/>
                  </a:lnTo>
                  <a:lnTo>
                    <a:pt x="0" y="165259"/>
                  </a:lnTo>
                  <a:lnTo>
                    <a:pt x="1429" y="247650"/>
                  </a:lnTo>
                  <a:lnTo>
                    <a:pt x="45720" y="291941"/>
                  </a:lnTo>
                  <a:lnTo>
                    <a:pt x="57626" y="291941"/>
                  </a:lnTo>
                  <a:lnTo>
                    <a:pt x="160497" y="377666"/>
                  </a:lnTo>
                  <a:lnTo>
                    <a:pt x="160497" y="360998"/>
                  </a:lnTo>
                  <a:lnTo>
                    <a:pt x="243840" y="278606"/>
                  </a:lnTo>
                </a:path>
              </a:pathLst>
            </a:custGeom>
            <a:solidFill>
              <a:srgbClr val="F6F6F6"/>
            </a:solidFill>
            <a:ln w="6350" cap="flat">
              <a:solidFill>
                <a:srgbClr val="FFFFFF"/>
              </a:solidFill>
              <a:prstDash val="solid"/>
              <a:miter/>
            </a:ln>
          </p:spPr>
          <p:txBody>
            <a:bodyPr rtlCol="0" anchor="ctr"/>
            <a:lstStyle/>
            <a:p>
              <a:endParaRPr lang="es-ES"/>
            </a:p>
          </p:txBody>
        </p:sp>
        <p:sp>
          <p:nvSpPr>
            <p:cNvPr id="545" name="Forma libre: forma 896">
              <a:extLst>
                <a:ext uri="{FF2B5EF4-FFF2-40B4-BE49-F238E27FC236}">
                  <a16:creationId xmlns:a16="http://schemas.microsoft.com/office/drawing/2014/main" id="{DB0FFBE7-5F55-9F47-B0A2-51498592D286}"/>
                </a:ext>
              </a:extLst>
            </p:cNvPr>
            <p:cNvSpPr/>
            <p:nvPr/>
          </p:nvSpPr>
          <p:spPr>
            <a:xfrm>
              <a:off x="3997407" y="3215438"/>
              <a:ext cx="104592" cy="151200"/>
            </a:xfrm>
            <a:custGeom>
              <a:avLst/>
              <a:gdLst>
                <a:gd name="connsiteX0" fmla="*/ 179546 w 179546"/>
                <a:gd name="connsiteY0" fmla="*/ 241935 h 259556"/>
                <a:gd name="connsiteX1" fmla="*/ 161448 w 179546"/>
                <a:gd name="connsiteY1" fmla="*/ 259556 h 259556"/>
                <a:gd name="connsiteX2" fmla="*/ 51435 w 179546"/>
                <a:gd name="connsiteY2" fmla="*/ 148590 h 259556"/>
                <a:gd name="connsiteX3" fmla="*/ 0 w 179546"/>
                <a:gd name="connsiteY3" fmla="*/ 148590 h 259556"/>
                <a:gd name="connsiteX4" fmla="*/ 0 w 179546"/>
                <a:gd name="connsiteY4" fmla="*/ 57150 h 259556"/>
                <a:gd name="connsiteX5" fmla="*/ 56197 w 179546"/>
                <a:gd name="connsiteY5" fmla="*/ 0 h 259556"/>
                <a:gd name="connsiteX6" fmla="*/ 90011 w 179546"/>
                <a:gd name="connsiteY6" fmla="*/ 34290 h 259556"/>
                <a:gd name="connsiteX7" fmla="*/ 90011 w 179546"/>
                <a:gd name="connsiteY7" fmla="*/ 151924 h 25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9546" h="259556">
                  <a:moveTo>
                    <a:pt x="179546" y="241935"/>
                  </a:moveTo>
                  <a:lnTo>
                    <a:pt x="161448" y="259556"/>
                  </a:lnTo>
                  <a:lnTo>
                    <a:pt x="51435" y="148590"/>
                  </a:lnTo>
                  <a:lnTo>
                    <a:pt x="0" y="148590"/>
                  </a:lnTo>
                  <a:lnTo>
                    <a:pt x="0" y="57150"/>
                  </a:lnTo>
                  <a:lnTo>
                    <a:pt x="56197" y="0"/>
                  </a:lnTo>
                  <a:lnTo>
                    <a:pt x="90011" y="34290"/>
                  </a:lnTo>
                  <a:lnTo>
                    <a:pt x="90011" y="15192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6" name="Forma libre: forma 897">
              <a:extLst>
                <a:ext uri="{FF2B5EF4-FFF2-40B4-BE49-F238E27FC236}">
                  <a16:creationId xmlns:a16="http://schemas.microsoft.com/office/drawing/2014/main" id="{2E9AF09A-6211-2340-BBA7-5334E6BC609F}"/>
                </a:ext>
              </a:extLst>
            </p:cNvPr>
            <p:cNvSpPr/>
            <p:nvPr/>
          </p:nvSpPr>
          <p:spPr>
            <a:xfrm>
              <a:off x="3739673" y="3100026"/>
              <a:ext cx="290471" cy="442781"/>
            </a:xfrm>
            <a:custGeom>
              <a:avLst/>
              <a:gdLst>
                <a:gd name="connsiteX0" fmla="*/ 498634 w 498633"/>
                <a:gd name="connsiteY0" fmla="*/ 198119 h 760094"/>
                <a:gd name="connsiteX1" fmla="*/ 442436 w 498633"/>
                <a:gd name="connsiteY1" fmla="*/ 255269 h 760094"/>
                <a:gd name="connsiteX2" fmla="*/ 442436 w 498633"/>
                <a:gd name="connsiteY2" fmla="*/ 422434 h 760094"/>
                <a:gd name="connsiteX3" fmla="*/ 352901 w 498633"/>
                <a:gd name="connsiteY3" fmla="*/ 512921 h 760094"/>
                <a:gd name="connsiteX4" fmla="*/ 384810 w 498633"/>
                <a:gd name="connsiteY4" fmla="*/ 544830 h 760094"/>
                <a:gd name="connsiteX5" fmla="*/ 326707 w 498633"/>
                <a:gd name="connsiteY5" fmla="*/ 603409 h 760094"/>
                <a:gd name="connsiteX6" fmla="*/ 415290 w 498633"/>
                <a:gd name="connsiteY6" fmla="*/ 692944 h 760094"/>
                <a:gd name="connsiteX7" fmla="*/ 369094 w 498633"/>
                <a:gd name="connsiteY7" fmla="*/ 739615 h 760094"/>
                <a:gd name="connsiteX8" fmla="*/ 348615 w 498633"/>
                <a:gd name="connsiteY8" fmla="*/ 760094 h 760094"/>
                <a:gd name="connsiteX9" fmla="*/ 255270 w 498633"/>
                <a:gd name="connsiteY9" fmla="*/ 760094 h 760094"/>
                <a:gd name="connsiteX10" fmla="*/ 219075 w 498633"/>
                <a:gd name="connsiteY10" fmla="*/ 723900 h 760094"/>
                <a:gd name="connsiteX11" fmla="*/ 178118 w 498633"/>
                <a:gd name="connsiteY11" fmla="*/ 723900 h 760094"/>
                <a:gd name="connsiteX12" fmla="*/ 102394 w 498633"/>
                <a:gd name="connsiteY12" fmla="*/ 647700 h 760094"/>
                <a:gd name="connsiteX13" fmla="*/ 102394 w 498633"/>
                <a:gd name="connsiteY13" fmla="*/ 594836 h 760094"/>
                <a:gd name="connsiteX14" fmla="*/ 952 w 498633"/>
                <a:gd name="connsiteY14" fmla="*/ 492919 h 760094"/>
                <a:gd name="connsiteX15" fmla="*/ 0 w 498633"/>
                <a:gd name="connsiteY15" fmla="*/ 491965 h 760094"/>
                <a:gd name="connsiteX16" fmla="*/ 0 w 498633"/>
                <a:gd name="connsiteY16" fmla="*/ 295275 h 760094"/>
                <a:gd name="connsiteX17" fmla="*/ 56197 w 498633"/>
                <a:gd name="connsiteY17" fmla="*/ 295275 h 760094"/>
                <a:gd name="connsiteX18" fmla="*/ 56197 w 498633"/>
                <a:gd name="connsiteY18" fmla="*/ 125730 h 760094"/>
                <a:gd name="connsiteX19" fmla="*/ 83820 w 498633"/>
                <a:gd name="connsiteY19" fmla="*/ 125730 h 760094"/>
                <a:gd name="connsiteX20" fmla="*/ 83820 w 498633"/>
                <a:gd name="connsiteY20" fmla="*/ 48101 h 760094"/>
                <a:gd name="connsiteX21" fmla="*/ 337185 w 498633"/>
                <a:gd name="connsiteY21" fmla="*/ 48101 h 760094"/>
                <a:gd name="connsiteX22" fmla="*/ 355759 w 498633"/>
                <a:gd name="connsiteY22" fmla="*/ 66675 h 760094"/>
                <a:gd name="connsiteX23" fmla="*/ 422434 w 498633"/>
                <a:gd name="connsiteY23" fmla="*/ 0 h 760094"/>
                <a:gd name="connsiteX24" fmla="*/ 463391 w 498633"/>
                <a:gd name="connsiteY24" fmla="*/ 40957 h 760094"/>
                <a:gd name="connsiteX25" fmla="*/ 463391 w 498633"/>
                <a:gd name="connsiteY25" fmla="*/ 162401 h 760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98633" h="760094">
                  <a:moveTo>
                    <a:pt x="498634" y="198119"/>
                  </a:moveTo>
                  <a:lnTo>
                    <a:pt x="442436" y="255269"/>
                  </a:lnTo>
                  <a:lnTo>
                    <a:pt x="442436" y="422434"/>
                  </a:lnTo>
                  <a:lnTo>
                    <a:pt x="352901" y="512921"/>
                  </a:lnTo>
                  <a:lnTo>
                    <a:pt x="384810" y="544830"/>
                  </a:lnTo>
                  <a:lnTo>
                    <a:pt x="326707" y="603409"/>
                  </a:lnTo>
                  <a:lnTo>
                    <a:pt x="415290" y="692944"/>
                  </a:lnTo>
                  <a:lnTo>
                    <a:pt x="369094" y="739615"/>
                  </a:lnTo>
                  <a:lnTo>
                    <a:pt x="348615" y="760094"/>
                  </a:lnTo>
                  <a:lnTo>
                    <a:pt x="255270" y="760094"/>
                  </a:lnTo>
                  <a:lnTo>
                    <a:pt x="219075" y="723900"/>
                  </a:lnTo>
                  <a:lnTo>
                    <a:pt x="178118" y="723900"/>
                  </a:lnTo>
                  <a:lnTo>
                    <a:pt x="102394" y="647700"/>
                  </a:lnTo>
                  <a:lnTo>
                    <a:pt x="102394" y="594836"/>
                  </a:lnTo>
                  <a:lnTo>
                    <a:pt x="952" y="492919"/>
                  </a:lnTo>
                  <a:lnTo>
                    <a:pt x="0" y="491965"/>
                  </a:lnTo>
                  <a:lnTo>
                    <a:pt x="0" y="295275"/>
                  </a:lnTo>
                  <a:lnTo>
                    <a:pt x="56197" y="295275"/>
                  </a:lnTo>
                  <a:lnTo>
                    <a:pt x="56197" y="125730"/>
                  </a:lnTo>
                  <a:lnTo>
                    <a:pt x="83820" y="125730"/>
                  </a:lnTo>
                  <a:lnTo>
                    <a:pt x="83820" y="48101"/>
                  </a:lnTo>
                  <a:lnTo>
                    <a:pt x="337185" y="48101"/>
                  </a:lnTo>
                  <a:lnTo>
                    <a:pt x="355759" y="66675"/>
                  </a:lnTo>
                  <a:lnTo>
                    <a:pt x="422434" y="0"/>
                  </a:lnTo>
                  <a:lnTo>
                    <a:pt x="463391" y="40957"/>
                  </a:lnTo>
                  <a:lnTo>
                    <a:pt x="463391" y="16240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7" name="Forma libre: forma 898">
              <a:extLst>
                <a:ext uri="{FF2B5EF4-FFF2-40B4-BE49-F238E27FC236}">
                  <a16:creationId xmlns:a16="http://schemas.microsoft.com/office/drawing/2014/main" id="{54C66C35-2728-F649-BDDD-8A16757C69B9}"/>
                </a:ext>
              </a:extLst>
            </p:cNvPr>
            <p:cNvSpPr/>
            <p:nvPr/>
          </p:nvSpPr>
          <p:spPr>
            <a:xfrm>
              <a:off x="3499417" y="2864763"/>
              <a:ext cx="289084" cy="327924"/>
            </a:xfrm>
            <a:custGeom>
              <a:avLst/>
              <a:gdLst>
                <a:gd name="connsiteX0" fmla="*/ 496252 w 496252"/>
                <a:gd name="connsiteY0" fmla="*/ 88582 h 562927"/>
                <a:gd name="connsiteX1" fmla="*/ 496252 w 496252"/>
                <a:gd name="connsiteY1" fmla="*/ 529590 h 562927"/>
                <a:gd name="connsiteX2" fmla="*/ 468630 w 496252"/>
                <a:gd name="connsiteY2" fmla="*/ 529590 h 562927"/>
                <a:gd name="connsiteX3" fmla="*/ 468630 w 496252"/>
                <a:gd name="connsiteY3" fmla="*/ 562927 h 562927"/>
                <a:gd name="connsiteX4" fmla="*/ 395288 w 496252"/>
                <a:gd name="connsiteY4" fmla="*/ 489109 h 562927"/>
                <a:gd name="connsiteX5" fmla="*/ 363378 w 496252"/>
                <a:gd name="connsiteY5" fmla="*/ 489109 h 562927"/>
                <a:gd name="connsiteX6" fmla="*/ 260985 w 496252"/>
                <a:gd name="connsiteY6" fmla="*/ 385763 h 562927"/>
                <a:gd name="connsiteX7" fmla="*/ 210978 w 496252"/>
                <a:gd name="connsiteY7" fmla="*/ 385763 h 562927"/>
                <a:gd name="connsiteX8" fmla="*/ 180975 w 496252"/>
                <a:gd name="connsiteY8" fmla="*/ 415766 h 562927"/>
                <a:gd name="connsiteX9" fmla="*/ 145732 w 496252"/>
                <a:gd name="connsiteY9" fmla="*/ 451485 h 562927"/>
                <a:gd name="connsiteX10" fmla="*/ 0 w 496252"/>
                <a:gd name="connsiteY10" fmla="*/ 303848 h 562927"/>
                <a:gd name="connsiteX11" fmla="*/ 0 w 496252"/>
                <a:gd name="connsiteY11" fmla="*/ 134302 h 562927"/>
                <a:gd name="connsiteX12" fmla="*/ 37623 w 496252"/>
                <a:gd name="connsiteY12" fmla="*/ 96679 h 562927"/>
                <a:gd name="connsiteX13" fmla="*/ 37623 w 496252"/>
                <a:gd name="connsiteY13" fmla="*/ 53340 h 562927"/>
                <a:gd name="connsiteX14" fmla="*/ 90011 w 496252"/>
                <a:gd name="connsiteY14" fmla="*/ 0 h 562927"/>
                <a:gd name="connsiteX15" fmla="*/ 106203 w 496252"/>
                <a:gd name="connsiteY15" fmla="*/ 16192 h 562927"/>
                <a:gd name="connsiteX16" fmla="*/ 200977 w 496252"/>
                <a:gd name="connsiteY16" fmla="*/ 16192 h 562927"/>
                <a:gd name="connsiteX17" fmla="*/ 301466 w 496252"/>
                <a:gd name="connsiteY17" fmla="*/ 117634 h 562927"/>
                <a:gd name="connsiteX18" fmla="*/ 355282 w 496252"/>
                <a:gd name="connsiteY18" fmla="*/ 117634 h 562927"/>
                <a:gd name="connsiteX19" fmla="*/ 355282 w 496252"/>
                <a:gd name="connsiteY19" fmla="*/ 70485 h 562927"/>
                <a:gd name="connsiteX20" fmla="*/ 416719 w 496252"/>
                <a:gd name="connsiteY20" fmla="*/ 8573 h 562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6252" h="562927">
                  <a:moveTo>
                    <a:pt x="496252" y="88582"/>
                  </a:moveTo>
                  <a:lnTo>
                    <a:pt x="496252" y="529590"/>
                  </a:lnTo>
                  <a:lnTo>
                    <a:pt x="468630" y="529590"/>
                  </a:lnTo>
                  <a:lnTo>
                    <a:pt x="468630" y="562927"/>
                  </a:lnTo>
                  <a:lnTo>
                    <a:pt x="395288" y="489109"/>
                  </a:lnTo>
                  <a:lnTo>
                    <a:pt x="363378" y="489109"/>
                  </a:lnTo>
                  <a:lnTo>
                    <a:pt x="260985" y="385763"/>
                  </a:lnTo>
                  <a:lnTo>
                    <a:pt x="210978" y="385763"/>
                  </a:lnTo>
                  <a:lnTo>
                    <a:pt x="180975" y="415766"/>
                  </a:lnTo>
                  <a:lnTo>
                    <a:pt x="145732" y="451485"/>
                  </a:lnTo>
                  <a:lnTo>
                    <a:pt x="0" y="303848"/>
                  </a:lnTo>
                  <a:lnTo>
                    <a:pt x="0" y="134302"/>
                  </a:lnTo>
                  <a:lnTo>
                    <a:pt x="37623" y="96679"/>
                  </a:lnTo>
                  <a:lnTo>
                    <a:pt x="37623" y="53340"/>
                  </a:lnTo>
                  <a:lnTo>
                    <a:pt x="90011" y="0"/>
                  </a:lnTo>
                  <a:lnTo>
                    <a:pt x="106203" y="16192"/>
                  </a:lnTo>
                  <a:lnTo>
                    <a:pt x="200977" y="16192"/>
                  </a:lnTo>
                  <a:lnTo>
                    <a:pt x="301466" y="117634"/>
                  </a:lnTo>
                  <a:lnTo>
                    <a:pt x="355282" y="117634"/>
                  </a:lnTo>
                  <a:lnTo>
                    <a:pt x="355282" y="70485"/>
                  </a:lnTo>
                  <a:lnTo>
                    <a:pt x="416719" y="857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8" name="Forma libre: forma 899">
              <a:extLst>
                <a:ext uri="{FF2B5EF4-FFF2-40B4-BE49-F238E27FC236}">
                  <a16:creationId xmlns:a16="http://schemas.microsoft.com/office/drawing/2014/main" id="{FA3C52ED-9E11-944C-B88A-B1DE54514222}"/>
                </a:ext>
              </a:extLst>
            </p:cNvPr>
            <p:cNvSpPr/>
            <p:nvPr/>
          </p:nvSpPr>
          <p:spPr>
            <a:xfrm>
              <a:off x="3173157" y="2777095"/>
              <a:ext cx="377030" cy="416703"/>
            </a:xfrm>
            <a:custGeom>
              <a:avLst/>
              <a:gdLst>
                <a:gd name="connsiteX0" fmla="*/ 0 w 647223"/>
                <a:gd name="connsiteY0" fmla="*/ 331946 h 715327"/>
                <a:gd name="connsiteX1" fmla="*/ 0 w 647223"/>
                <a:gd name="connsiteY1" fmla="*/ 362427 h 715327"/>
                <a:gd name="connsiteX2" fmla="*/ 190024 w 647223"/>
                <a:gd name="connsiteY2" fmla="*/ 551974 h 715327"/>
                <a:gd name="connsiteX3" fmla="*/ 206693 w 647223"/>
                <a:gd name="connsiteY3" fmla="*/ 551974 h 715327"/>
                <a:gd name="connsiteX4" fmla="*/ 370047 w 647223"/>
                <a:gd name="connsiteY4" fmla="*/ 715327 h 715327"/>
                <a:gd name="connsiteX5" fmla="*/ 473869 w 647223"/>
                <a:gd name="connsiteY5" fmla="*/ 715327 h 715327"/>
                <a:gd name="connsiteX6" fmla="*/ 647224 w 647223"/>
                <a:gd name="connsiteY6" fmla="*/ 541973 h 715327"/>
                <a:gd name="connsiteX7" fmla="*/ 560070 w 647223"/>
                <a:gd name="connsiteY7" fmla="*/ 454343 h 715327"/>
                <a:gd name="connsiteX8" fmla="*/ 560070 w 647223"/>
                <a:gd name="connsiteY8" fmla="*/ 169545 h 715327"/>
                <a:gd name="connsiteX9" fmla="*/ 502920 w 647223"/>
                <a:gd name="connsiteY9" fmla="*/ 112395 h 715327"/>
                <a:gd name="connsiteX10" fmla="*/ 531019 w 647223"/>
                <a:gd name="connsiteY10" fmla="*/ 84296 h 715327"/>
                <a:gd name="connsiteX11" fmla="*/ 531019 w 647223"/>
                <a:gd name="connsiteY11" fmla="*/ 0 h 715327"/>
                <a:gd name="connsiteX12" fmla="*/ 300038 w 647223"/>
                <a:gd name="connsiteY12" fmla="*/ 0 h 715327"/>
                <a:gd name="connsiteX13" fmla="*/ 216218 w 647223"/>
                <a:gd name="connsiteY13" fmla="*/ 83820 h 715327"/>
                <a:gd name="connsiteX14" fmla="*/ 216218 w 647223"/>
                <a:gd name="connsiteY14" fmla="*/ 166212 h 715327"/>
                <a:gd name="connsiteX15" fmla="*/ 244793 w 647223"/>
                <a:gd name="connsiteY15" fmla="*/ 166212 h 715327"/>
                <a:gd name="connsiteX16" fmla="*/ 244793 w 647223"/>
                <a:gd name="connsiteY16" fmla="*/ 188595 h 715327"/>
                <a:gd name="connsiteX17" fmla="*/ 198597 w 647223"/>
                <a:gd name="connsiteY17" fmla="*/ 188595 h 715327"/>
                <a:gd name="connsiteX18" fmla="*/ 95250 w 647223"/>
                <a:gd name="connsiteY18" fmla="*/ 291941 h 715327"/>
                <a:gd name="connsiteX19" fmla="*/ 38100 w 647223"/>
                <a:gd name="connsiteY19" fmla="*/ 291941 h 71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47223" h="715327">
                  <a:moveTo>
                    <a:pt x="0" y="331946"/>
                  </a:moveTo>
                  <a:lnTo>
                    <a:pt x="0" y="362427"/>
                  </a:lnTo>
                  <a:lnTo>
                    <a:pt x="190024" y="551974"/>
                  </a:lnTo>
                  <a:lnTo>
                    <a:pt x="206693" y="551974"/>
                  </a:lnTo>
                  <a:lnTo>
                    <a:pt x="370047" y="715327"/>
                  </a:lnTo>
                  <a:lnTo>
                    <a:pt x="473869" y="715327"/>
                  </a:lnTo>
                  <a:lnTo>
                    <a:pt x="647224" y="541973"/>
                  </a:lnTo>
                  <a:lnTo>
                    <a:pt x="560070" y="454343"/>
                  </a:lnTo>
                  <a:lnTo>
                    <a:pt x="560070" y="169545"/>
                  </a:lnTo>
                  <a:lnTo>
                    <a:pt x="502920" y="112395"/>
                  </a:lnTo>
                  <a:lnTo>
                    <a:pt x="531019" y="84296"/>
                  </a:lnTo>
                  <a:lnTo>
                    <a:pt x="531019" y="0"/>
                  </a:lnTo>
                  <a:lnTo>
                    <a:pt x="300038" y="0"/>
                  </a:lnTo>
                  <a:lnTo>
                    <a:pt x="216218" y="83820"/>
                  </a:lnTo>
                  <a:lnTo>
                    <a:pt x="216218" y="166212"/>
                  </a:lnTo>
                  <a:lnTo>
                    <a:pt x="244793" y="166212"/>
                  </a:lnTo>
                  <a:lnTo>
                    <a:pt x="244793" y="188595"/>
                  </a:lnTo>
                  <a:lnTo>
                    <a:pt x="198597" y="188595"/>
                  </a:lnTo>
                  <a:lnTo>
                    <a:pt x="95250" y="291941"/>
                  </a:lnTo>
                  <a:lnTo>
                    <a:pt x="38100" y="29194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49" name="Forma libre: forma 900">
              <a:extLst>
                <a:ext uri="{FF2B5EF4-FFF2-40B4-BE49-F238E27FC236}">
                  <a16:creationId xmlns:a16="http://schemas.microsoft.com/office/drawing/2014/main" id="{0BD1FD6F-8A53-514A-B33C-79DA0440BD2C}"/>
                </a:ext>
              </a:extLst>
            </p:cNvPr>
            <p:cNvSpPr/>
            <p:nvPr/>
          </p:nvSpPr>
          <p:spPr>
            <a:xfrm>
              <a:off x="3116838" y="2801231"/>
              <a:ext cx="198919" cy="192260"/>
            </a:xfrm>
            <a:custGeom>
              <a:avLst/>
              <a:gdLst>
                <a:gd name="connsiteX0" fmla="*/ 341471 w 341471"/>
                <a:gd name="connsiteY0" fmla="*/ 124778 h 330041"/>
                <a:gd name="connsiteX1" fmla="*/ 341471 w 341471"/>
                <a:gd name="connsiteY1" fmla="*/ 147162 h 330041"/>
                <a:gd name="connsiteX2" fmla="*/ 295275 w 341471"/>
                <a:gd name="connsiteY2" fmla="*/ 147162 h 330041"/>
                <a:gd name="connsiteX3" fmla="*/ 192405 w 341471"/>
                <a:gd name="connsiteY3" fmla="*/ 250985 h 330041"/>
                <a:gd name="connsiteX4" fmla="*/ 134778 w 341471"/>
                <a:gd name="connsiteY4" fmla="*/ 250985 h 330041"/>
                <a:gd name="connsiteX5" fmla="*/ 95726 w 341471"/>
                <a:gd name="connsiteY5" fmla="*/ 290513 h 330041"/>
                <a:gd name="connsiteX6" fmla="*/ 95726 w 341471"/>
                <a:gd name="connsiteY6" fmla="*/ 330041 h 330041"/>
                <a:gd name="connsiteX7" fmla="*/ 0 w 341471"/>
                <a:gd name="connsiteY7" fmla="*/ 330041 h 330041"/>
                <a:gd name="connsiteX8" fmla="*/ 45720 w 341471"/>
                <a:gd name="connsiteY8" fmla="*/ 283845 h 330041"/>
                <a:gd name="connsiteX9" fmla="*/ 45720 w 341471"/>
                <a:gd name="connsiteY9" fmla="*/ 213837 h 330041"/>
                <a:gd name="connsiteX10" fmla="*/ 175736 w 341471"/>
                <a:gd name="connsiteY10" fmla="*/ 82868 h 330041"/>
                <a:gd name="connsiteX11" fmla="*/ 175736 w 341471"/>
                <a:gd name="connsiteY11" fmla="*/ 15241 h 330041"/>
                <a:gd name="connsiteX12" fmla="*/ 190976 w 341471"/>
                <a:gd name="connsiteY12" fmla="*/ 0 h 330041"/>
                <a:gd name="connsiteX13" fmla="*/ 232886 w 341471"/>
                <a:gd name="connsiteY13" fmla="*/ 42387 h 330041"/>
                <a:gd name="connsiteX14" fmla="*/ 312896 w 341471"/>
                <a:gd name="connsiteY14" fmla="*/ 42387 h 330041"/>
                <a:gd name="connsiteX15" fmla="*/ 315753 w 341471"/>
                <a:gd name="connsiteY15" fmla="*/ 39529 h 330041"/>
                <a:gd name="connsiteX16" fmla="*/ 315753 w 341471"/>
                <a:gd name="connsiteY16" fmla="*/ 124778 h 330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1471" h="330041">
                  <a:moveTo>
                    <a:pt x="341471" y="124778"/>
                  </a:moveTo>
                  <a:lnTo>
                    <a:pt x="341471" y="147162"/>
                  </a:lnTo>
                  <a:lnTo>
                    <a:pt x="295275" y="147162"/>
                  </a:lnTo>
                  <a:lnTo>
                    <a:pt x="192405" y="250985"/>
                  </a:lnTo>
                  <a:lnTo>
                    <a:pt x="134778" y="250985"/>
                  </a:lnTo>
                  <a:lnTo>
                    <a:pt x="95726" y="290513"/>
                  </a:lnTo>
                  <a:lnTo>
                    <a:pt x="95726" y="330041"/>
                  </a:lnTo>
                  <a:lnTo>
                    <a:pt x="0" y="330041"/>
                  </a:lnTo>
                  <a:lnTo>
                    <a:pt x="45720" y="283845"/>
                  </a:lnTo>
                  <a:lnTo>
                    <a:pt x="45720" y="213837"/>
                  </a:lnTo>
                  <a:lnTo>
                    <a:pt x="175736" y="82868"/>
                  </a:lnTo>
                  <a:lnTo>
                    <a:pt x="175736" y="15241"/>
                  </a:lnTo>
                  <a:lnTo>
                    <a:pt x="190976" y="0"/>
                  </a:lnTo>
                  <a:lnTo>
                    <a:pt x="232886" y="42387"/>
                  </a:lnTo>
                  <a:lnTo>
                    <a:pt x="312896" y="42387"/>
                  </a:lnTo>
                  <a:lnTo>
                    <a:pt x="315753" y="39529"/>
                  </a:lnTo>
                  <a:lnTo>
                    <a:pt x="315753" y="124778"/>
                  </a:lnTo>
                  <a:close/>
                </a:path>
              </a:pathLst>
            </a:custGeom>
            <a:solidFill>
              <a:srgbClr val="E9A778"/>
            </a:solidFill>
            <a:ln w="6350" cap="flat">
              <a:solidFill>
                <a:srgbClr val="FFFFFF"/>
              </a:solidFill>
              <a:prstDash val="solid"/>
              <a:miter/>
            </a:ln>
          </p:spPr>
          <p:txBody>
            <a:bodyPr rtlCol="0" anchor="ctr"/>
            <a:lstStyle/>
            <a:p>
              <a:endParaRPr lang="es-ES"/>
            </a:p>
          </p:txBody>
        </p:sp>
        <p:sp>
          <p:nvSpPr>
            <p:cNvPr id="550" name="Forma libre: forma 901">
              <a:extLst>
                <a:ext uri="{FF2B5EF4-FFF2-40B4-BE49-F238E27FC236}">
                  <a16:creationId xmlns:a16="http://schemas.microsoft.com/office/drawing/2014/main" id="{DA4479A3-FC27-6844-B10B-BB8A88F5E0A0}"/>
                </a:ext>
              </a:extLst>
            </p:cNvPr>
            <p:cNvSpPr/>
            <p:nvPr/>
          </p:nvSpPr>
          <p:spPr>
            <a:xfrm>
              <a:off x="3039989" y="2993492"/>
              <a:ext cx="132612" cy="148704"/>
            </a:xfrm>
            <a:custGeom>
              <a:avLst/>
              <a:gdLst>
                <a:gd name="connsiteX0" fmla="*/ 227648 w 227647"/>
                <a:gd name="connsiteY0" fmla="*/ 0 h 255270"/>
                <a:gd name="connsiteX1" fmla="*/ 227648 w 227647"/>
                <a:gd name="connsiteY1" fmla="*/ 70485 h 255270"/>
                <a:gd name="connsiteX2" fmla="*/ 122397 w 227647"/>
                <a:gd name="connsiteY2" fmla="*/ 70485 h 255270"/>
                <a:gd name="connsiteX3" fmla="*/ 122397 w 227647"/>
                <a:gd name="connsiteY3" fmla="*/ 173356 h 255270"/>
                <a:gd name="connsiteX4" fmla="*/ 88106 w 227647"/>
                <a:gd name="connsiteY4" fmla="*/ 173356 h 255270"/>
                <a:gd name="connsiteX5" fmla="*/ 88106 w 227647"/>
                <a:gd name="connsiteY5" fmla="*/ 255270 h 255270"/>
                <a:gd name="connsiteX6" fmla="*/ 0 w 227647"/>
                <a:gd name="connsiteY6" fmla="*/ 255270 h 255270"/>
                <a:gd name="connsiteX7" fmla="*/ 0 w 227647"/>
                <a:gd name="connsiteY7" fmla="*/ 132874 h 255270"/>
                <a:gd name="connsiteX8" fmla="*/ 131922 w 227647"/>
                <a:gd name="connsiteY8" fmla="*/ 0 h 255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647" h="255270">
                  <a:moveTo>
                    <a:pt x="227648" y="0"/>
                  </a:moveTo>
                  <a:lnTo>
                    <a:pt x="227648" y="70485"/>
                  </a:lnTo>
                  <a:lnTo>
                    <a:pt x="122397" y="70485"/>
                  </a:lnTo>
                  <a:lnTo>
                    <a:pt x="122397" y="173356"/>
                  </a:lnTo>
                  <a:lnTo>
                    <a:pt x="88106" y="173356"/>
                  </a:lnTo>
                  <a:lnTo>
                    <a:pt x="88106" y="255270"/>
                  </a:lnTo>
                  <a:lnTo>
                    <a:pt x="0" y="255270"/>
                  </a:lnTo>
                  <a:lnTo>
                    <a:pt x="0" y="132874"/>
                  </a:lnTo>
                  <a:lnTo>
                    <a:pt x="131922"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1" name="Forma libre: forma 902">
              <a:extLst>
                <a:ext uri="{FF2B5EF4-FFF2-40B4-BE49-F238E27FC236}">
                  <a16:creationId xmlns:a16="http://schemas.microsoft.com/office/drawing/2014/main" id="{7B7BB249-33FE-7941-8CAA-3A1F8660EA4C}"/>
                </a:ext>
              </a:extLst>
            </p:cNvPr>
            <p:cNvSpPr/>
            <p:nvPr/>
          </p:nvSpPr>
          <p:spPr>
            <a:xfrm>
              <a:off x="3553239" y="3751159"/>
              <a:ext cx="240811" cy="529063"/>
            </a:xfrm>
            <a:custGeom>
              <a:avLst/>
              <a:gdLst>
                <a:gd name="connsiteX0" fmla="*/ 413385 w 413385"/>
                <a:gd name="connsiteY0" fmla="*/ 459105 h 908208"/>
                <a:gd name="connsiteX1" fmla="*/ 413385 w 413385"/>
                <a:gd name="connsiteY1" fmla="*/ 487204 h 908208"/>
                <a:gd name="connsiteX2" fmla="*/ 278130 w 413385"/>
                <a:gd name="connsiteY2" fmla="*/ 487204 h 908208"/>
                <a:gd name="connsiteX3" fmla="*/ 278130 w 413385"/>
                <a:gd name="connsiteY3" fmla="*/ 631031 h 908208"/>
                <a:gd name="connsiteX4" fmla="*/ 246698 w 413385"/>
                <a:gd name="connsiteY4" fmla="*/ 631031 h 908208"/>
                <a:gd name="connsiteX5" fmla="*/ 246698 w 413385"/>
                <a:gd name="connsiteY5" fmla="*/ 908209 h 908208"/>
                <a:gd name="connsiteX6" fmla="*/ 163354 w 413385"/>
                <a:gd name="connsiteY6" fmla="*/ 908209 h 908208"/>
                <a:gd name="connsiteX7" fmla="*/ 163354 w 413385"/>
                <a:gd name="connsiteY7" fmla="*/ 889635 h 908208"/>
                <a:gd name="connsiteX8" fmla="*/ 128111 w 413385"/>
                <a:gd name="connsiteY8" fmla="*/ 889635 h 908208"/>
                <a:gd name="connsiteX9" fmla="*/ 86202 w 413385"/>
                <a:gd name="connsiteY9" fmla="*/ 847725 h 908208"/>
                <a:gd name="connsiteX10" fmla="*/ 86202 w 413385"/>
                <a:gd name="connsiteY10" fmla="*/ 561023 h 908208"/>
                <a:gd name="connsiteX11" fmla="*/ 6668 w 413385"/>
                <a:gd name="connsiteY11" fmla="*/ 480536 h 908208"/>
                <a:gd name="connsiteX12" fmla="*/ 6668 w 413385"/>
                <a:gd name="connsiteY12" fmla="*/ 317182 h 908208"/>
                <a:gd name="connsiteX13" fmla="*/ 45720 w 413385"/>
                <a:gd name="connsiteY13" fmla="*/ 277654 h 908208"/>
                <a:gd name="connsiteX14" fmla="*/ 45720 w 413385"/>
                <a:gd name="connsiteY14" fmla="*/ 63817 h 908208"/>
                <a:gd name="connsiteX15" fmla="*/ 0 w 413385"/>
                <a:gd name="connsiteY15" fmla="*/ 17144 h 908208"/>
                <a:gd name="connsiteX16" fmla="*/ 16669 w 413385"/>
                <a:gd name="connsiteY16" fmla="*/ 0 h 908208"/>
                <a:gd name="connsiteX17" fmla="*/ 144304 w 413385"/>
                <a:gd name="connsiteY17" fmla="*/ 0 h 908208"/>
                <a:gd name="connsiteX18" fmla="*/ 144304 w 413385"/>
                <a:gd name="connsiteY18" fmla="*/ 60007 h 908208"/>
                <a:gd name="connsiteX19" fmla="*/ 173355 w 413385"/>
                <a:gd name="connsiteY19" fmla="*/ 89059 h 908208"/>
                <a:gd name="connsiteX20" fmla="*/ 231934 w 413385"/>
                <a:gd name="connsiteY20" fmla="*/ 89059 h 908208"/>
                <a:gd name="connsiteX21" fmla="*/ 231934 w 413385"/>
                <a:gd name="connsiteY21" fmla="*/ 64294 h 908208"/>
                <a:gd name="connsiteX22" fmla="*/ 306705 w 413385"/>
                <a:gd name="connsiteY22" fmla="*/ 64294 h 908208"/>
                <a:gd name="connsiteX23" fmla="*/ 306705 w 413385"/>
                <a:gd name="connsiteY23" fmla="*/ 203359 h 908208"/>
                <a:gd name="connsiteX24" fmla="*/ 373856 w 413385"/>
                <a:gd name="connsiteY24" fmla="*/ 203359 h 908208"/>
                <a:gd name="connsiteX25" fmla="*/ 373856 w 413385"/>
                <a:gd name="connsiteY25" fmla="*/ 283369 h 908208"/>
                <a:gd name="connsiteX26" fmla="*/ 302419 w 413385"/>
                <a:gd name="connsiteY26" fmla="*/ 283369 h 908208"/>
                <a:gd name="connsiteX27" fmla="*/ 302419 w 413385"/>
                <a:gd name="connsiteY27" fmla="*/ 411004 h 908208"/>
                <a:gd name="connsiteX28" fmla="*/ 350044 w 413385"/>
                <a:gd name="connsiteY28" fmla="*/ 459105 h 90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3385" h="908208">
                  <a:moveTo>
                    <a:pt x="413385" y="459105"/>
                  </a:moveTo>
                  <a:lnTo>
                    <a:pt x="413385" y="487204"/>
                  </a:lnTo>
                  <a:lnTo>
                    <a:pt x="278130" y="487204"/>
                  </a:lnTo>
                  <a:lnTo>
                    <a:pt x="278130" y="631031"/>
                  </a:lnTo>
                  <a:lnTo>
                    <a:pt x="246698" y="631031"/>
                  </a:lnTo>
                  <a:lnTo>
                    <a:pt x="246698" y="908209"/>
                  </a:lnTo>
                  <a:lnTo>
                    <a:pt x="163354" y="908209"/>
                  </a:lnTo>
                  <a:lnTo>
                    <a:pt x="163354" y="889635"/>
                  </a:lnTo>
                  <a:lnTo>
                    <a:pt x="128111" y="889635"/>
                  </a:lnTo>
                  <a:lnTo>
                    <a:pt x="86202" y="847725"/>
                  </a:lnTo>
                  <a:lnTo>
                    <a:pt x="86202" y="561023"/>
                  </a:lnTo>
                  <a:lnTo>
                    <a:pt x="6668" y="480536"/>
                  </a:lnTo>
                  <a:lnTo>
                    <a:pt x="6668" y="317182"/>
                  </a:lnTo>
                  <a:lnTo>
                    <a:pt x="45720" y="277654"/>
                  </a:lnTo>
                  <a:lnTo>
                    <a:pt x="45720" y="63817"/>
                  </a:lnTo>
                  <a:lnTo>
                    <a:pt x="0" y="17144"/>
                  </a:lnTo>
                  <a:lnTo>
                    <a:pt x="16669" y="0"/>
                  </a:lnTo>
                  <a:lnTo>
                    <a:pt x="144304" y="0"/>
                  </a:lnTo>
                  <a:lnTo>
                    <a:pt x="144304" y="60007"/>
                  </a:lnTo>
                  <a:lnTo>
                    <a:pt x="173355" y="89059"/>
                  </a:lnTo>
                  <a:lnTo>
                    <a:pt x="231934" y="89059"/>
                  </a:lnTo>
                  <a:lnTo>
                    <a:pt x="231934" y="64294"/>
                  </a:lnTo>
                  <a:lnTo>
                    <a:pt x="306705" y="64294"/>
                  </a:lnTo>
                  <a:lnTo>
                    <a:pt x="306705" y="203359"/>
                  </a:lnTo>
                  <a:lnTo>
                    <a:pt x="373856" y="203359"/>
                  </a:lnTo>
                  <a:lnTo>
                    <a:pt x="373856" y="283369"/>
                  </a:lnTo>
                  <a:lnTo>
                    <a:pt x="302419" y="283369"/>
                  </a:lnTo>
                  <a:lnTo>
                    <a:pt x="302419" y="411004"/>
                  </a:lnTo>
                  <a:lnTo>
                    <a:pt x="350044" y="45910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2" name="Forma libre: forma 903">
              <a:extLst>
                <a:ext uri="{FF2B5EF4-FFF2-40B4-BE49-F238E27FC236}">
                  <a16:creationId xmlns:a16="http://schemas.microsoft.com/office/drawing/2014/main" id="{AF5ED9E5-ABCC-0245-A24E-E3799398E79D}"/>
                </a:ext>
              </a:extLst>
            </p:cNvPr>
            <p:cNvSpPr/>
            <p:nvPr/>
          </p:nvSpPr>
          <p:spPr>
            <a:xfrm>
              <a:off x="3693342" y="4123473"/>
              <a:ext cx="171453" cy="107366"/>
            </a:xfrm>
            <a:custGeom>
              <a:avLst/>
              <a:gdLst>
                <a:gd name="connsiteX0" fmla="*/ 294323 w 294322"/>
                <a:gd name="connsiteY0" fmla="*/ 0 h 184308"/>
                <a:gd name="connsiteX1" fmla="*/ 294323 w 294322"/>
                <a:gd name="connsiteY1" fmla="*/ 4286 h 184308"/>
                <a:gd name="connsiteX2" fmla="*/ 150495 w 294322"/>
                <a:gd name="connsiteY2" fmla="*/ 149542 h 184308"/>
                <a:gd name="connsiteX3" fmla="*/ 112872 w 294322"/>
                <a:gd name="connsiteY3" fmla="*/ 110966 h 184308"/>
                <a:gd name="connsiteX4" fmla="*/ 40005 w 294322"/>
                <a:gd name="connsiteY4" fmla="*/ 184309 h 184308"/>
                <a:gd name="connsiteX5" fmla="*/ 17145 w 294322"/>
                <a:gd name="connsiteY5" fmla="*/ 161448 h 184308"/>
                <a:gd name="connsiteX6" fmla="*/ 17145 w 294322"/>
                <a:gd name="connsiteY6" fmla="*/ 106204 h 184308"/>
                <a:gd name="connsiteX7" fmla="*/ 0 w 294322"/>
                <a:gd name="connsiteY7" fmla="*/ 106204 h 184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4322" h="184308">
                  <a:moveTo>
                    <a:pt x="294323" y="0"/>
                  </a:moveTo>
                  <a:lnTo>
                    <a:pt x="294323" y="4286"/>
                  </a:lnTo>
                  <a:lnTo>
                    <a:pt x="150495" y="149542"/>
                  </a:lnTo>
                  <a:lnTo>
                    <a:pt x="112872" y="110966"/>
                  </a:lnTo>
                  <a:lnTo>
                    <a:pt x="40005" y="184309"/>
                  </a:lnTo>
                  <a:lnTo>
                    <a:pt x="17145" y="161448"/>
                  </a:lnTo>
                  <a:lnTo>
                    <a:pt x="17145" y="106204"/>
                  </a:lnTo>
                  <a:lnTo>
                    <a:pt x="0" y="106204"/>
                  </a:lnTo>
                </a:path>
              </a:pathLst>
            </a:custGeom>
            <a:solidFill>
              <a:srgbClr val="F6F6F6"/>
            </a:solidFill>
            <a:ln w="6350" cap="flat">
              <a:solidFill>
                <a:srgbClr val="FFFFFF"/>
              </a:solidFill>
              <a:prstDash val="solid"/>
              <a:miter/>
            </a:ln>
          </p:spPr>
          <p:txBody>
            <a:bodyPr rtlCol="0" anchor="ctr"/>
            <a:lstStyle/>
            <a:p>
              <a:endParaRPr lang="es-ES"/>
            </a:p>
          </p:txBody>
        </p:sp>
        <p:sp>
          <p:nvSpPr>
            <p:cNvPr id="553" name="Forma libre: forma 904">
              <a:extLst>
                <a:ext uri="{FF2B5EF4-FFF2-40B4-BE49-F238E27FC236}">
                  <a16:creationId xmlns:a16="http://schemas.microsoft.com/office/drawing/2014/main" id="{9D34B973-1A79-EF4A-9C1A-8BAA6B6AC5C1}"/>
                </a:ext>
              </a:extLst>
            </p:cNvPr>
            <p:cNvSpPr/>
            <p:nvPr/>
          </p:nvSpPr>
          <p:spPr>
            <a:xfrm>
              <a:off x="4128355" y="3894037"/>
              <a:ext cx="117908" cy="312666"/>
            </a:xfrm>
            <a:custGeom>
              <a:avLst/>
              <a:gdLst>
                <a:gd name="connsiteX0" fmla="*/ 175736 w 202406"/>
                <a:gd name="connsiteY0" fmla="*/ 0 h 536733"/>
                <a:gd name="connsiteX1" fmla="*/ 175736 w 202406"/>
                <a:gd name="connsiteY1" fmla="*/ 58579 h 536733"/>
                <a:gd name="connsiteX2" fmla="*/ 83344 w 202406"/>
                <a:gd name="connsiteY2" fmla="*/ 151923 h 536733"/>
                <a:gd name="connsiteX3" fmla="*/ 15716 w 202406"/>
                <a:gd name="connsiteY3" fmla="*/ 151923 h 536733"/>
                <a:gd name="connsiteX4" fmla="*/ 15716 w 202406"/>
                <a:gd name="connsiteY4" fmla="*/ 268605 h 536733"/>
                <a:gd name="connsiteX5" fmla="*/ 48101 w 202406"/>
                <a:gd name="connsiteY5" fmla="*/ 300990 h 536733"/>
                <a:gd name="connsiteX6" fmla="*/ 0 w 202406"/>
                <a:gd name="connsiteY6" fmla="*/ 349567 h 536733"/>
                <a:gd name="connsiteX7" fmla="*/ 0 w 202406"/>
                <a:gd name="connsiteY7" fmla="*/ 468630 h 536733"/>
                <a:gd name="connsiteX8" fmla="*/ 67627 w 202406"/>
                <a:gd name="connsiteY8" fmla="*/ 536734 h 536733"/>
                <a:gd name="connsiteX9" fmla="*/ 112871 w 202406"/>
                <a:gd name="connsiteY9" fmla="*/ 536734 h 536733"/>
                <a:gd name="connsiteX10" fmla="*/ 112871 w 202406"/>
                <a:gd name="connsiteY10" fmla="*/ 411004 h 536733"/>
                <a:gd name="connsiteX11" fmla="*/ 169069 w 202406"/>
                <a:gd name="connsiteY11" fmla="*/ 354806 h 536733"/>
                <a:gd name="connsiteX12" fmla="*/ 169069 w 202406"/>
                <a:gd name="connsiteY12" fmla="*/ 255746 h 536733"/>
                <a:gd name="connsiteX13" fmla="*/ 202406 w 202406"/>
                <a:gd name="connsiteY13" fmla="*/ 222409 h 536733"/>
                <a:gd name="connsiteX14" fmla="*/ 202406 w 202406"/>
                <a:gd name="connsiteY14" fmla="*/ 0 h 5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2406" h="536733">
                  <a:moveTo>
                    <a:pt x="175736" y="0"/>
                  </a:moveTo>
                  <a:lnTo>
                    <a:pt x="175736" y="58579"/>
                  </a:lnTo>
                  <a:lnTo>
                    <a:pt x="83344" y="151923"/>
                  </a:lnTo>
                  <a:lnTo>
                    <a:pt x="15716" y="151923"/>
                  </a:lnTo>
                  <a:lnTo>
                    <a:pt x="15716" y="268605"/>
                  </a:lnTo>
                  <a:lnTo>
                    <a:pt x="48101" y="300990"/>
                  </a:lnTo>
                  <a:lnTo>
                    <a:pt x="0" y="349567"/>
                  </a:lnTo>
                  <a:lnTo>
                    <a:pt x="0" y="468630"/>
                  </a:lnTo>
                  <a:lnTo>
                    <a:pt x="67627" y="536734"/>
                  </a:lnTo>
                  <a:lnTo>
                    <a:pt x="112871" y="536734"/>
                  </a:lnTo>
                  <a:lnTo>
                    <a:pt x="112871" y="411004"/>
                  </a:lnTo>
                  <a:lnTo>
                    <a:pt x="169069" y="354806"/>
                  </a:lnTo>
                  <a:lnTo>
                    <a:pt x="169069" y="255746"/>
                  </a:lnTo>
                  <a:lnTo>
                    <a:pt x="202406" y="222409"/>
                  </a:lnTo>
                  <a:lnTo>
                    <a:pt x="20240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4" name="Forma libre: forma 905">
              <a:extLst>
                <a:ext uri="{FF2B5EF4-FFF2-40B4-BE49-F238E27FC236}">
                  <a16:creationId xmlns:a16="http://schemas.microsoft.com/office/drawing/2014/main" id="{7519D59C-F841-3C40-A962-175A89FC8956}"/>
                </a:ext>
              </a:extLst>
            </p:cNvPr>
            <p:cNvSpPr/>
            <p:nvPr/>
          </p:nvSpPr>
          <p:spPr>
            <a:xfrm>
              <a:off x="3696948" y="4034972"/>
              <a:ext cx="211680" cy="150922"/>
            </a:xfrm>
            <a:custGeom>
              <a:avLst/>
              <a:gdLst>
                <a:gd name="connsiteX0" fmla="*/ 0 w 363378"/>
                <a:gd name="connsiteY0" fmla="*/ 259080 h 259079"/>
                <a:gd name="connsiteX1" fmla="*/ 0 w 363378"/>
                <a:gd name="connsiteY1" fmla="*/ 143827 h 259079"/>
                <a:gd name="connsiteX2" fmla="*/ 31432 w 363378"/>
                <a:gd name="connsiteY2" fmla="*/ 143827 h 259079"/>
                <a:gd name="connsiteX3" fmla="*/ 31432 w 363378"/>
                <a:gd name="connsiteY3" fmla="*/ 0 h 259079"/>
                <a:gd name="connsiteX4" fmla="*/ 166688 w 363378"/>
                <a:gd name="connsiteY4" fmla="*/ 0 h 259079"/>
                <a:gd name="connsiteX5" fmla="*/ 247174 w 363378"/>
                <a:gd name="connsiteY5" fmla="*/ 81438 h 259079"/>
                <a:gd name="connsiteX6" fmla="*/ 247174 w 363378"/>
                <a:gd name="connsiteY6" fmla="*/ 128588 h 259079"/>
                <a:gd name="connsiteX7" fmla="*/ 294799 w 363378"/>
                <a:gd name="connsiteY7" fmla="*/ 128588 h 259079"/>
                <a:gd name="connsiteX8" fmla="*/ 294799 w 363378"/>
                <a:gd name="connsiteY8" fmla="*/ 151923 h 259079"/>
                <a:gd name="connsiteX9" fmla="*/ 363379 w 363378"/>
                <a:gd name="connsiteY9" fmla="*/ 150494 h 259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3378" h="259079">
                  <a:moveTo>
                    <a:pt x="0" y="259080"/>
                  </a:moveTo>
                  <a:lnTo>
                    <a:pt x="0" y="143827"/>
                  </a:lnTo>
                  <a:lnTo>
                    <a:pt x="31432" y="143827"/>
                  </a:lnTo>
                  <a:lnTo>
                    <a:pt x="31432" y="0"/>
                  </a:lnTo>
                  <a:lnTo>
                    <a:pt x="166688" y="0"/>
                  </a:lnTo>
                  <a:lnTo>
                    <a:pt x="247174" y="81438"/>
                  </a:lnTo>
                  <a:lnTo>
                    <a:pt x="247174" y="128588"/>
                  </a:lnTo>
                  <a:lnTo>
                    <a:pt x="294799" y="128588"/>
                  </a:lnTo>
                  <a:lnTo>
                    <a:pt x="294799" y="151923"/>
                  </a:lnTo>
                  <a:lnTo>
                    <a:pt x="363379" y="150494"/>
                  </a:lnTo>
                </a:path>
              </a:pathLst>
            </a:custGeom>
            <a:solidFill>
              <a:srgbClr val="F6F6F6"/>
            </a:solidFill>
            <a:ln w="6350" cap="flat">
              <a:solidFill>
                <a:srgbClr val="FFFFFF"/>
              </a:solidFill>
              <a:prstDash val="solid"/>
              <a:miter/>
            </a:ln>
          </p:spPr>
          <p:txBody>
            <a:bodyPr rtlCol="0" anchor="ctr"/>
            <a:lstStyle/>
            <a:p>
              <a:endParaRPr lang="es-ES"/>
            </a:p>
          </p:txBody>
        </p:sp>
        <p:sp>
          <p:nvSpPr>
            <p:cNvPr id="555" name="Forma libre: forma 906">
              <a:extLst>
                <a:ext uri="{FF2B5EF4-FFF2-40B4-BE49-F238E27FC236}">
                  <a16:creationId xmlns:a16="http://schemas.microsoft.com/office/drawing/2014/main" id="{FF5CE4BC-90F1-8F42-A277-52CE33163875}"/>
                </a:ext>
              </a:extLst>
            </p:cNvPr>
            <p:cNvSpPr/>
            <p:nvPr/>
          </p:nvSpPr>
          <p:spPr>
            <a:xfrm>
              <a:off x="3894758" y="4207812"/>
              <a:ext cx="24413" cy="40228"/>
            </a:xfrm>
            <a:custGeom>
              <a:avLst/>
              <a:gdLst>
                <a:gd name="connsiteX0" fmla="*/ 41910 w 41909"/>
                <a:gd name="connsiteY0" fmla="*/ 0 h 69056"/>
                <a:gd name="connsiteX1" fmla="*/ 41910 w 41909"/>
                <a:gd name="connsiteY1" fmla="*/ 68581 h 69056"/>
                <a:gd name="connsiteX2" fmla="*/ 0 w 41909"/>
                <a:gd name="connsiteY2" fmla="*/ 69056 h 69056"/>
                <a:gd name="connsiteX3" fmla="*/ 0 w 41909"/>
                <a:gd name="connsiteY3" fmla="*/ 0 h 69056"/>
              </a:gdLst>
              <a:ahLst/>
              <a:cxnLst>
                <a:cxn ang="0">
                  <a:pos x="connsiteX0" y="connsiteY0"/>
                </a:cxn>
                <a:cxn ang="0">
                  <a:pos x="connsiteX1" y="connsiteY1"/>
                </a:cxn>
                <a:cxn ang="0">
                  <a:pos x="connsiteX2" y="connsiteY2"/>
                </a:cxn>
                <a:cxn ang="0">
                  <a:pos x="connsiteX3" y="connsiteY3"/>
                </a:cxn>
              </a:cxnLst>
              <a:rect l="l" t="t" r="r" b="b"/>
              <a:pathLst>
                <a:path w="41909" h="69056">
                  <a:moveTo>
                    <a:pt x="41910" y="0"/>
                  </a:moveTo>
                  <a:lnTo>
                    <a:pt x="41910" y="68581"/>
                  </a:lnTo>
                  <a:lnTo>
                    <a:pt x="0" y="69056"/>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6" name="Forma libre: forma 907">
              <a:extLst>
                <a:ext uri="{FF2B5EF4-FFF2-40B4-BE49-F238E27FC236}">
                  <a16:creationId xmlns:a16="http://schemas.microsoft.com/office/drawing/2014/main" id="{8797C7F0-7F76-2E43-A1C8-EFBC7C1E4F52}"/>
                </a:ext>
              </a:extLst>
            </p:cNvPr>
            <p:cNvSpPr/>
            <p:nvPr/>
          </p:nvSpPr>
          <p:spPr>
            <a:xfrm>
              <a:off x="3794050" y="3971163"/>
              <a:ext cx="148148" cy="152309"/>
            </a:xfrm>
            <a:custGeom>
              <a:avLst/>
              <a:gdLst>
                <a:gd name="connsiteX0" fmla="*/ 254318 w 254317"/>
                <a:gd name="connsiteY0" fmla="*/ 45244 h 261460"/>
                <a:gd name="connsiteX1" fmla="*/ 254318 w 254317"/>
                <a:gd name="connsiteY1" fmla="*/ 201453 h 261460"/>
                <a:gd name="connsiteX2" fmla="*/ 196691 w 254317"/>
                <a:gd name="connsiteY2" fmla="*/ 260032 h 261460"/>
                <a:gd name="connsiteX3" fmla="*/ 128111 w 254317"/>
                <a:gd name="connsiteY3" fmla="*/ 261461 h 261460"/>
                <a:gd name="connsiteX4" fmla="*/ 128111 w 254317"/>
                <a:gd name="connsiteY4" fmla="*/ 238125 h 261460"/>
                <a:gd name="connsiteX5" fmla="*/ 80486 w 254317"/>
                <a:gd name="connsiteY5" fmla="*/ 238125 h 261460"/>
                <a:gd name="connsiteX6" fmla="*/ 80486 w 254317"/>
                <a:gd name="connsiteY6" fmla="*/ 190976 h 261460"/>
                <a:gd name="connsiteX7" fmla="*/ 0 w 254317"/>
                <a:gd name="connsiteY7" fmla="*/ 109538 h 261460"/>
                <a:gd name="connsiteX8" fmla="*/ 0 w 254317"/>
                <a:gd name="connsiteY8" fmla="*/ 83819 h 261460"/>
                <a:gd name="connsiteX9" fmla="*/ 33814 w 254317"/>
                <a:gd name="connsiteY9" fmla="*/ 83819 h 261460"/>
                <a:gd name="connsiteX10" fmla="*/ 55721 w 254317"/>
                <a:gd name="connsiteY10" fmla="*/ 105727 h 261460"/>
                <a:gd name="connsiteX11" fmla="*/ 160496 w 254317"/>
                <a:gd name="connsiteY11" fmla="*/ 0 h 261460"/>
                <a:gd name="connsiteX12" fmla="*/ 205264 w 254317"/>
                <a:gd name="connsiteY12" fmla="*/ 45244 h 26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4317" h="261460">
                  <a:moveTo>
                    <a:pt x="254318" y="45244"/>
                  </a:moveTo>
                  <a:lnTo>
                    <a:pt x="254318" y="201453"/>
                  </a:lnTo>
                  <a:lnTo>
                    <a:pt x="196691" y="260032"/>
                  </a:lnTo>
                  <a:lnTo>
                    <a:pt x="128111" y="261461"/>
                  </a:lnTo>
                  <a:lnTo>
                    <a:pt x="128111" y="238125"/>
                  </a:lnTo>
                  <a:lnTo>
                    <a:pt x="80486" y="238125"/>
                  </a:lnTo>
                  <a:lnTo>
                    <a:pt x="80486" y="190976"/>
                  </a:lnTo>
                  <a:lnTo>
                    <a:pt x="0" y="109538"/>
                  </a:lnTo>
                  <a:lnTo>
                    <a:pt x="0" y="83819"/>
                  </a:lnTo>
                  <a:lnTo>
                    <a:pt x="33814" y="83819"/>
                  </a:lnTo>
                  <a:lnTo>
                    <a:pt x="55721" y="105727"/>
                  </a:lnTo>
                  <a:lnTo>
                    <a:pt x="160496" y="0"/>
                  </a:lnTo>
                  <a:lnTo>
                    <a:pt x="205264" y="4524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7" name="Forma libre: forma 908">
              <a:extLst>
                <a:ext uri="{FF2B5EF4-FFF2-40B4-BE49-F238E27FC236}">
                  <a16:creationId xmlns:a16="http://schemas.microsoft.com/office/drawing/2014/main" id="{C185F45B-5392-A24A-82B8-80C21674D425}"/>
                </a:ext>
              </a:extLst>
            </p:cNvPr>
            <p:cNvSpPr/>
            <p:nvPr/>
          </p:nvSpPr>
          <p:spPr>
            <a:xfrm>
              <a:off x="3820961" y="4268847"/>
              <a:ext cx="47718" cy="59647"/>
            </a:xfrm>
            <a:custGeom>
              <a:avLst/>
              <a:gdLst>
                <a:gd name="connsiteX0" fmla="*/ 81915 w 81915"/>
                <a:gd name="connsiteY0" fmla="*/ 29528 h 102393"/>
                <a:gd name="connsiteX1" fmla="*/ 81915 w 81915"/>
                <a:gd name="connsiteY1" fmla="*/ 61913 h 102393"/>
                <a:gd name="connsiteX2" fmla="*/ 42386 w 81915"/>
                <a:gd name="connsiteY2" fmla="*/ 102394 h 102393"/>
                <a:gd name="connsiteX3" fmla="*/ 0 w 81915"/>
                <a:gd name="connsiteY3" fmla="*/ 53341 h 102393"/>
                <a:gd name="connsiteX4" fmla="*/ 52864 w 81915"/>
                <a:gd name="connsiteY4" fmla="*/ 0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 h="102393">
                  <a:moveTo>
                    <a:pt x="81915" y="29528"/>
                  </a:moveTo>
                  <a:lnTo>
                    <a:pt x="81915" y="61913"/>
                  </a:lnTo>
                  <a:lnTo>
                    <a:pt x="42386" y="102394"/>
                  </a:lnTo>
                  <a:lnTo>
                    <a:pt x="0" y="53341"/>
                  </a:lnTo>
                  <a:lnTo>
                    <a:pt x="5286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8" name="Forma libre: forma 909">
              <a:extLst>
                <a:ext uri="{FF2B5EF4-FFF2-40B4-BE49-F238E27FC236}">
                  <a16:creationId xmlns:a16="http://schemas.microsoft.com/office/drawing/2014/main" id="{9709741D-CA3E-E743-8C4F-D5BD1CFF5185}"/>
                </a:ext>
              </a:extLst>
            </p:cNvPr>
            <p:cNvSpPr/>
            <p:nvPr/>
          </p:nvSpPr>
          <p:spPr>
            <a:xfrm>
              <a:off x="3927495" y="3837440"/>
              <a:ext cx="66584" cy="171731"/>
            </a:xfrm>
            <a:custGeom>
              <a:avLst/>
              <a:gdLst>
                <a:gd name="connsiteX0" fmla="*/ 114300 w 114300"/>
                <a:gd name="connsiteY0" fmla="*/ 204312 h 294799"/>
                <a:gd name="connsiteX1" fmla="*/ 114300 w 114300"/>
                <a:gd name="connsiteY1" fmla="*/ 259556 h 294799"/>
                <a:gd name="connsiteX2" fmla="*/ 79534 w 114300"/>
                <a:gd name="connsiteY2" fmla="*/ 294799 h 294799"/>
                <a:gd name="connsiteX3" fmla="*/ 39053 w 114300"/>
                <a:gd name="connsiteY3" fmla="*/ 253841 h 294799"/>
                <a:gd name="connsiteX4" fmla="*/ 73343 w 114300"/>
                <a:gd name="connsiteY4" fmla="*/ 219552 h 294799"/>
                <a:gd name="connsiteX5" fmla="*/ 39529 w 114300"/>
                <a:gd name="connsiteY5" fmla="*/ 185738 h 294799"/>
                <a:gd name="connsiteX6" fmla="*/ 32385 w 114300"/>
                <a:gd name="connsiteY6" fmla="*/ 193358 h 294799"/>
                <a:gd name="connsiteX7" fmla="*/ 0 w 114300"/>
                <a:gd name="connsiteY7" fmla="*/ 160497 h 294799"/>
                <a:gd name="connsiteX8" fmla="*/ 4763 w 114300"/>
                <a:gd name="connsiteY8" fmla="*/ 155735 h 294799"/>
                <a:gd name="connsiteX9" fmla="*/ 4763 w 114300"/>
                <a:gd name="connsiteY9" fmla="*/ 0 h 294799"/>
                <a:gd name="connsiteX10" fmla="*/ 58579 w 114300"/>
                <a:gd name="connsiteY10" fmla="*/ 0 h 294799"/>
                <a:gd name="connsiteX11" fmla="*/ 58579 w 114300"/>
                <a:gd name="connsiteY11" fmla="*/ 148114 h 29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 h="294799">
                  <a:moveTo>
                    <a:pt x="114300" y="204312"/>
                  </a:moveTo>
                  <a:lnTo>
                    <a:pt x="114300" y="259556"/>
                  </a:lnTo>
                  <a:lnTo>
                    <a:pt x="79534" y="294799"/>
                  </a:lnTo>
                  <a:lnTo>
                    <a:pt x="39053" y="253841"/>
                  </a:lnTo>
                  <a:lnTo>
                    <a:pt x="73343" y="219552"/>
                  </a:lnTo>
                  <a:lnTo>
                    <a:pt x="39529" y="185738"/>
                  </a:lnTo>
                  <a:lnTo>
                    <a:pt x="32385" y="193358"/>
                  </a:lnTo>
                  <a:lnTo>
                    <a:pt x="0" y="160497"/>
                  </a:lnTo>
                  <a:lnTo>
                    <a:pt x="4763" y="155735"/>
                  </a:lnTo>
                  <a:lnTo>
                    <a:pt x="4763" y="0"/>
                  </a:lnTo>
                  <a:lnTo>
                    <a:pt x="58579" y="0"/>
                  </a:lnTo>
                  <a:lnTo>
                    <a:pt x="58579" y="14811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59" name="Forma libre: forma 910">
              <a:extLst>
                <a:ext uri="{FF2B5EF4-FFF2-40B4-BE49-F238E27FC236}">
                  <a16:creationId xmlns:a16="http://schemas.microsoft.com/office/drawing/2014/main" id="{97A352C9-FDE7-4C42-8A30-4E1D0EA69F07}"/>
                </a:ext>
              </a:extLst>
            </p:cNvPr>
            <p:cNvSpPr/>
            <p:nvPr/>
          </p:nvSpPr>
          <p:spPr>
            <a:xfrm>
              <a:off x="3335177" y="3093090"/>
              <a:ext cx="286032" cy="276044"/>
            </a:xfrm>
            <a:custGeom>
              <a:avLst/>
              <a:gdLst>
                <a:gd name="connsiteX0" fmla="*/ 491014 w 491013"/>
                <a:gd name="connsiteY0" fmla="*/ 113347 h 473868"/>
                <a:gd name="connsiteX1" fmla="*/ 491014 w 491013"/>
                <a:gd name="connsiteY1" fmla="*/ 267176 h 473868"/>
                <a:gd name="connsiteX2" fmla="*/ 416719 w 491013"/>
                <a:gd name="connsiteY2" fmla="*/ 341947 h 473868"/>
                <a:gd name="connsiteX3" fmla="*/ 416719 w 491013"/>
                <a:gd name="connsiteY3" fmla="*/ 375284 h 473868"/>
                <a:gd name="connsiteX4" fmla="*/ 383381 w 491013"/>
                <a:gd name="connsiteY4" fmla="*/ 408622 h 473868"/>
                <a:gd name="connsiteX5" fmla="*/ 201930 w 491013"/>
                <a:gd name="connsiteY5" fmla="*/ 408622 h 473868"/>
                <a:gd name="connsiteX6" fmla="*/ 201930 w 491013"/>
                <a:gd name="connsiteY6" fmla="*/ 383381 h 473868"/>
                <a:gd name="connsiteX7" fmla="*/ 106204 w 491013"/>
                <a:gd name="connsiteY7" fmla="*/ 383381 h 473868"/>
                <a:gd name="connsiteX8" fmla="*/ 106204 w 491013"/>
                <a:gd name="connsiteY8" fmla="*/ 473869 h 473868"/>
                <a:gd name="connsiteX9" fmla="*/ 72390 w 491013"/>
                <a:gd name="connsiteY9" fmla="*/ 440055 h 473868"/>
                <a:gd name="connsiteX10" fmla="*/ 0 w 491013"/>
                <a:gd name="connsiteY10" fmla="*/ 366713 h 473868"/>
                <a:gd name="connsiteX11" fmla="*/ 0 w 491013"/>
                <a:gd name="connsiteY11" fmla="*/ 320040 h 473868"/>
                <a:gd name="connsiteX12" fmla="*/ 130016 w 491013"/>
                <a:gd name="connsiteY12" fmla="*/ 320040 h 473868"/>
                <a:gd name="connsiteX13" fmla="*/ 130493 w 491013"/>
                <a:gd name="connsiteY13" fmla="*/ 173355 h 473868"/>
                <a:gd name="connsiteX14" fmla="*/ 196215 w 491013"/>
                <a:gd name="connsiteY14" fmla="*/ 173355 h 473868"/>
                <a:gd name="connsiteX15" fmla="*/ 368618 w 491013"/>
                <a:gd name="connsiteY15" fmla="*/ 0 h 473868"/>
                <a:gd name="connsiteX16" fmla="*/ 427673 w 491013"/>
                <a:gd name="connsiteY16" fmla="*/ 59531 h 473868"/>
                <a:gd name="connsiteX17" fmla="*/ 462915 w 491013"/>
                <a:gd name="connsiteY17" fmla="*/ 23813 h 473868"/>
                <a:gd name="connsiteX18" fmla="*/ 462915 w 491013"/>
                <a:gd name="connsiteY18" fmla="*/ 85248 h 47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91013" h="473868">
                  <a:moveTo>
                    <a:pt x="491014" y="113347"/>
                  </a:moveTo>
                  <a:lnTo>
                    <a:pt x="491014" y="267176"/>
                  </a:lnTo>
                  <a:lnTo>
                    <a:pt x="416719" y="341947"/>
                  </a:lnTo>
                  <a:lnTo>
                    <a:pt x="416719" y="375284"/>
                  </a:lnTo>
                  <a:lnTo>
                    <a:pt x="383381" y="408622"/>
                  </a:lnTo>
                  <a:lnTo>
                    <a:pt x="201930" y="408622"/>
                  </a:lnTo>
                  <a:lnTo>
                    <a:pt x="201930" y="383381"/>
                  </a:lnTo>
                  <a:lnTo>
                    <a:pt x="106204" y="383381"/>
                  </a:lnTo>
                  <a:lnTo>
                    <a:pt x="106204" y="473869"/>
                  </a:lnTo>
                  <a:lnTo>
                    <a:pt x="72390" y="440055"/>
                  </a:lnTo>
                  <a:lnTo>
                    <a:pt x="0" y="366713"/>
                  </a:lnTo>
                  <a:lnTo>
                    <a:pt x="0" y="320040"/>
                  </a:lnTo>
                  <a:lnTo>
                    <a:pt x="130016" y="320040"/>
                  </a:lnTo>
                  <a:lnTo>
                    <a:pt x="130493" y="173355"/>
                  </a:lnTo>
                  <a:lnTo>
                    <a:pt x="196215" y="173355"/>
                  </a:lnTo>
                  <a:lnTo>
                    <a:pt x="368618" y="0"/>
                  </a:lnTo>
                  <a:lnTo>
                    <a:pt x="427673" y="59531"/>
                  </a:lnTo>
                  <a:lnTo>
                    <a:pt x="462915" y="23813"/>
                  </a:lnTo>
                  <a:lnTo>
                    <a:pt x="462915" y="8524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0" name="Forma libre: forma 911">
              <a:extLst>
                <a:ext uri="{FF2B5EF4-FFF2-40B4-BE49-F238E27FC236}">
                  <a16:creationId xmlns:a16="http://schemas.microsoft.com/office/drawing/2014/main" id="{AE80E83C-24E7-4E41-A94A-97AC9F6F86F7}"/>
                </a:ext>
              </a:extLst>
            </p:cNvPr>
            <p:cNvSpPr/>
            <p:nvPr/>
          </p:nvSpPr>
          <p:spPr>
            <a:xfrm>
              <a:off x="3039989" y="2986001"/>
              <a:ext cx="206687" cy="290471"/>
            </a:xfrm>
            <a:custGeom>
              <a:avLst/>
              <a:gdLst>
                <a:gd name="connsiteX0" fmla="*/ 354806 w 354806"/>
                <a:gd name="connsiteY0" fmla="*/ 128588 h 498633"/>
                <a:gd name="connsiteX1" fmla="*/ 293847 w 354806"/>
                <a:gd name="connsiteY1" fmla="*/ 128588 h 498633"/>
                <a:gd name="connsiteX2" fmla="*/ 293847 w 354806"/>
                <a:gd name="connsiteY2" fmla="*/ 498634 h 498633"/>
                <a:gd name="connsiteX3" fmla="*/ 88106 w 354806"/>
                <a:gd name="connsiteY3" fmla="*/ 498634 h 498633"/>
                <a:gd name="connsiteX4" fmla="*/ 46197 w 354806"/>
                <a:gd name="connsiteY4" fmla="*/ 456248 h 498633"/>
                <a:gd name="connsiteX5" fmla="*/ 0 w 354806"/>
                <a:gd name="connsiteY5" fmla="*/ 456248 h 498633"/>
                <a:gd name="connsiteX6" fmla="*/ 0 w 354806"/>
                <a:gd name="connsiteY6" fmla="*/ 268129 h 498633"/>
                <a:gd name="connsiteX7" fmla="*/ 88106 w 354806"/>
                <a:gd name="connsiteY7" fmla="*/ 268129 h 498633"/>
                <a:gd name="connsiteX8" fmla="*/ 88106 w 354806"/>
                <a:gd name="connsiteY8" fmla="*/ 186214 h 498633"/>
                <a:gd name="connsiteX9" fmla="*/ 122397 w 354806"/>
                <a:gd name="connsiteY9" fmla="*/ 186214 h 498633"/>
                <a:gd name="connsiteX10" fmla="*/ 122397 w 354806"/>
                <a:gd name="connsiteY10" fmla="*/ 83344 h 498633"/>
                <a:gd name="connsiteX11" fmla="*/ 227648 w 354806"/>
                <a:gd name="connsiteY11" fmla="*/ 83344 h 498633"/>
                <a:gd name="connsiteX12" fmla="*/ 227648 w 354806"/>
                <a:gd name="connsiteY12" fmla="*/ 0 h 498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806" h="498633">
                  <a:moveTo>
                    <a:pt x="354806" y="128588"/>
                  </a:moveTo>
                  <a:lnTo>
                    <a:pt x="293847" y="128588"/>
                  </a:lnTo>
                  <a:lnTo>
                    <a:pt x="293847" y="498634"/>
                  </a:lnTo>
                  <a:lnTo>
                    <a:pt x="88106" y="498634"/>
                  </a:lnTo>
                  <a:lnTo>
                    <a:pt x="46197" y="456248"/>
                  </a:lnTo>
                  <a:lnTo>
                    <a:pt x="0" y="456248"/>
                  </a:lnTo>
                  <a:lnTo>
                    <a:pt x="0" y="268129"/>
                  </a:lnTo>
                  <a:lnTo>
                    <a:pt x="88106" y="268129"/>
                  </a:lnTo>
                  <a:lnTo>
                    <a:pt x="88106" y="186214"/>
                  </a:lnTo>
                  <a:lnTo>
                    <a:pt x="122397" y="186214"/>
                  </a:lnTo>
                  <a:lnTo>
                    <a:pt x="122397" y="83344"/>
                  </a:lnTo>
                  <a:lnTo>
                    <a:pt x="227648" y="83344"/>
                  </a:lnTo>
                  <a:lnTo>
                    <a:pt x="22764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1" name="Forma libre: forma 912">
              <a:extLst>
                <a:ext uri="{FF2B5EF4-FFF2-40B4-BE49-F238E27FC236}">
                  <a16:creationId xmlns:a16="http://schemas.microsoft.com/office/drawing/2014/main" id="{7F33CCC5-5E9F-B441-BCF6-DAED0FB9EE49}"/>
                </a:ext>
              </a:extLst>
            </p:cNvPr>
            <p:cNvSpPr/>
            <p:nvPr/>
          </p:nvSpPr>
          <p:spPr>
            <a:xfrm>
              <a:off x="3466403" y="2776818"/>
              <a:ext cx="85449" cy="166181"/>
            </a:xfrm>
            <a:custGeom>
              <a:avLst/>
              <a:gdLst>
                <a:gd name="connsiteX0" fmla="*/ 146685 w 146684"/>
                <a:gd name="connsiteY0" fmla="*/ 150971 h 285273"/>
                <a:gd name="connsiteX1" fmla="*/ 94297 w 146684"/>
                <a:gd name="connsiteY1" fmla="*/ 204311 h 285273"/>
                <a:gd name="connsiteX2" fmla="*/ 94297 w 146684"/>
                <a:gd name="connsiteY2" fmla="*/ 247650 h 285273"/>
                <a:gd name="connsiteX3" fmla="*/ 56674 w 146684"/>
                <a:gd name="connsiteY3" fmla="*/ 285273 h 285273"/>
                <a:gd name="connsiteX4" fmla="*/ 56674 w 146684"/>
                <a:gd name="connsiteY4" fmla="*/ 170021 h 285273"/>
                <a:gd name="connsiteX5" fmla="*/ 0 w 146684"/>
                <a:gd name="connsiteY5" fmla="*/ 112871 h 285273"/>
                <a:gd name="connsiteX6" fmla="*/ 27622 w 146684"/>
                <a:gd name="connsiteY6" fmla="*/ 84772 h 285273"/>
                <a:gd name="connsiteX7" fmla="*/ 27622 w 146684"/>
                <a:gd name="connsiteY7" fmla="*/ 0 h 285273"/>
                <a:gd name="connsiteX8" fmla="*/ 49053 w 146684"/>
                <a:gd name="connsiteY8" fmla="*/ 0 h 285273"/>
                <a:gd name="connsiteX9" fmla="*/ 116205 w 146684"/>
                <a:gd name="connsiteY9" fmla="*/ 67627 h 285273"/>
                <a:gd name="connsiteX10" fmla="*/ 90011 w 146684"/>
                <a:gd name="connsiteY10" fmla="*/ 94297 h 28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684" h="285273">
                  <a:moveTo>
                    <a:pt x="146685" y="150971"/>
                  </a:moveTo>
                  <a:lnTo>
                    <a:pt x="94297" y="204311"/>
                  </a:lnTo>
                  <a:lnTo>
                    <a:pt x="94297" y="247650"/>
                  </a:lnTo>
                  <a:lnTo>
                    <a:pt x="56674" y="285273"/>
                  </a:lnTo>
                  <a:lnTo>
                    <a:pt x="56674" y="170021"/>
                  </a:lnTo>
                  <a:lnTo>
                    <a:pt x="0" y="112871"/>
                  </a:lnTo>
                  <a:lnTo>
                    <a:pt x="27622" y="84772"/>
                  </a:lnTo>
                  <a:lnTo>
                    <a:pt x="27622" y="0"/>
                  </a:lnTo>
                  <a:lnTo>
                    <a:pt x="49053" y="0"/>
                  </a:lnTo>
                  <a:lnTo>
                    <a:pt x="116205" y="67627"/>
                  </a:lnTo>
                  <a:lnTo>
                    <a:pt x="90011" y="94297"/>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2" name="Forma libre: forma 913">
              <a:extLst>
                <a:ext uri="{FF2B5EF4-FFF2-40B4-BE49-F238E27FC236}">
                  <a16:creationId xmlns:a16="http://schemas.microsoft.com/office/drawing/2014/main" id="{E1F720B5-8797-ED46-B94F-15DF8ABCF727}"/>
                </a:ext>
              </a:extLst>
            </p:cNvPr>
            <p:cNvSpPr/>
            <p:nvPr/>
          </p:nvSpPr>
          <p:spPr>
            <a:xfrm>
              <a:off x="3091314" y="3060908"/>
              <a:ext cx="319879" cy="331531"/>
            </a:xfrm>
            <a:custGeom>
              <a:avLst/>
              <a:gdLst>
                <a:gd name="connsiteX0" fmla="*/ 549117 w 549116"/>
                <a:gd name="connsiteY0" fmla="*/ 228600 h 569118"/>
                <a:gd name="connsiteX1" fmla="*/ 548640 w 549116"/>
                <a:gd name="connsiteY1" fmla="*/ 375285 h 569118"/>
                <a:gd name="connsiteX2" fmla="*/ 378143 w 549116"/>
                <a:gd name="connsiteY2" fmla="*/ 375285 h 569118"/>
                <a:gd name="connsiteX3" fmla="*/ 240983 w 549116"/>
                <a:gd name="connsiteY3" fmla="*/ 513398 h 569118"/>
                <a:gd name="connsiteX4" fmla="*/ 240983 w 549116"/>
                <a:gd name="connsiteY4" fmla="*/ 569119 h 569118"/>
                <a:gd name="connsiteX5" fmla="*/ 155258 w 549116"/>
                <a:gd name="connsiteY5" fmla="*/ 569119 h 569118"/>
                <a:gd name="connsiteX6" fmla="*/ 155258 w 549116"/>
                <a:gd name="connsiteY6" fmla="*/ 486252 h 569118"/>
                <a:gd name="connsiteX7" fmla="*/ 53816 w 549116"/>
                <a:gd name="connsiteY7" fmla="*/ 486252 h 569118"/>
                <a:gd name="connsiteX8" fmla="*/ 53816 w 549116"/>
                <a:gd name="connsiteY8" fmla="*/ 424339 h 569118"/>
                <a:gd name="connsiteX9" fmla="*/ 0 w 549116"/>
                <a:gd name="connsiteY9" fmla="*/ 370046 h 569118"/>
                <a:gd name="connsiteX10" fmla="*/ 205740 w 549116"/>
                <a:gd name="connsiteY10" fmla="*/ 370046 h 569118"/>
                <a:gd name="connsiteX11" fmla="*/ 205740 w 549116"/>
                <a:gd name="connsiteY11" fmla="*/ 0 h 569118"/>
                <a:gd name="connsiteX12" fmla="*/ 266700 w 549116"/>
                <a:gd name="connsiteY12" fmla="*/ 0 h 569118"/>
                <a:gd name="connsiteX13" fmla="*/ 330518 w 549116"/>
                <a:gd name="connsiteY13" fmla="*/ 64294 h 569118"/>
                <a:gd name="connsiteX14" fmla="*/ 347663 w 549116"/>
                <a:gd name="connsiteY14" fmla="*/ 64294 h 569118"/>
                <a:gd name="connsiteX15" fmla="*/ 510540 w 549116"/>
                <a:gd name="connsiteY15" fmla="*/ 228600 h 56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49116" h="569118">
                  <a:moveTo>
                    <a:pt x="549117" y="228600"/>
                  </a:moveTo>
                  <a:lnTo>
                    <a:pt x="548640" y="375285"/>
                  </a:lnTo>
                  <a:lnTo>
                    <a:pt x="378143" y="375285"/>
                  </a:lnTo>
                  <a:lnTo>
                    <a:pt x="240983" y="513398"/>
                  </a:lnTo>
                  <a:lnTo>
                    <a:pt x="240983" y="569119"/>
                  </a:lnTo>
                  <a:lnTo>
                    <a:pt x="155258" y="569119"/>
                  </a:lnTo>
                  <a:lnTo>
                    <a:pt x="155258" y="486252"/>
                  </a:lnTo>
                  <a:lnTo>
                    <a:pt x="53816" y="486252"/>
                  </a:lnTo>
                  <a:lnTo>
                    <a:pt x="53816" y="424339"/>
                  </a:lnTo>
                  <a:lnTo>
                    <a:pt x="0" y="370046"/>
                  </a:lnTo>
                  <a:lnTo>
                    <a:pt x="205740" y="370046"/>
                  </a:lnTo>
                  <a:lnTo>
                    <a:pt x="205740" y="0"/>
                  </a:lnTo>
                  <a:lnTo>
                    <a:pt x="266700" y="0"/>
                  </a:lnTo>
                  <a:lnTo>
                    <a:pt x="330518" y="64294"/>
                  </a:lnTo>
                  <a:lnTo>
                    <a:pt x="347663" y="64294"/>
                  </a:lnTo>
                  <a:lnTo>
                    <a:pt x="510540" y="22860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3" name="Forma libre: forma 914">
              <a:extLst>
                <a:ext uri="{FF2B5EF4-FFF2-40B4-BE49-F238E27FC236}">
                  <a16:creationId xmlns:a16="http://schemas.microsoft.com/office/drawing/2014/main" id="{8AAFC762-303B-A84C-83ED-7FF665736B95}"/>
                </a:ext>
              </a:extLst>
            </p:cNvPr>
            <p:cNvSpPr/>
            <p:nvPr/>
          </p:nvSpPr>
          <p:spPr>
            <a:xfrm>
              <a:off x="3333235" y="3376348"/>
              <a:ext cx="26356" cy="92939"/>
            </a:xfrm>
            <a:custGeom>
              <a:avLst/>
              <a:gdLst>
                <a:gd name="connsiteX0" fmla="*/ 45244 w 45243"/>
                <a:gd name="connsiteY0" fmla="*/ 34290 h 159543"/>
                <a:gd name="connsiteX1" fmla="*/ 45244 w 45243"/>
                <a:gd name="connsiteY1" fmla="*/ 159544 h 159543"/>
                <a:gd name="connsiteX2" fmla="*/ 25241 w 45243"/>
                <a:gd name="connsiteY2" fmla="*/ 159544 h 159543"/>
                <a:gd name="connsiteX3" fmla="*/ 25241 w 45243"/>
                <a:gd name="connsiteY3" fmla="*/ 159544 h 159543"/>
                <a:gd name="connsiteX4" fmla="*/ 0 w 45243"/>
                <a:gd name="connsiteY4" fmla="*/ 134302 h 159543"/>
                <a:gd name="connsiteX5" fmla="*/ 0 w 45243"/>
                <a:gd name="connsiteY5" fmla="*/ 0 h 159543"/>
                <a:gd name="connsiteX6" fmla="*/ 28575 w 45243"/>
                <a:gd name="connsiteY6" fmla="*/ 0 h 159543"/>
                <a:gd name="connsiteX7" fmla="*/ 28575 w 45243"/>
                <a:gd name="connsiteY7" fmla="*/ 17621 h 159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43" h="159543">
                  <a:moveTo>
                    <a:pt x="45244" y="34290"/>
                  </a:moveTo>
                  <a:lnTo>
                    <a:pt x="45244" y="159544"/>
                  </a:lnTo>
                  <a:lnTo>
                    <a:pt x="25241" y="159544"/>
                  </a:lnTo>
                  <a:lnTo>
                    <a:pt x="25241" y="159544"/>
                  </a:lnTo>
                  <a:lnTo>
                    <a:pt x="0" y="134302"/>
                  </a:lnTo>
                  <a:lnTo>
                    <a:pt x="0" y="0"/>
                  </a:lnTo>
                  <a:lnTo>
                    <a:pt x="28575" y="0"/>
                  </a:lnTo>
                  <a:lnTo>
                    <a:pt x="28575" y="1762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4" name="Forma libre: forma 915">
              <a:extLst>
                <a:ext uri="{FF2B5EF4-FFF2-40B4-BE49-F238E27FC236}">
                  <a16:creationId xmlns:a16="http://schemas.microsoft.com/office/drawing/2014/main" id="{9FFD879C-A914-F94A-9F8E-BC45282B0648}"/>
                </a:ext>
              </a:extLst>
            </p:cNvPr>
            <p:cNvSpPr/>
            <p:nvPr/>
          </p:nvSpPr>
          <p:spPr>
            <a:xfrm>
              <a:off x="3349881" y="3349437"/>
              <a:ext cx="57983" cy="119850"/>
            </a:xfrm>
            <a:custGeom>
              <a:avLst/>
              <a:gdLst>
                <a:gd name="connsiteX0" fmla="*/ 99536 w 99536"/>
                <a:gd name="connsiteY0" fmla="*/ 52864 h 205739"/>
                <a:gd name="connsiteX1" fmla="*/ 68580 w 99536"/>
                <a:gd name="connsiteY1" fmla="*/ 83820 h 205739"/>
                <a:gd name="connsiteX2" fmla="*/ 68580 w 99536"/>
                <a:gd name="connsiteY2" fmla="*/ 129064 h 205739"/>
                <a:gd name="connsiteX3" fmla="*/ 52388 w 99536"/>
                <a:gd name="connsiteY3" fmla="*/ 129064 h 205739"/>
                <a:gd name="connsiteX4" fmla="*/ 52388 w 99536"/>
                <a:gd name="connsiteY4" fmla="*/ 205740 h 205739"/>
                <a:gd name="connsiteX5" fmla="*/ 16669 w 99536"/>
                <a:gd name="connsiteY5" fmla="*/ 205740 h 205739"/>
                <a:gd name="connsiteX6" fmla="*/ 16669 w 99536"/>
                <a:gd name="connsiteY6" fmla="*/ 80486 h 205739"/>
                <a:gd name="connsiteX7" fmla="*/ 0 w 99536"/>
                <a:gd name="connsiteY7" fmla="*/ 63817 h 205739"/>
                <a:gd name="connsiteX8" fmla="*/ 0 w 99536"/>
                <a:gd name="connsiteY8" fmla="*/ 46196 h 205739"/>
                <a:gd name="connsiteX9" fmla="*/ 1428 w 99536"/>
                <a:gd name="connsiteY9" fmla="*/ 46196 h 205739"/>
                <a:gd name="connsiteX10" fmla="*/ 47149 w 99536"/>
                <a:gd name="connsiteY10" fmla="*/ 0 h 205739"/>
                <a:gd name="connsiteX11" fmla="*/ 80963 w 99536"/>
                <a:gd name="connsiteY11" fmla="*/ 33814 h 205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536" h="205739">
                  <a:moveTo>
                    <a:pt x="99536" y="52864"/>
                  </a:moveTo>
                  <a:lnTo>
                    <a:pt x="68580" y="83820"/>
                  </a:lnTo>
                  <a:lnTo>
                    <a:pt x="68580" y="129064"/>
                  </a:lnTo>
                  <a:lnTo>
                    <a:pt x="52388" y="129064"/>
                  </a:lnTo>
                  <a:lnTo>
                    <a:pt x="52388" y="205740"/>
                  </a:lnTo>
                  <a:lnTo>
                    <a:pt x="16669" y="205740"/>
                  </a:lnTo>
                  <a:lnTo>
                    <a:pt x="16669" y="80486"/>
                  </a:lnTo>
                  <a:lnTo>
                    <a:pt x="0" y="63817"/>
                  </a:lnTo>
                  <a:lnTo>
                    <a:pt x="0" y="46196"/>
                  </a:lnTo>
                  <a:lnTo>
                    <a:pt x="1428" y="46196"/>
                  </a:lnTo>
                  <a:lnTo>
                    <a:pt x="47149" y="0"/>
                  </a:lnTo>
                  <a:lnTo>
                    <a:pt x="80963" y="3381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5" name="Forma libre: forma 916">
              <a:extLst>
                <a:ext uri="{FF2B5EF4-FFF2-40B4-BE49-F238E27FC236}">
                  <a16:creationId xmlns:a16="http://schemas.microsoft.com/office/drawing/2014/main" id="{26574465-8232-0D41-923B-5C6EC1DBA16A}"/>
                </a:ext>
              </a:extLst>
            </p:cNvPr>
            <p:cNvSpPr/>
            <p:nvPr/>
          </p:nvSpPr>
          <p:spPr>
            <a:xfrm>
              <a:off x="3231695" y="3279525"/>
              <a:ext cx="145652" cy="131780"/>
            </a:xfrm>
            <a:custGeom>
              <a:avLst/>
              <a:gdLst>
                <a:gd name="connsiteX0" fmla="*/ 250031 w 250031"/>
                <a:gd name="connsiteY0" fmla="*/ 120015 h 226218"/>
                <a:gd name="connsiteX1" fmla="*/ 204311 w 250031"/>
                <a:gd name="connsiteY1" fmla="*/ 166211 h 226218"/>
                <a:gd name="connsiteX2" fmla="*/ 89535 w 250031"/>
                <a:gd name="connsiteY2" fmla="*/ 166211 h 226218"/>
                <a:gd name="connsiteX3" fmla="*/ 89535 w 250031"/>
                <a:gd name="connsiteY3" fmla="*/ 226219 h 226218"/>
                <a:gd name="connsiteX4" fmla="*/ 31909 w 250031"/>
                <a:gd name="connsiteY4" fmla="*/ 226219 h 226218"/>
                <a:gd name="connsiteX5" fmla="*/ 0 w 250031"/>
                <a:gd name="connsiteY5" fmla="*/ 193834 h 226218"/>
                <a:gd name="connsiteX6" fmla="*/ 0 w 250031"/>
                <a:gd name="connsiteY6" fmla="*/ 138113 h 226218"/>
                <a:gd name="connsiteX7" fmla="*/ 137160 w 250031"/>
                <a:gd name="connsiteY7" fmla="*/ 0 h 226218"/>
                <a:gd name="connsiteX8" fmla="*/ 177641 w 250031"/>
                <a:gd name="connsiteY8" fmla="*/ 0 h 226218"/>
                <a:gd name="connsiteX9" fmla="*/ 177641 w 250031"/>
                <a:gd name="connsiteY9" fmla="*/ 46673 h 22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0031" h="226218">
                  <a:moveTo>
                    <a:pt x="250031" y="120015"/>
                  </a:moveTo>
                  <a:lnTo>
                    <a:pt x="204311" y="166211"/>
                  </a:lnTo>
                  <a:lnTo>
                    <a:pt x="89535" y="166211"/>
                  </a:lnTo>
                  <a:lnTo>
                    <a:pt x="89535" y="226219"/>
                  </a:lnTo>
                  <a:lnTo>
                    <a:pt x="31909" y="226219"/>
                  </a:lnTo>
                  <a:lnTo>
                    <a:pt x="0" y="193834"/>
                  </a:lnTo>
                  <a:lnTo>
                    <a:pt x="0" y="138113"/>
                  </a:lnTo>
                  <a:lnTo>
                    <a:pt x="137160" y="0"/>
                  </a:lnTo>
                  <a:lnTo>
                    <a:pt x="177641" y="0"/>
                  </a:lnTo>
                  <a:lnTo>
                    <a:pt x="177641" y="4667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6" name="Forma libre: forma 917">
              <a:extLst>
                <a:ext uri="{FF2B5EF4-FFF2-40B4-BE49-F238E27FC236}">
                  <a16:creationId xmlns:a16="http://schemas.microsoft.com/office/drawing/2014/main" id="{408E28AC-BB86-DF40-9956-9F9D850EDAD0}"/>
                </a:ext>
              </a:extLst>
            </p:cNvPr>
            <p:cNvSpPr/>
            <p:nvPr/>
          </p:nvSpPr>
          <p:spPr>
            <a:xfrm>
              <a:off x="3131819" y="3434887"/>
              <a:ext cx="62699" cy="85171"/>
            </a:xfrm>
            <a:custGeom>
              <a:avLst/>
              <a:gdLst>
                <a:gd name="connsiteX0" fmla="*/ 107632 w 107632"/>
                <a:gd name="connsiteY0" fmla="*/ 99536 h 146208"/>
                <a:gd name="connsiteX1" fmla="*/ 107632 w 107632"/>
                <a:gd name="connsiteY1" fmla="*/ 146209 h 146208"/>
                <a:gd name="connsiteX2" fmla="*/ 0 w 107632"/>
                <a:gd name="connsiteY2" fmla="*/ 37623 h 146208"/>
                <a:gd name="connsiteX3" fmla="*/ 13811 w 107632"/>
                <a:gd name="connsiteY3" fmla="*/ 23813 h 146208"/>
                <a:gd name="connsiteX4" fmla="*/ 13811 w 107632"/>
                <a:gd name="connsiteY4" fmla="*/ 0 h 146208"/>
                <a:gd name="connsiteX5" fmla="*/ 44767 w 107632"/>
                <a:gd name="connsiteY5" fmla="*/ 0 h 146208"/>
                <a:gd name="connsiteX6" fmla="*/ 44767 w 107632"/>
                <a:gd name="connsiteY6" fmla="*/ 43815 h 146208"/>
                <a:gd name="connsiteX7" fmla="*/ 85725 w 107632"/>
                <a:gd name="connsiteY7" fmla="*/ 43815 h 146208"/>
                <a:gd name="connsiteX8" fmla="*/ 85725 w 107632"/>
                <a:gd name="connsiteY8" fmla="*/ 77629 h 14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632" h="146208">
                  <a:moveTo>
                    <a:pt x="107632" y="99536"/>
                  </a:moveTo>
                  <a:lnTo>
                    <a:pt x="107632" y="146209"/>
                  </a:lnTo>
                  <a:lnTo>
                    <a:pt x="0" y="37623"/>
                  </a:lnTo>
                  <a:lnTo>
                    <a:pt x="13811" y="23813"/>
                  </a:lnTo>
                  <a:lnTo>
                    <a:pt x="13811" y="0"/>
                  </a:lnTo>
                  <a:lnTo>
                    <a:pt x="44767" y="0"/>
                  </a:lnTo>
                  <a:lnTo>
                    <a:pt x="44767" y="43815"/>
                  </a:lnTo>
                  <a:lnTo>
                    <a:pt x="85725" y="43815"/>
                  </a:lnTo>
                  <a:lnTo>
                    <a:pt x="85725" y="77629"/>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7" name="Forma libre: forma 918">
              <a:extLst>
                <a:ext uri="{FF2B5EF4-FFF2-40B4-BE49-F238E27FC236}">
                  <a16:creationId xmlns:a16="http://schemas.microsoft.com/office/drawing/2014/main" id="{323C13E8-4AAD-E143-BAEC-BC8062660777}"/>
                </a:ext>
              </a:extLst>
            </p:cNvPr>
            <p:cNvSpPr/>
            <p:nvPr/>
          </p:nvSpPr>
          <p:spPr>
            <a:xfrm>
              <a:off x="3060242" y="3344166"/>
              <a:ext cx="121515" cy="116244"/>
            </a:xfrm>
            <a:custGeom>
              <a:avLst/>
              <a:gdLst>
                <a:gd name="connsiteX0" fmla="*/ 208598 w 208597"/>
                <a:gd name="connsiteY0" fmla="*/ 0 h 199548"/>
                <a:gd name="connsiteX1" fmla="*/ 208598 w 208597"/>
                <a:gd name="connsiteY1" fmla="*/ 199548 h 199548"/>
                <a:gd name="connsiteX2" fmla="*/ 167640 w 208597"/>
                <a:gd name="connsiteY2" fmla="*/ 199548 h 199548"/>
                <a:gd name="connsiteX3" fmla="*/ 167640 w 208597"/>
                <a:gd name="connsiteY3" fmla="*/ 155734 h 199548"/>
                <a:gd name="connsiteX4" fmla="*/ 136684 w 208597"/>
                <a:gd name="connsiteY4" fmla="*/ 155734 h 199548"/>
                <a:gd name="connsiteX5" fmla="*/ 136684 w 208597"/>
                <a:gd name="connsiteY5" fmla="*/ 98107 h 199548"/>
                <a:gd name="connsiteX6" fmla="*/ 86677 w 208597"/>
                <a:gd name="connsiteY6" fmla="*/ 98107 h 199548"/>
                <a:gd name="connsiteX7" fmla="*/ 57626 w 208597"/>
                <a:gd name="connsiteY7" fmla="*/ 127634 h 199548"/>
                <a:gd name="connsiteX8" fmla="*/ 57626 w 208597"/>
                <a:gd name="connsiteY8" fmla="*/ 127634 h 199548"/>
                <a:gd name="connsiteX9" fmla="*/ 0 w 208597"/>
                <a:gd name="connsiteY9" fmla="*/ 70009 h 199548"/>
                <a:gd name="connsiteX10" fmla="*/ 476 w 208597"/>
                <a:gd name="connsiteY10" fmla="*/ 70009 h 199548"/>
                <a:gd name="connsiteX11" fmla="*/ 37148 w 208597"/>
                <a:gd name="connsiteY11" fmla="*/ 32861 h 199548"/>
                <a:gd name="connsiteX12" fmla="*/ 37148 w 208597"/>
                <a:gd name="connsiteY12" fmla="*/ 0 h 199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8597" h="199548">
                  <a:moveTo>
                    <a:pt x="208598" y="0"/>
                  </a:moveTo>
                  <a:lnTo>
                    <a:pt x="208598" y="199548"/>
                  </a:lnTo>
                  <a:lnTo>
                    <a:pt x="167640" y="199548"/>
                  </a:lnTo>
                  <a:lnTo>
                    <a:pt x="167640" y="155734"/>
                  </a:lnTo>
                  <a:lnTo>
                    <a:pt x="136684" y="155734"/>
                  </a:lnTo>
                  <a:lnTo>
                    <a:pt x="136684" y="98107"/>
                  </a:lnTo>
                  <a:lnTo>
                    <a:pt x="86677" y="98107"/>
                  </a:lnTo>
                  <a:lnTo>
                    <a:pt x="57626" y="127634"/>
                  </a:lnTo>
                  <a:lnTo>
                    <a:pt x="57626" y="127634"/>
                  </a:lnTo>
                  <a:lnTo>
                    <a:pt x="0" y="70009"/>
                  </a:lnTo>
                  <a:lnTo>
                    <a:pt x="476" y="70009"/>
                  </a:lnTo>
                  <a:lnTo>
                    <a:pt x="37148" y="32861"/>
                  </a:lnTo>
                  <a:lnTo>
                    <a:pt x="37148"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8" name="Forma libre: forma 919">
              <a:extLst>
                <a:ext uri="{FF2B5EF4-FFF2-40B4-BE49-F238E27FC236}">
                  <a16:creationId xmlns:a16="http://schemas.microsoft.com/office/drawing/2014/main" id="{E6908E6B-8157-3A4B-9583-D8DCF7B0EC40}"/>
                </a:ext>
              </a:extLst>
            </p:cNvPr>
            <p:cNvSpPr/>
            <p:nvPr/>
          </p:nvSpPr>
          <p:spPr>
            <a:xfrm>
              <a:off x="3039712" y="3251781"/>
              <a:ext cx="82952" cy="92385"/>
            </a:xfrm>
            <a:custGeom>
              <a:avLst/>
              <a:gdLst>
                <a:gd name="connsiteX0" fmla="*/ 142399 w 142398"/>
                <a:gd name="connsiteY0" fmla="*/ 96679 h 158591"/>
                <a:gd name="connsiteX1" fmla="*/ 142399 w 142398"/>
                <a:gd name="connsiteY1" fmla="*/ 158591 h 158591"/>
                <a:gd name="connsiteX2" fmla="*/ 0 w 142398"/>
                <a:gd name="connsiteY2" fmla="*/ 158591 h 158591"/>
                <a:gd name="connsiteX3" fmla="*/ 0 w 142398"/>
                <a:gd name="connsiteY3" fmla="*/ 131444 h 158591"/>
                <a:gd name="connsiteX4" fmla="*/ 72390 w 142398"/>
                <a:gd name="connsiteY4" fmla="*/ 131444 h 158591"/>
                <a:gd name="connsiteX5" fmla="*/ 72390 w 142398"/>
                <a:gd name="connsiteY5" fmla="*/ 108585 h 158591"/>
                <a:gd name="connsiteX6" fmla="*/ 0 w 142398"/>
                <a:gd name="connsiteY6" fmla="*/ 108585 h 158591"/>
                <a:gd name="connsiteX7" fmla="*/ 476 w 142398"/>
                <a:gd name="connsiteY7" fmla="*/ 0 h 158591"/>
                <a:gd name="connsiteX8" fmla="*/ 46673 w 142398"/>
                <a:gd name="connsiteY8" fmla="*/ 0 h 15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398" h="158591">
                  <a:moveTo>
                    <a:pt x="142399" y="96679"/>
                  </a:moveTo>
                  <a:lnTo>
                    <a:pt x="142399" y="158591"/>
                  </a:lnTo>
                  <a:lnTo>
                    <a:pt x="0" y="158591"/>
                  </a:lnTo>
                  <a:lnTo>
                    <a:pt x="0" y="131444"/>
                  </a:lnTo>
                  <a:lnTo>
                    <a:pt x="72390" y="131444"/>
                  </a:lnTo>
                  <a:lnTo>
                    <a:pt x="72390" y="108585"/>
                  </a:lnTo>
                  <a:lnTo>
                    <a:pt x="0" y="108585"/>
                  </a:lnTo>
                  <a:lnTo>
                    <a:pt x="476" y="0"/>
                  </a:lnTo>
                  <a:lnTo>
                    <a:pt x="46673"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69" name="Forma libre: forma 920">
              <a:extLst>
                <a:ext uri="{FF2B5EF4-FFF2-40B4-BE49-F238E27FC236}">
                  <a16:creationId xmlns:a16="http://schemas.microsoft.com/office/drawing/2014/main" id="{D0AEAE5E-A28C-194A-AC91-73F945A23B5A}"/>
                </a:ext>
              </a:extLst>
            </p:cNvPr>
            <p:cNvSpPr/>
            <p:nvPr/>
          </p:nvSpPr>
          <p:spPr>
            <a:xfrm>
              <a:off x="3039712" y="3344166"/>
              <a:ext cx="42170" cy="40782"/>
            </a:xfrm>
            <a:custGeom>
              <a:avLst/>
              <a:gdLst>
                <a:gd name="connsiteX0" fmla="*/ 72390 w 72390"/>
                <a:gd name="connsiteY0" fmla="*/ 0 h 70008"/>
                <a:gd name="connsiteX1" fmla="*/ 72390 w 72390"/>
                <a:gd name="connsiteY1" fmla="*/ 32861 h 70008"/>
                <a:gd name="connsiteX2" fmla="*/ 35243 w 72390"/>
                <a:gd name="connsiteY2" fmla="*/ 70009 h 70008"/>
                <a:gd name="connsiteX3" fmla="*/ 0 w 72390"/>
                <a:gd name="connsiteY3" fmla="*/ 34290 h 70008"/>
                <a:gd name="connsiteX4" fmla="*/ 0 w 72390"/>
                <a:gd name="connsiteY4" fmla="*/ 0 h 70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0" h="70008">
                  <a:moveTo>
                    <a:pt x="72390" y="0"/>
                  </a:moveTo>
                  <a:lnTo>
                    <a:pt x="72390" y="32861"/>
                  </a:lnTo>
                  <a:lnTo>
                    <a:pt x="35243" y="70009"/>
                  </a:lnTo>
                  <a:lnTo>
                    <a:pt x="0" y="34290"/>
                  </a:lnTo>
                  <a:lnTo>
                    <a:pt x="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0" name="Forma libre: forma 921">
              <a:extLst>
                <a:ext uri="{FF2B5EF4-FFF2-40B4-BE49-F238E27FC236}">
                  <a16:creationId xmlns:a16="http://schemas.microsoft.com/office/drawing/2014/main" id="{0367362E-C6FA-B74D-A04C-D7C0423E34FA}"/>
                </a:ext>
              </a:extLst>
            </p:cNvPr>
            <p:cNvSpPr/>
            <p:nvPr/>
          </p:nvSpPr>
          <p:spPr>
            <a:xfrm>
              <a:off x="3039712" y="3315036"/>
              <a:ext cx="41892" cy="13039"/>
            </a:xfrm>
            <a:custGeom>
              <a:avLst/>
              <a:gdLst>
                <a:gd name="connsiteX0" fmla="*/ 0 w 71913"/>
                <a:gd name="connsiteY0" fmla="*/ 0 h 22383"/>
                <a:gd name="connsiteX1" fmla="*/ 71914 w 71913"/>
                <a:gd name="connsiteY1" fmla="*/ 0 h 22383"/>
                <a:gd name="connsiteX2" fmla="*/ 71914 w 71913"/>
                <a:gd name="connsiteY2" fmla="*/ 22384 h 22383"/>
                <a:gd name="connsiteX3" fmla="*/ 0 w 71913"/>
                <a:gd name="connsiteY3" fmla="*/ 22384 h 22383"/>
              </a:gdLst>
              <a:ahLst/>
              <a:cxnLst>
                <a:cxn ang="0">
                  <a:pos x="connsiteX0" y="connsiteY0"/>
                </a:cxn>
                <a:cxn ang="0">
                  <a:pos x="connsiteX1" y="connsiteY1"/>
                </a:cxn>
                <a:cxn ang="0">
                  <a:pos x="connsiteX2" y="connsiteY2"/>
                </a:cxn>
                <a:cxn ang="0">
                  <a:pos x="connsiteX3" y="connsiteY3"/>
                </a:cxn>
              </a:cxnLst>
              <a:rect l="l" t="t" r="r" b="b"/>
              <a:pathLst>
                <a:path w="71913" h="22383">
                  <a:moveTo>
                    <a:pt x="0" y="0"/>
                  </a:moveTo>
                  <a:lnTo>
                    <a:pt x="71914" y="0"/>
                  </a:lnTo>
                  <a:lnTo>
                    <a:pt x="71914" y="22384"/>
                  </a:lnTo>
                  <a:lnTo>
                    <a:pt x="0" y="2238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1" name="Forma libre: forma 922">
              <a:extLst>
                <a:ext uri="{FF2B5EF4-FFF2-40B4-BE49-F238E27FC236}">
                  <a16:creationId xmlns:a16="http://schemas.microsoft.com/office/drawing/2014/main" id="{57CC54E4-BB99-9441-A843-93C200F40AD1}"/>
                </a:ext>
              </a:extLst>
            </p:cNvPr>
            <p:cNvSpPr/>
            <p:nvPr/>
          </p:nvSpPr>
          <p:spPr>
            <a:xfrm>
              <a:off x="3486932" y="3326688"/>
              <a:ext cx="145929" cy="253573"/>
            </a:xfrm>
            <a:custGeom>
              <a:avLst/>
              <a:gdLst>
                <a:gd name="connsiteX0" fmla="*/ 250507 w 250507"/>
                <a:gd name="connsiteY0" fmla="*/ 385763 h 435292"/>
                <a:gd name="connsiteX1" fmla="*/ 250507 w 250507"/>
                <a:gd name="connsiteY1" fmla="*/ 435292 h 435292"/>
                <a:gd name="connsiteX2" fmla="*/ 22860 w 250507"/>
                <a:gd name="connsiteY2" fmla="*/ 435292 h 435292"/>
                <a:gd name="connsiteX3" fmla="*/ 22860 w 250507"/>
                <a:gd name="connsiteY3" fmla="*/ 332898 h 435292"/>
                <a:gd name="connsiteX4" fmla="*/ 0 w 250507"/>
                <a:gd name="connsiteY4" fmla="*/ 332898 h 435292"/>
                <a:gd name="connsiteX5" fmla="*/ 0 w 250507"/>
                <a:gd name="connsiteY5" fmla="*/ 274796 h 435292"/>
                <a:gd name="connsiteX6" fmla="*/ 50006 w 250507"/>
                <a:gd name="connsiteY6" fmla="*/ 223838 h 435292"/>
                <a:gd name="connsiteX7" fmla="*/ 89059 w 250507"/>
                <a:gd name="connsiteY7" fmla="*/ 262890 h 435292"/>
                <a:gd name="connsiteX8" fmla="*/ 146685 w 250507"/>
                <a:gd name="connsiteY8" fmla="*/ 204788 h 435292"/>
                <a:gd name="connsiteX9" fmla="*/ 113823 w 250507"/>
                <a:gd name="connsiteY9" fmla="*/ 171450 h 435292"/>
                <a:gd name="connsiteX10" fmla="*/ 160972 w 250507"/>
                <a:gd name="connsiteY10" fmla="*/ 123825 h 435292"/>
                <a:gd name="connsiteX11" fmla="*/ 160972 w 250507"/>
                <a:gd name="connsiteY11" fmla="*/ 75248 h 435292"/>
                <a:gd name="connsiteX12" fmla="*/ 180498 w 250507"/>
                <a:gd name="connsiteY12" fmla="*/ 75248 h 435292"/>
                <a:gd name="connsiteX13" fmla="*/ 180498 w 250507"/>
                <a:gd name="connsiteY13" fmla="*/ 36671 h 435292"/>
                <a:gd name="connsiteX14" fmla="*/ 172878 w 250507"/>
                <a:gd name="connsiteY14" fmla="*/ 36671 h 435292"/>
                <a:gd name="connsiteX15" fmla="*/ 172878 w 250507"/>
                <a:gd name="connsiteY15" fmla="*/ 0 h 435292"/>
                <a:gd name="connsiteX16" fmla="*/ 211455 w 250507"/>
                <a:gd name="connsiteY16" fmla="*/ 0 h 435292"/>
                <a:gd name="connsiteX17" fmla="*/ 211455 w 250507"/>
                <a:gd name="connsiteY17" fmla="*/ 128111 h 435292"/>
                <a:gd name="connsiteX18" fmla="*/ 181451 w 250507"/>
                <a:gd name="connsiteY18" fmla="*/ 128111 h 435292"/>
                <a:gd name="connsiteX19" fmla="*/ 181451 w 250507"/>
                <a:gd name="connsiteY19" fmla="*/ 154305 h 435292"/>
                <a:gd name="connsiteX20" fmla="*/ 211931 w 250507"/>
                <a:gd name="connsiteY20" fmla="*/ 185261 h 435292"/>
                <a:gd name="connsiteX21" fmla="*/ 211931 w 250507"/>
                <a:gd name="connsiteY21" fmla="*/ 238601 h 435292"/>
                <a:gd name="connsiteX22" fmla="*/ 178594 w 250507"/>
                <a:gd name="connsiteY22" fmla="*/ 271938 h 435292"/>
                <a:gd name="connsiteX23" fmla="*/ 178594 w 250507"/>
                <a:gd name="connsiteY23" fmla="*/ 313848 h 435292"/>
                <a:gd name="connsiteX24" fmla="*/ 249078 w 250507"/>
                <a:gd name="connsiteY24" fmla="*/ 384810 h 43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0507" h="435292">
                  <a:moveTo>
                    <a:pt x="250507" y="385763"/>
                  </a:moveTo>
                  <a:lnTo>
                    <a:pt x="250507" y="435292"/>
                  </a:lnTo>
                  <a:lnTo>
                    <a:pt x="22860" y="435292"/>
                  </a:lnTo>
                  <a:lnTo>
                    <a:pt x="22860" y="332898"/>
                  </a:lnTo>
                  <a:lnTo>
                    <a:pt x="0" y="332898"/>
                  </a:lnTo>
                  <a:lnTo>
                    <a:pt x="0" y="274796"/>
                  </a:lnTo>
                  <a:lnTo>
                    <a:pt x="50006" y="223838"/>
                  </a:lnTo>
                  <a:lnTo>
                    <a:pt x="89059" y="262890"/>
                  </a:lnTo>
                  <a:lnTo>
                    <a:pt x="146685" y="204788"/>
                  </a:lnTo>
                  <a:lnTo>
                    <a:pt x="113823" y="171450"/>
                  </a:lnTo>
                  <a:lnTo>
                    <a:pt x="160972" y="123825"/>
                  </a:lnTo>
                  <a:lnTo>
                    <a:pt x="160972" y="75248"/>
                  </a:lnTo>
                  <a:lnTo>
                    <a:pt x="180498" y="75248"/>
                  </a:lnTo>
                  <a:lnTo>
                    <a:pt x="180498" y="36671"/>
                  </a:lnTo>
                  <a:lnTo>
                    <a:pt x="172878" y="36671"/>
                  </a:lnTo>
                  <a:lnTo>
                    <a:pt x="172878" y="0"/>
                  </a:lnTo>
                  <a:lnTo>
                    <a:pt x="211455" y="0"/>
                  </a:lnTo>
                  <a:lnTo>
                    <a:pt x="211455" y="128111"/>
                  </a:lnTo>
                  <a:lnTo>
                    <a:pt x="181451" y="128111"/>
                  </a:lnTo>
                  <a:lnTo>
                    <a:pt x="181451" y="154305"/>
                  </a:lnTo>
                  <a:lnTo>
                    <a:pt x="211931" y="185261"/>
                  </a:lnTo>
                  <a:lnTo>
                    <a:pt x="211931" y="238601"/>
                  </a:lnTo>
                  <a:lnTo>
                    <a:pt x="178594" y="271938"/>
                  </a:lnTo>
                  <a:lnTo>
                    <a:pt x="178594" y="313848"/>
                  </a:lnTo>
                  <a:lnTo>
                    <a:pt x="249078" y="38481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2" name="Forma libre: forma 923">
              <a:extLst>
                <a:ext uri="{FF2B5EF4-FFF2-40B4-BE49-F238E27FC236}">
                  <a16:creationId xmlns:a16="http://schemas.microsoft.com/office/drawing/2014/main" id="{9279C6CF-034F-1E49-985F-B47C385A3684}"/>
                </a:ext>
              </a:extLst>
            </p:cNvPr>
            <p:cNvSpPr/>
            <p:nvPr/>
          </p:nvSpPr>
          <p:spPr>
            <a:xfrm>
              <a:off x="3577930" y="3089484"/>
              <a:ext cx="194480" cy="363713"/>
            </a:xfrm>
            <a:custGeom>
              <a:avLst/>
              <a:gdLst>
                <a:gd name="connsiteX0" fmla="*/ 277654 w 333851"/>
                <a:gd name="connsiteY0" fmla="*/ 313373 h 624363"/>
                <a:gd name="connsiteX1" fmla="*/ 277654 w 333851"/>
                <a:gd name="connsiteY1" fmla="*/ 510063 h 624363"/>
                <a:gd name="connsiteX2" fmla="*/ 278606 w 333851"/>
                <a:gd name="connsiteY2" fmla="*/ 511016 h 624363"/>
                <a:gd name="connsiteX3" fmla="*/ 221932 w 333851"/>
                <a:gd name="connsiteY3" fmla="*/ 568642 h 624363"/>
                <a:gd name="connsiteX4" fmla="*/ 165259 w 333851"/>
                <a:gd name="connsiteY4" fmla="*/ 568642 h 624363"/>
                <a:gd name="connsiteX5" fmla="*/ 110014 w 333851"/>
                <a:gd name="connsiteY5" fmla="*/ 624363 h 624363"/>
                <a:gd name="connsiteX6" fmla="*/ 55722 w 333851"/>
                <a:gd name="connsiteY6" fmla="*/ 624363 h 624363"/>
                <a:gd name="connsiteX7" fmla="*/ 55722 w 333851"/>
                <a:gd name="connsiteY7" fmla="*/ 592455 h 624363"/>
                <a:gd name="connsiteX8" fmla="*/ 25241 w 333851"/>
                <a:gd name="connsiteY8" fmla="*/ 561498 h 624363"/>
                <a:gd name="connsiteX9" fmla="*/ 25241 w 333851"/>
                <a:gd name="connsiteY9" fmla="*/ 535305 h 624363"/>
                <a:gd name="connsiteX10" fmla="*/ 55245 w 333851"/>
                <a:gd name="connsiteY10" fmla="*/ 535305 h 624363"/>
                <a:gd name="connsiteX11" fmla="*/ 55245 w 333851"/>
                <a:gd name="connsiteY11" fmla="*/ 407194 h 624363"/>
                <a:gd name="connsiteX12" fmla="*/ 16669 w 333851"/>
                <a:gd name="connsiteY12" fmla="*/ 407194 h 624363"/>
                <a:gd name="connsiteX13" fmla="*/ 0 w 333851"/>
                <a:gd name="connsiteY13" fmla="*/ 390048 h 624363"/>
                <a:gd name="connsiteX14" fmla="*/ 0 w 333851"/>
                <a:gd name="connsiteY14" fmla="*/ 348138 h 624363"/>
                <a:gd name="connsiteX15" fmla="*/ 74295 w 333851"/>
                <a:gd name="connsiteY15" fmla="*/ 273367 h 624363"/>
                <a:gd name="connsiteX16" fmla="*/ 74295 w 333851"/>
                <a:gd name="connsiteY16" fmla="*/ 119538 h 624363"/>
                <a:gd name="connsiteX17" fmla="*/ 46197 w 333851"/>
                <a:gd name="connsiteY17" fmla="*/ 91440 h 624363"/>
                <a:gd name="connsiteX18" fmla="*/ 46197 w 333851"/>
                <a:gd name="connsiteY18" fmla="*/ 30004 h 624363"/>
                <a:gd name="connsiteX19" fmla="*/ 76200 w 333851"/>
                <a:gd name="connsiteY19" fmla="*/ 0 h 624363"/>
                <a:gd name="connsiteX20" fmla="*/ 126206 w 333851"/>
                <a:gd name="connsiteY20" fmla="*/ 0 h 624363"/>
                <a:gd name="connsiteX21" fmla="*/ 228600 w 333851"/>
                <a:gd name="connsiteY21" fmla="*/ 103346 h 624363"/>
                <a:gd name="connsiteX22" fmla="*/ 260509 w 333851"/>
                <a:gd name="connsiteY22" fmla="*/ 103346 h 624363"/>
                <a:gd name="connsiteX23" fmla="*/ 333851 w 333851"/>
                <a:gd name="connsiteY23" fmla="*/ 177641 h 624363"/>
                <a:gd name="connsiteX24" fmla="*/ 333851 w 333851"/>
                <a:gd name="connsiteY24" fmla="*/ 313373 h 624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33851" h="624363">
                  <a:moveTo>
                    <a:pt x="277654" y="313373"/>
                  </a:moveTo>
                  <a:lnTo>
                    <a:pt x="277654" y="510063"/>
                  </a:lnTo>
                  <a:lnTo>
                    <a:pt x="278606" y="511016"/>
                  </a:lnTo>
                  <a:lnTo>
                    <a:pt x="221932" y="568642"/>
                  </a:lnTo>
                  <a:lnTo>
                    <a:pt x="165259" y="568642"/>
                  </a:lnTo>
                  <a:lnTo>
                    <a:pt x="110014" y="624363"/>
                  </a:lnTo>
                  <a:lnTo>
                    <a:pt x="55722" y="624363"/>
                  </a:lnTo>
                  <a:lnTo>
                    <a:pt x="55722" y="592455"/>
                  </a:lnTo>
                  <a:lnTo>
                    <a:pt x="25241" y="561498"/>
                  </a:lnTo>
                  <a:lnTo>
                    <a:pt x="25241" y="535305"/>
                  </a:lnTo>
                  <a:lnTo>
                    <a:pt x="55245" y="535305"/>
                  </a:lnTo>
                  <a:lnTo>
                    <a:pt x="55245" y="407194"/>
                  </a:lnTo>
                  <a:lnTo>
                    <a:pt x="16669" y="407194"/>
                  </a:lnTo>
                  <a:lnTo>
                    <a:pt x="0" y="390048"/>
                  </a:lnTo>
                  <a:lnTo>
                    <a:pt x="0" y="348138"/>
                  </a:lnTo>
                  <a:lnTo>
                    <a:pt x="74295" y="273367"/>
                  </a:lnTo>
                  <a:lnTo>
                    <a:pt x="74295" y="119538"/>
                  </a:lnTo>
                  <a:lnTo>
                    <a:pt x="46197" y="91440"/>
                  </a:lnTo>
                  <a:lnTo>
                    <a:pt x="46197" y="30004"/>
                  </a:lnTo>
                  <a:lnTo>
                    <a:pt x="76200" y="0"/>
                  </a:lnTo>
                  <a:lnTo>
                    <a:pt x="126206" y="0"/>
                  </a:lnTo>
                  <a:lnTo>
                    <a:pt x="228600" y="103346"/>
                  </a:lnTo>
                  <a:lnTo>
                    <a:pt x="260509" y="103346"/>
                  </a:lnTo>
                  <a:lnTo>
                    <a:pt x="333851" y="177641"/>
                  </a:lnTo>
                  <a:lnTo>
                    <a:pt x="333851" y="31337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3" name="Forma libre: forma 924">
              <a:extLst>
                <a:ext uri="{FF2B5EF4-FFF2-40B4-BE49-F238E27FC236}">
                  <a16:creationId xmlns:a16="http://schemas.microsoft.com/office/drawing/2014/main" id="{BD175EFF-3CE6-EB4C-9A85-C486327B9AA3}"/>
                </a:ext>
              </a:extLst>
            </p:cNvPr>
            <p:cNvSpPr/>
            <p:nvPr/>
          </p:nvSpPr>
          <p:spPr>
            <a:xfrm>
              <a:off x="3590970" y="3387168"/>
              <a:ext cx="234985" cy="163685"/>
            </a:xfrm>
            <a:custGeom>
              <a:avLst/>
              <a:gdLst>
                <a:gd name="connsiteX0" fmla="*/ 403384 w 403383"/>
                <a:gd name="connsiteY0" fmla="*/ 200977 h 280987"/>
                <a:gd name="connsiteX1" fmla="*/ 390048 w 403383"/>
                <a:gd name="connsiteY1" fmla="*/ 214788 h 280987"/>
                <a:gd name="connsiteX2" fmla="*/ 272891 w 403383"/>
                <a:gd name="connsiteY2" fmla="*/ 214788 h 280987"/>
                <a:gd name="connsiteX3" fmla="*/ 272891 w 403383"/>
                <a:gd name="connsiteY3" fmla="*/ 236219 h 280987"/>
                <a:gd name="connsiteX4" fmla="*/ 194310 w 403383"/>
                <a:gd name="connsiteY4" fmla="*/ 236219 h 280987"/>
                <a:gd name="connsiteX5" fmla="*/ 194310 w 403383"/>
                <a:gd name="connsiteY5" fmla="*/ 204788 h 280987"/>
                <a:gd name="connsiteX6" fmla="*/ 136207 w 403383"/>
                <a:gd name="connsiteY6" fmla="*/ 204788 h 280987"/>
                <a:gd name="connsiteX7" fmla="*/ 136207 w 403383"/>
                <a:gd name="connsiteY7" fmla="*/ 264794 h 280987"/>
                <a:gd name="connsiteX8" fmla="*/ 86201 w 403383"/>
                <a:gd name="connsiteY8" fmla="*/ 264794 h 280987"/>
                <a:gd name="connsiteX9" fmla="*/ 70485 w 403383"/>
                <a:gd name="connsiteY9" fmla="*/ 280988 h 280987"/>
                <a:gd name="connsiteX10" fmla="*/ 0 w 403383"/>
                <a:gd name="connsiteY10" fmla="*/ 210026 h 280987"/>
                <a:gd name="connsiteX11" fmla="*/ 0 w 403383"/>
                <a:gd name="connsiteY11" fmla="*/ 168115 h 280987"/>
                <a:gd name="connsiteX12" fmla="*/ 33338 w 403383"/>
                <a:gd name="connsiteY12" fmla="*/ 134778 h 280987"/>
                <a:gd name="connsiteX13" fmla="*/ 33338 w 403383"/>
                <a:gd name="connsiteY13" fmla="*/ 113347 h 280987"/>
                <a:gd name="connsiteX14" fmla="*/ 87630 w 403383"/>
                <a:gd name="connsiteY14" fmla="*/ 113347 h 280987"/>
                <a:gd name="connsiteX15" fmla="*/ 142875 w 403383"/>
                <a:gd name="connsiteY15" fmla="*/ 57626 h 280987"/>
                <a:gd name="connsiteX16" fmla="*/ 199548 w 403383"/>
                <a:gd name="connsiteY16" fmla="*/ 57626 h 280987"/>
                <a:gd name="connsiteX17" fmla="*/ 256222 w 403383"/>
                <a:gd name="connsiteY17" fmla="*/ 0 h 280987"/>
                <a:gd name="connsiteX18" fmla="*/ 357664 w 403383"/>
                <a:gd name="connsiteY18" fmla="*/ 101917 h 280987"/>
                <a:gd name="connsiteX19" fmla="*/ 357664 w 403383"/>
                <a:gd name="connsiteY19" fmla="*/ 154781 h 280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03383" h="280987">
                  <a:moveTo>
                    <a:pt x="403384" y="200977"/>
                  </a:moveTo>
                  <a:lnTo>
                    <a:pt x="390048" y="214788"/>
                  </a:lnTo>
                  <a:lnTo>
                    <a:pt x="272891" y="214788"/>
                  </a:lnTo>
                  <a:lnTo>
                    <a:pt x="272891" y="236219"/>
                  </a:lnTo>
                  <a:lnTo>
                    <a:pt x="194310" y="236219"/>
                  </a:lnTo>
                  <a:lnTo>
                    <a:pt x="194310" y="204788"/>
                  </a:lnTo>
                  <a:lnTo>
                    <a:pt x="136207" y="204788"/>
                  </a:lnTo>
                  <a:lnTo>
                    <a:pt x="136207" y="264794"/>
                  </a:lnTo>
                  <a:lnTo>
                    <a:pt x="86201" y="264794"/>
                  </a:lnTo>
                  <a:lnTo>
                    <a:pt x="70485" y="280988"/>
                  </a:lnTo>
                  <a:lnTo>
                    <a:pt x="0" y="210026"/>
                  </a:lnTo>
                  <a:lnTo>
                    <a:pt x="0" y="168115"/>
                  </a:lnTo>
                  <a:lnTo>
                    <a:pt x="33338" y="134778"/>
                  </a:lnTo>
                  <a:lnTo>
                    <a:pt x="33338" y="113347"/>
                  </a:lnTo>
                  <a:lnTo>
                    <a:pt x="87630" y="113347"/>
                  </a:lnTo>
                  <a:lnTo>
                    <a:pt x="142875" y="57626"/>
                  </a:lnTo>
                  <a:lnTo>
                    <a:pt x="199548" y="57626"/>
                  </a:lnTo>
                  <a:lnTo>
                    <a:pt x="256222" y="0"/>
                  </a:lnTo>
                  <a:lnTo>
                    <a:pt x="357664" y="101917"/>
                  </a:lnTo>
                  <a:lnTo>
                    <a:pt x="357664" y="154781"/>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4" name="Forma libre: forma 925">
              <a:extLst>
                <a:ext uri="{FF2B5EF4-FFF2-40B4-BE49-F238E27FC236}">
                  <a16:creationId xmlns:a16="http://schemas.microsoft.com/office/drawing/2014/main" id="{8A467EBC-F648-FE40-818A-4F01F33E5906}"/>
                </a:ext>
              </a:extLst>
            </p:cNvPr>
            <p:cNvSpPr/>
            <p:nvPr/>
          </p:nvSpPr>
          <p:spPr>
            <a:xfrm>
              <a:off x="3533818" y="3541420"/>
              <a:ext cx="136497" cy="200306"/>
            </a:xfrm>
            <a:custGeom>
              <a:avLst/>
              <a:gdLst>
                <a:gd name="connsiteX0" fmla="*/ 234315 w 234315"/>
                <a:gd name="connsiteY0" fmla="*/ 0 h 343852"/>
                <a:gd name="connsiteX1" fmla="*/ 234315 w 234315"/>
                <a:gd name="connsiteY1" fmla="*/ 111919 h 343852"/>
                <a:gd name="connsiteX2" fmla="*/ 187643 w 234315"/>
                <a:gd name="connsiteY2" fmla="*/ 159068 h 343852"/>
                <a:gd name="connsiteX3" fmla="*/ 187643 w 234315"/>
                <a:gd name="connsiteY3" fmla="*/ 247174 h 343852"/>
                <a:gd name="connsiteX4" fmla="*/ 108585 w 234315"/>
                <a:gd name="connsiteY4" fmla="*/ 326708 h 343852"/>
                <a:gd name="connsiteX5" fmla="*/ 67628 w 234315"/>
                <a:gd name="connsiteY5" fmla="*/ 326708 h 343852"/>
                <a:gd name="connsiteX6" fmla="*/ 41910 w 234315"/>
                <a:gd name="connsiteY6" fmla="*/ 300990 h 343852"/>
                <a:gd name="connsiteX7" fmla="*/ 0 w 234315"/>
                <a:gd name="connsiteY7" fmla="*/ 343852 h 343852"/>
                <a:gd name="connsiteX8" fmla="*/ 0 w 234315"/>
                <a:gd name="connsiteY8" fmla="*/ 286227 h 343852"/>
                <a:gd name="connsiteX9" fmla="*/ 24289 w 234315"/>
                <a:gd name="connsiteY9" fmla="*/ 261462 h 343852"/>
                <a:gd name="connsiteX10" fmla="*/ 11906 w 234315"/>
                <a:gd name="connsiteY10" fmla="*/ 249079 h 343852"/>
                <a:gd name="connsiteX11" fmla="*/ 46197 w 234315"/>
                <a:gd name="connsiteY11" fmla="*/ 214789 h 343852"/>
                <a:gd name="connsiteX12" fmla="*/ 112395 w 234315"/>
                <a:gd name="connsiteY12" fmla="*/ 214789 h 343852"/>
                <a:gd name="connsiteX13" fmla="*/ 112395 w 234315"/>
                <a:gd name="connsiteY13" fmla="*/ 157163 h 343852"/>
                <a:gd name="connsiteX14" fmla="*/ 86202 w 234315"/>
                <a:gd name="connsiteY14" fmla="*/ 157163 h 343852"/>
                <a:gd name="connsiteX15" fmla="*/ 86202 w 234315"/>
                <a:gd name="connsiteY15" fmla="*/ 120491 h 343852"/>
                <a:gd name="connsiteX16" fmla="*/ 104775 w 234315"/>
                <a:gd name="connsiteY16" fmla="*/ 120491 h 343852"/>
                <a:gd name="connsiteX17" fmla="*/ 104775 w 234315"/>
                <a:gd name="connsiteY17" fmla="*/ 90488 h 343852"/>
                <a:gd name="connsiteX18" fmla="*/ 66199 w 234315"/>
                <a:gd name="connsiteY18" fmla="*/ 90488 h 343852"/>
                <a:gd name="connsiteX19" fmla="*/ 66199 w 234315"/>
                <a:gd name="connsiteY19" fmla="*/ 66675 h 343852"/>
                <a:gd name="connsiteX20" fmla="*/ 170022 w 234315"/>
                <a:gd name="connsiteY20" fmla="*/ 66675 h 343852"/>
                <a:gd name="connsiteX21" fmla="*/ 170022 w 234315"/>
                <a:gd name="connsiteY21" fmla="*/ 17145 h 343852"/>
                <a:gd name="connsiteX22" fmla="*/ 168593 w 234315"/>
                <a:gd name="connsiteY22" fmla="*/ 16193 h 343852"/>
                <a:gd name="connsiteX23" fmla="*/ 184309 w 234315"/>
                <a:gd name="connsiteY23" fmla="*/ 0 h 343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4315" h="343852">
                  <a:moveTo>
                    <a:pt x="234315" y="0"/>
                  </a:moveTo>
                  <a:lnTo>
                    <a:pt x="234315" y="111919"/>
                  </a:lnTo>
                  <a:lnTo>
                    <a:pt x="187643" y="159068"/>
                  </a:lnTo>
                  <a:lnTo>
                    <a:pt x="187643" y="247174"/>
                  </a:lnTo>
                  <a:lnTo>
                    <a:pt x="108585" y="326708"/>
                  </a:lnTo>
                  <a:lnTo>
                    <a:pt x="67628" y="326708"/>
                  </a:lnTo>
                  <a:lnTo>
                    <a:pt x="41910" y="300990"/>
                  </a:lnTo>
                  <a:lnTo>
                    <a:pt x="0" y="343852"/>
                  </a:lnTo>
                  <a:lnTo>
                    <a:pt x="0" y="286227"/>
                  </a:lnTo>
                  <a:lnTo>
                    <a:pt x="24289" y="261462"/>
                  </a:lnTo>
                  <a:lnTo>
                    <a:pt x="11906" y="249079"/>
                  </a:lnTo>
                  <a:lnTo>
                    <a:pt x="46197" y="214789"/>
                  </a:lnTo>
                  <a:lnTo>
                    <a:pt x="112395" y="214789"/>
                  </a:lnTo>
                  <a:lnTo>
                    <a:pt x="112395" y="157163"/>
                  </a:lnTo>
                  <a:lnTo>
                    <a:pt x="86202" y="157163"/>
                  </a:lnTo>
                  <a:lnTo>
                    <a:pt x="86202" y="120491"/>
                  </a:lnTo>
                  <a:lnTo>
                    <a:pt x="104775" y="120491"/>
                  </a:lnTo>
                  <a:lnTo>
                    <a:pt x="104775" y="90488"/>
                  </a:lnTo>
                  <a:lnTo>
                    <a:pt x="66199" y="90488"/>
                  </a:lnTo>
                  <a:lnTo>
                    <a:pt x="66199" y="66675"/>
                  </a:lnTo>
                  <a:lnTo>
                    <a:pt x="170022" y="66675"/>
                  </a:lnTo>
                  <a:lnTo>
                    <a:pt x="170022" y="17145"/>
                  </a:lnTo>
                  <a:lnTo>
                    <a:pt x="168593" y="16193"/>
                  </a:lnTo>
                  <a:lnTo>
                    <a:pt x="184309"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5" name="Forma libre: forma 926">
              <a:extLst>
                <a:ext uri="{FF2B5EF4-FFF2-40B4-BE49-F238E27FC236}">
                  <a16:creationId xmlns:a16="http://schemas.microsoft.com/office/drawing/2014/main" id="{39FE3EC0-5D7D-DF4E-AFC7-91BA448F1BB7}"/>
                </a:ext>
              </a:extLst>
            </p:cNvPr>
            <p:cNvSpPr/>
            <p:nvPr/>
          </p:nvSpPr>
          <p:spPr>
            <a:xfrm>
              <a:off x="3562949" y="3504244"/>
              <a:ext cx="340409" cy="425303"/>
            </a:xfrm>
            <a:custGeom>
              <a:avLst/>
              <a:gdLst>
                <a:gd name="connsiteX0" fmla="*/ 494348 w 584359"/>
                <a:gd name="connsiteY0" fmla="*/ 629126 h 730091"/>
                <a:gd name="connsiteX1" fmla="*/ 536258 w 584359"/>
                <a:gd name="connsiteY1" fmla="*/ 671036 h 730091"/>
                <a:gd name="connsiteX2" fmla="*/ 536258 w 584359"/>
                <a:gd name="connsiteY2" fmla="*/ 730092 h 730091"/>
                <a:gd name="connsiteX3" fmla="*/ 461486 w 584359"/>
                <a:gd name="connsiteY3" fmla="*/ 654844 h 730091"/>
                <a:gd name="connsiteX4" fmla="*/ 395764 w 584359"/>
                <a:gd name="connsiteY4" fmla="*/ 654844 h 730091"/>
                <a:gd name="connsiteX5" fmla="*/ 395764 w 584359"/>
                <a:gd name="connsiteY5" fmla="*/ 627221 h 730091"/>
                <a:gd name="connsiteX6" fmla="*/ 290036 w 584359"/>
                <a:gd name="connsiteY6" fmla="*/ 627221 h 730091"/>
                <a:gd name="connsiteX7" fmla="*/ 290036 w 584359"/>
                <a:gd name="connsiteY7" fmla="*/ 488156 h 730091"/>
                <a:gd name="connsiteX8" fmla="*/ 215265 w 584359"/>
                <a:gd name="connsiteY8" fmla="*/ 488156 h 730091"/>
                <a:gd name="connsiteX9" fmla="*/ 215265 w 584359"/>
                <a:gd name="connsiteY9" fmla="*/ 512921 h 730091"/>
                <a:gd name="connsiteX10" fmla="*/ 156686 w 584359"/>
                <a:gd name="connsiteY10" fmla="*/ 512921 h 730091"/>
                <a:gd name="connsiteX11" fmla="*/ 127635 w 584359"/>
                <a:gd name="connsiteY11" fmla="*/ 483869 h 730091"/>
                <a:gd name="connsiteX12" fmla="*/ 127635 w 584359"/>
                <a:gd name="connsiteY12" fmla="*/ 423863 h 730091"/>
                <a:gd name="connsiteX13" fmla="*/ 0 w 584359"/>
                <a:gd name="connsiteY13" fmla="*/ 423863 h 730091"/>
                <a:gd name="connsiteX14" fmla="*/ 3810 w 584359"/>
                <a:gd name="connsiteY14" fmla="*/ 390525 h 730091"/>
                <a:gd name="connsiteX15" fmla="*/ 58579 w 584359"/>
                <a:gd name="connsiteY15" fmla="*/ 390525 h 730091"/>
                <a:gd name="connsiteX16" fmla="*/ 137636 w 584359"/>
                <a:gd name="connsiteY16" fmla="*/ 310991 h 730091"/>
                <a:gd name="connsiteX17" fmla="*/ 137636 w 584359"/>
                <a:gd name="connsiteY17" fmla="*/ 222885 h 730091"/>
                <a:gd name="connsiteX18" fmla="*/ 184309 w 584359"/>
                <a:gd name="connsiteY18" fmla="*/ 175736 h 730091"/>
                <a:gd name="connsiteX19" fmla="*/ 184309 w 584359"/>
                <a:gd name="connsiteY19" fmla="*/ 3810 h 730091"/>
                <a:gd name="connsiteX20" fmla="*/ 242411 w 584359"/>
                <a:gd name="connsiteY20" fmla="*/ 3810 h 730091"/>
                <a:gd name="connsiteX21" fmla="*/ 242411 w 584359"/>
                <a:gd name="connsiteY21" fmla="*/ 35242 h 730091"/>
                <a:gd name="connsiteX22" fmla="*/ 320993 w 584359"/>
                <a:gd name="connsiteY22" fmla="*/ 35242 h 730091"/>
                <a:gd name="connsiteX23" fmla="*/ 320993 w 584359"/>
                <a:gd name="connsiteY23" fmla="*/ 13811 h 730091"/>
                <a:gd name="connsiteX24" fmla="*/ 438150 w 584359"/>
                <a:gd name="connsiteY24" fmla="*/ 13811 h 730091"/>
                <a:gd name="connsiteX25" fmla="*/ 451485 w 584359"/>
                <a:gd name="connsiteY25" fmla="*/ 0 h 730091"/>
                <a:gd name="connsiteX26" fmla="*/ 481489 w 584359"/>
                <a:gd name="connsiteY26" fmla="*/ 30004 h 730091"/>
                <a:gd name="connsiteX27" fmla="*/ 522447 w 584359"/>
                <a:gd name="connsiteY27" fmla="*/ 30004 h 730091"/>
                <a:gd name="connsiteX28" fmla="*/ 558642 w 584359"/>
                <a:gd name="connsiteY28" fmla="*/ 66198 h 730091"/>
                <a:gd name="connsiteX29" fmla="*/ 582454 w 584359"/>
                <a:gd name="connsiteY29" fmla="*/ 66198 h 730091"/>
                <a:gd name="connsiteX30" fmla="*/ 582454 w 584359"/>
                <a:gd name="connsiteY30" fmla="*/ 117157 h 730091"/>
                <a:gd name="connsiteX31" fmla="*/ 525304 w 584359"/>
                <a:gd name="connsiteY31" fmla="*/ 174307 h 730091"/>
                <a:gd name="connsiteX32" fmla="*/ 525304 w 584359"/>
                <a:gd name="connsiteY32" fmla="*/ 466248 h 730091"/>
                <a:gd name="connsiteX33" fmla="*/ 584359 w 584359"/>
                <a:gd name="connsiteY33" fmla="*/ 525780 h 730091"/>
                <a:gd name="connsiteX34" fmla="*/ 494348 w 584359"/>
                <a:gd name="connsiteY34" fmla="*/ 525780 h 730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84359" h="730091">
                  <a:moveTo>
                    <a:pt x="494348" y="629126"/>
                  </a:moveTo>
                  <a:lnTo>
                    <a:pt x="536258" y="671036"/>
                  </a:lnTo>
                  <a:lnTo>
                    <a:pt x="536258" y="730092"/>
                  </a:lnTo>
                  <a:lnTo>
                    <a:pt x="461486" y="654844"/>
                  </a:lnTo>
                  <a:lnTo>
                    <a:pt x="395764" y="654844"/>
                  </a:lnTo>
                  <a:lnTo>
                    <a:pt x="395764" y="627221"/>
                  </a:lnTo>
                  <a:lnTo>
                    <a:pt x="290036" y="627221"/>
                  </a:lnTo>
                  <a:lnTo>
                    <a:pt x="290036" y="488156"/>
                  </a:lnTo>
                  <a:lnTo>
                    <a:pt x="215265" y="488156"/>
                  </a:lnTo>
                  <a:lnTo>
                    <a:pt x="215265" y="512921"/>
                  </a:lnTo>
                  <a:lnTo>
                    <a:pt x="156686" y="512921"/>
                  </a:lnTo>
                  <a:lnTo>
                    <a:pt x="127635" y="483869"/>
                  </a:lnTo>
                  <a:lnTo>
                    <a:pt x="127635" y="423863"/>
                  </a:lnTo>
                  <a:lnTo>
                    <a:pt x="0" y="423863"/>
                  </a:lnTo>
                  <a:lnTo>
                    <a:pt x="3810" y="390525"/>
                  </a:lnTo>
                  <a:lnTo>
                    <a:pt x="58579" y="390525"/>
                  </a:lnTo>
                  <a:lnTo>
                    <a:pt x="137636" y="310991"/>
                  </a:lnTo>
                  <a:lnTo>
                    <a:pt x="137636" y="222885"/>
                  </a:lnTo>
                  <a:lnTo>
                    <a:pt x="184309" y="175736"/>
                  </a:lnTo>
                  <a:lnTo>
                    <a:pt x="184309" y="3810"/>
                  </a:lnTo>
                  <a:lnTo>
                    <a:pt x="242411" y="3810"/>
                  </a:lnTo>
                  <a:lnTo>
                    <a:pt x="242411" y="35242"/>
                  </a:lnTo>
                  <a:lnTo>
                    <a:pt x="320993" y="35242"/>
                  </a:lnTo>
                  <a:lnTo>
                    <a:pt x="320993" y="13811"/>
                  </a:lnTo>
                  <a:lnTo>
                    <a:pt x="438150" y="13811"/>
                  </a:lnTo>
                  <a:lnTo>
                    <a:pt x="451485" y="0"/>
                  </a:lnTo>
                  <a:lnTo>
                    <a:pt x="481489" y="30004"/>
                  </a:lnTo>
                  <a:lnTo>
                    <a:pt x="522447" y="30004"/>
                  </a:lnTo>
                  <a:lnTo>
                    <a:pt x="558642" y="66198"/>
                  </a:lnTo>
                  <a:lnTo>
                    <a:pt x="582454" y="66198"/>
                  </a:lnTo>
                  <a:lnTo>
                    <a:pt x="582454" y="117157"/>
                  </a:lnTo>
                  <a:lnTo>
                    <a:pt x="525304" y="174307"/>
                  </a:lnTo>
                  <a:lnTo>
                    <a:pt x="525304" y="466248"/>
                  </a:lnTo>
                  <a:lnTo>
                    <a:pt x="584359" y="525780"/>
                  </a:lnTo>
                  <a:lnTo>
                    <a:pt x="494348" y="52578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6" name="Forma libre: forma 927">
              <a:extLst>
                <a:ext uri="{FF2B5EF4-FFF2-40B4-BE49-F238E27FC236}">
                  <a16:creationId xmlns:a16="http://schemas.microsoft.com/office/drawing/2014/main" id="{0991E861-E6D7-9B4B-853B-D8ADD411A8C7}"/>
                </a:ext>
              </a:extLst>
            </p:cNvPr>
            <p:cNvSpPr/>
            <p:nvPr/>
          </p:nvSpPr>
          <p:spPr>
            <a:xfrm>
              <a:off x="3500249" y="3580261"/>
              <a:ext cx="38285" cy="22749"/>
            </a:xfrm>
            <a:custGeom>
              <a:avLst/>
              <a:gdLst>
                <a:gd name="connsiteX0" fmla="*/ 0 w 65722"/>
                <a:gd name="connsiteY0" fmla="*/ 0 h 39052"/>
                <a:gd name="connsiteX1" fmla="*/ 65723 w 65722"/>
                <a:gd name="connsiteY1" fmla="*/ 0 h 39052"/>
                <a:gd name="connsiteX2" fmla="*/ 65723 w 65722"/>
                <a:gd name="connsiteY2" fmla="*/ 39052 h 39052"/>
                <a:gd name="connsiteX3" fmla="*/ 0 w 65722"/>
                <a:gd name="connsiteY3" fmla="*/ 39052 h 39052"/>
              </a:gdLst>
              <a:ahLst/>
              <a:cxnLst>
                <a:cxn ang="0">
                  <a:pos x="connsiteX0" y="connsiteY0"/>
                </a:cxn>
                <a:cxn ang="0">
                  <a:pos x="connsiteX1" y="connsiteY1"/>
                </a:cxn>
                <a:cxn ang="0">
                  <a:pos x="connsiteX2" y="connsiteY2"/>
                </a:cxn>
                <a:cxn ang="0">
                  <a:pos x="connsiteX3" y="connsiteY3"/>
                </a:cxn>
              </a:cxnLst>
              <a:rect l="l" t="t" r="r" b="b"/>
              <a:pathLst>
                <a:path w="65722" h="39052">
                  <a:moveTo>
                    <a:pt x="0" y="0"/>
                  </a:moveTo>
                  <a:lnTo>
                    <a:pt x="65723" y="0"/>
                  </a:lnTo>
                  <a:lnTo>
                    <a:pt x="65723" y="39052"/>
                  </a:lnTo>
                  <a:lnTo>
                    <a:pt x="0" y="39052"/>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7" name="Forma libre: forma 928">
              <a:extLst>
                <a:ext uri="{FF2B5EF4-FFF2-40B4-BE49-F238E27FC236}">
                  <a16:creationId xmlns:a16="http://schemas.microsoft.com/office/drawing/2014/main" id="{94DC8426-E48C-074B-B80B-2CA88EE09163}"/>
                </a:ext>
              </a:extLst>
            </p:cNvPr>
            <p:cNvSpPr/>
            <p:nvPr/>
          </p:nvSpPr>
          <p:spPr>
            <a:xfrm>
              <a:off x="3868956" y="3530878"/>
              <a:ext cx="105979" cy="125954"/>
            </a:xfrm>
            <a:custGeom>
              <a:avLst/>
              <a:gdLst>
                <a:gd name="connsiteX0" fmla="*/ 181927 w 181927"/>
                <a:gd name="connsiteY0" fmla="*/ 85249 h 216218"/>
                <a:gd name="connsiteX1" fmla="*/ 142399 w 181927"/>
                <a:gd name="connsiteY1" fmla="*/ 124778 h 216218"/>
                <a:gd name="connsiteX2" fmla="*/ 142399 w 181927"/>
                <a:gd name="connsiteY2" fmla="*/ 197644 h 216218"/>
                <a:gd name="connsiteX3" fmla="*/ 33814 w 181927"/>
                <a:gd name="connsiteY3" fmla="*/ 197644 h 216218"/>
                <a:gd name="connsiteX4" fmla="*/ 15716 w 181927"/>
                <a:gd name="connsiteY4" fmla="*/ 216218 h 216218"/>
                <a:gd name="connsiteX5" fmla="*/ 0 w 181927"/>
                <a:gd name="connsiteY5" fmla="*/ 216218 h 216218"/>
                <a:gd name="connsiteX6" fmla="*/ 0 w 181927"/>
                <a:gd name="connsiteY6" fmla="*/ 128588 h 216218"/>
                <a:gd name="connsiteX7" fmla="*/ 57150 w 181927"/>
                <a:gd name="connsiteY7" fmla="*/ 71438 h 216218"/>
                <a:gd name="connsiteX8" fmla="*/ 57150 w 181927"/>
                <a:gd name="connsiteY8" fmla="*/ 20479 h 216218"/>
                <a:gd name="connsiteX9" fmla="*/ 126682 w 181927"/>
                <a:gd name="connsiteY9" fmla="*/ 20479 h 216218"/>
                <a:gd name="connsiteX10" fmla="*/ 147161 w 181927"/>
                <a:gd name="connsiteY10" fmla="*/ 0 h 216218"/>
                <a:gd name="connsiteX11" fmla="*/ 147161 w 181927"/>
                <a:gd name="connsiteY11" fmla="*/ 50483 h 216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1927" h="216218">
                  <a:moveTo>
                    <a:pt x="181927" y="85249"/>
                  </a:moveTo>
                  <a:lnTo>
                    <a:pt x="142399" y="124778"/>
                  </a:lnTo>
                  <a:lnTo>
                    <a:pt x="142399" y="197644"/>
                  </a:lnTo>
                  <a:lnTo>
                    <a:pt x="33814" y="197644"/>
                  </a:lnTo>
                  <a:lnTo>
                    <a:pt x="15716" y="216218"/>
                  </a:lnTo>
                  <a:lnTo>
                    <a:pt x="0" y="216218"/>
                  </a:lnTo>
                  <a:lnTo>
                    <a:pt x="0" y="128588"/>
                  </a:lnTo>
                  <a:lnTo>
                    <a:pt x="57150" y="71438"/>
                  </a:lnTo>
                  <a:lnTo>
                    <a:pt x="57150" y="20479"/>
                  </a:lnTo>
                  <a:lnTo>
                    <a:pt x="126682" y="20479"/>
                  </a:lnTo>
                  <a:lnTo>
                    <a:pt x="147161" y="0"/>
                  </a:lnTo>
                  <a:lnTo>
                    <a:pt x="147161" y="50483"/>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8" name="Forma libre: forma 929">
              <a:extLst>
                <a:ext uri="{FF2B5EF4-FFF2-40B4-BE49-F238E27FC236}">
                  <a16:creationId xmlns:a16="http://schemas.microsoft.com/office/drawing/2014/main" id="{C046351E-3684-BF42-90B8-32B48A468EA3}"/>
                </a:ext>
              </a:extLst>
            </p:cNvPr>
            <p:cNvSpPr/>
            <p:nvPr/>
          </p:nvSpPr>
          <p:spPr>
            <a:xfrm>
              <a:off x="3868956" y="3646012"/>
              <a:ext cx="32182" cy="41615"/>
            </a:xfrm>
            <a:custGeom>
              <a:avLst/>
              <a:gdLst>
                <a:gd name="connsiteX0" fmla="*/ 55245 w 55244"/>
                <a:gd name="connsiteY0" fmla="*/ 0 h 71437"/>
                <a:gd name="connsiteX1" fmla="*/ 55245 w 55244"/>
                <a:gd name="connsiteY1" fmla="*/ 49054 h 71437"/>
                <a:gd name="connsiteX2" fmla="*/ 17145 w 55244"/>
                <a:gd name="connsiteY2" fmla="*/ 49054 h 71437"/>
                <a:gd name="connsiteX3" fmla="*/ 17145 w 55244"/>
                <a:gd name="connsiteY3" fmla="*/ 71438 h 71437"/>
                <a:gd name="connsiteX4" fmla="*/ 0 w 55244"/>
                <a:gd name="connsiteY4" fmla="*/ 71438 h 71437"/>
                <a:gd name="connsiteX5" fmla="*/ 0 w 55244"/>
                <a:gd name="connsiteY5" fmla="*/ 18574 h 71437"/>
                <a:gd name="connsiteX6" fmla="*/ 15716 w 55244"/>
                <a:gd name="connsiteY6" fmla="*/ 18574 h 71437"/>
                <a:gd name="connsiteX7" fmla="*/ 33814 w 55244"/>
                <a:gd name="connsiteY7" fmla="*/ 0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244" h="71437">
                  <a:moveTo>
                    <a:pt x="55245" y="0"/>
                  </a:moveTo>
                  <a:lnTo>
                    <a:pt x="55245" y="49054"/>
                  </a:lnTo>
                  <a:lnTo>
                    <a:pt x="17145" y="49054"/>
                  </a:lnTo>
                  <a:lnTo>
                    <a:pt x="17145" y="71438"/>
                  </a:lnTo>
                  <a:lnTo>
                    <a:pt x="0" y="71438"/>
                  </a:lnTo>
                  <a:lnTo>
                    <a:pt x="0" y="18574"/>
                  </a:lnTo>
                  <a:lnTo>
                    <a:pt x="15716" y="18574"/>
                  </a:lnTo>
                  <a:lnTo>
                    <a:pt x="33814"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79" name="Forma libre: forma 930">
              <a:extLst>
                <a:ext uri="{FF2B5EF4-FFF2-40B4-BE49-F238E27FC236}">
                  <a16:creationId xmlns:a16="http://schemas.microsoft.com/office/drawing/2014/main" id="{493F956B-377A-0A4B-A302-5111DB7DF207}"/>
                </a:ext>
              </a:extLst>
            </p:cNvPr>
            <p:cNvSpPr/>
            <p:nvPr/>
          </p:nvSpPr>
          <p:spPr>
            <a:xfrm>
              <a:off x="3868956" y="3674588"/>
              <a:ext cx="32182" cy="49938"/>
            </a:xfrm>
            <a:custGeom>
              <a:avLst/>
              <a:gdLst>
                <a:gd name="connsiteX0" fmla="*/ 55245 w 55244"/>
                <a:gd name="connsiteY0" fmla="*/ 0 h 85725"/>
                <a:gd name="connsiteX1" fmla="*/ 55245 w 55244"/>
                <a:gd name="connsiteY1" fmla="*/ 54769 h 85725"/>
                <a:gd name="connsiteX2" fmla="*/ 24289 w 55244"/>
                <a:gd name="connsiteY2" fmla="*/ 85725 h 85725"/>
                <a:gd name="connsiteX3" fmla="*/ 0 w 55244"/>
                <a:gd name="connsiteY3" fmla="*/ 85725 h 85725"/>
                <a:gd name="connsiteX4" fmla="*/ 0 w 55244"/>
                <a:gd name="connsiteY4" fmla="*/ 22384 h 85725"/>
                <a:gd name="connsiteX5" fmla="*/ 17145 w 55244"/>
                <a:gd name="connsiteY5" fmla="*/ 22384 h 85725"/>
                <a:gd name="connsiteX6" fmla="*/ 17145 w 55244"/>
                <a:gd name="connsiteY6"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44" h="85725">
                  <a:moveTo>
                    <a:pt x="55245" y="0"/>
                  </a:moveTo>
                  <a:lnTo>
                    <a:pt x="55245" y="54769"/>
                  </a:lnTo>
                  <a:lnTo>
                    <a:pt x="24289" y="85725"/>
                  </a:lnTo>
                  <a:lnTo>
                    <a:pt x="0" y="85725"/>
                  </a:lnTo>
                  <a:lnTo>
                    <a:pt x="0" y="22384"/>
                  </a:lnTo>
                  <a:lnTo>
                    <a:pt x="17145" y="22384"/>
                  </a:lnTo>
                  <a:lnTo>
                    <a:pt x="17145"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0" name="Forma libre: forma 931">
              <a:extLst>
                <a:ext uri="{FF2B5EF4-FFF2-40B4-BE49-F238E27FC236}">
                  <a16:creationId xmlns:a16="http://schemas.microsoft.com/office/drawing/2014/main" id="{583F75EC-0E96-7E4B-9879-CC3F4B8234B0}"/>
                </a:ext>
              </a:extLst>
            </p:cNvPr>
            <p:cNvSpPr/>
            <p:nvPr/>
          </p:nvSpPr>
          <p:spPr>
            <a:xfrm>
              <a:off x="3533818" y="3716757"/>
              <a:ext cx="39395" cy="44389"/>
            </a:xfrm>
            <a:custGeom>
              <a:avLst/>
              <a:gdLst>
                <a:gd name="connsiteX0" fmla="*/ 67628 w 67627"/>
                <a:gd name="connsiteY0" fmla="*/ 25718 h 76200"/>
                <a:gd name="connsiteX1" fmla="*/ 53816 w 67627"/>
                <a:gd name="connsiteY1" fmla="*/ 25718 h 76200"/>
                <a:gd name="connsiteX2" fmla="*/ 50006 w 67627"/>
                <a:gd name="connsiteY2" fmla="*/ 59056 h 76200"/>
                <a:gd name="connsiteX3" fmla="*/ 33338 w 67627"/>
                <a:gd name="connsiteY3" fmla="*/ 76200 h 76200"/>
                <a:gd name="connsiteX4" fmla="*/ 0 w 67627"/>
                <a:gd name="connsiteY4" fmla="*/ 42863 h 76200"/>
                <a:gd name="connsiteX5" fmla="*/ 41910 w 67627"/>
                <a:gd name="connsiteY5" fmla="*/ 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627" h="76200">
                  <a:moveTo>
                    <a:pt x="67628" y="25718"/>
                  </a:moveTo>
                  <a:lnTo>
                    <a:pt x="53816" y="25718"/>
                  </a:lnTo>
                  <a:lnTo>
                    <a:pt x="50006" y="59056"/>
                  </a:lnTo>
                  <a:lnTo>
                    <a:pt x="33338" y="76200"/>
                  </a:lnTo>
                  <a:lnTo>
                    <a:pt x="0" y="42863"/>
                  </a:lnTo>
                  <a:lnTo>
                    <a:pt x="4191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1" name="Forma libre: forma 932">
              <a:extLst>
                <a:ext uri="{FF2B5EF4-FFF2-40B4-BE49-F238E27FC236}">
                  <a16:creationId xmlns:a16="http://schemas.microsoft.com/office/drawing/2014/main" id="{C732D1C2-7BE2-2B41-B7C0-CA201109D92E}"/>
                </a:ext>
              </a:extLst>
            </p:cNvPr>
            <p:cNvSpPr/>
            <p:nvPr/>
          </p:nvSpPr>
          <p:spPr>
            <a:xfrm>
              <a:off x="3929991" y="3301996"/>
              <a:ext cx="281593" cy="245805"/>
            </a:xfrm>
            <a:custGeom>
              <a:avLst/>
              <a:gdLst>
                <a:gd name="connsiteX0" fmla="*/ 483394 w 483393"/>
                <a:gd name="connsiteY0" fmla="*/ 235268 h 421957"/>
                <a:gd name="connsiteX1" fmla="*/ 483394 w 483393"/>
                <a:gd name="connsiteY1" fmla="*/ 254318 h 421957"/>
                <a:gd name="connsiteX2" fmla="*/ 347186 w 483393"/>
                <a:gd name="connsiteY2" fmla="*/ 391954 h 421957"/>
                <a:gd name="connsiteX3" fmla="*/ 243364 w 483393"/>
                <a:gd name="connsiteY3" fmla="*/ 391954 h 421957"/>
                <a:gd name="connsiteX4" fmla="*/ 213360 w 483393"/>
                <a:gd name="connsiteY4" fmla="*/ 421958 h 421957"/>
                <a:gd name="connsiteX5" fmla="*/ 163354 w 483393"/>
                <a:gd name="connsiteY5" fmla="*/ 421958 h 421957"/>
                <a:gd name="connsiteX6" fmla="*/ 0 w 483393"/>
                <a:gd name="connsiteY6" fmla="*/ 256699 h 421957"/>
                <a:gd name="connsiteX7" fmla="*/ 58102 w 483393"/>
                <a:gd name="connsiteY7" fmla="*/ 198120 h 421957"/>
                <a:gd name="connsiteX8" fmla="*/ 26194 w 483393"/>
                <a:gd name="connsiteY8" fmla="*/ 166212 h 421957"/>
                <a:gd name="connsiteX9" fmla="*/ 115729 w 483393"/>
                <a:gd name="connsiteY9" fmla="*/ 75724 h 421957"/>
                <a:gd name="connsiteX10" fmla="*/ 115729 w 483393"/>
                <a:gd name="connsiteY10" fmla="*/ 0 h 421957"/>
                <a:gd name="connsiteX11" fmla="*/ 167164 w 483393"/>
                <a:gd name="connsiteY11" fmla="*/ 0 h 421957"/>
                <a:gd name="connsiteX12" fmla="*/ 277177 w 483393"/>
                <a:gd name="connsiteY12" fmla="*/ 110966 h 421957"/>
                <a:gd name="connsiteX13" fmla="*/ 268129 w 483393"/>
                <a:gd name="connsiteY13" fmla="*/ 120491 h 421957"/>
                <a:gd name="connsiteX14" fmla="*/ 289084 w 483393"/>
                <a:gd name="connsiteY14" fmla="*/ 141447 h 421957"/>
                <a:gd name="connsiteX15" fmla="*/ 316230 w 483393"/>
                <a:gd name="connsiteY15" fmla="*/ 114300 h 421957"/>
                <a:gd name="connsiteX16" fmla="*/ 327184 w 483393"/>
                <a:gd name="connsiteY16" fmla="*/ 125731 h 421957"/>
                <a:gd name="connsiteX17" fmla="*/ 309086 w 483393"/>
                <a:gd name="connsiteY17" fmla="*/ 144304 h 421957"/>
                <a:gd name="connsiteX18" fmla="*/ 343852 w 483393"/>
                <a:gd name="connsiteY18" fmla="*/ 179070 h 421957"/>
                <a:gd name="connsiteX19" fmla="*/ 399098 w 483393"/>
                <a:gd name="connsiteY19" fmla="*/ 235268 h 42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3393" h="421957">
                  <a:moveTo>
                    <a:pt x="483394" y="235268"/>
                  </a:moveTo>
                  <a:lnTo>
                    <a:pt x="483394" y="254318"/>
                  </a:lnTo>
                  <a:lnTo>
                    <a:pt x="347186" y="391954"/>
                  </a:lnTo>
                  <a:lnTo>
                    <a:pt x="243364" y="391954"/>
                  </a:lnTo>
                  <a:lnTo>
                    <a:pt x="213360" y="421958"/>
                  </a:lnTo>
                  <a:lnTo>
                    <a:pt x="163354" y="421958"/>
                  </a:lnTo>
                  <a:lnTo>
                    <a:pt x="0" y="256699"/>
                  </a:lnTo>
                  <a:lnTo>
                    <a:pt x="58102" y="198120"/>
                  </a:lnTo>
                  <a:lnTo>
                    <a:pt x="26194" y="166212"/>
                  </a:lnTo>
                  <a:lnTo>
                    <a:pt x="115729" y="75724"/>
                  </a:lnTo>
                  <a:lnTo>
                    <a:pt x="115729" y="0"/>
                  </a:lnTo>
                  <a:lnTo>
                    <a:pt x="167164" y="0"/>
                  </a:lnTo>
                  <a:lnTo>
                    <a:pt x="277177" y="110966"/>
                  </a:lnTo>
                  <a:lnTo>
                    <a:pt x="268129" y="120491"/>
                  </a:lnTo>
                  <a:lnTo>
                    <a:pt x="289084" y="141447"/>
                  </a:lnTo>
                  <a:lnTo>
                    <a:pt x="316230" y="114300"/>
                  </a:lnTo>
                  <a:lnTo>
                    <a:pt x="327184" y="125731"/>
                  </a:lnTo>
                  <a:lnTo>
                    <a:pt x="309086" y="144304"/>
                  </a:lnTo>
                  <a:lnTo>
                    <a:pt x="343852" y="179070"/>
                  </a:lnTo>
                  <a:lnTo>
                    <a:pt x="399098" y="23526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2" name="Forma libre: forma 933">
              <a:extLst>
                <a:ext uri="{FF2B5EF4-FFF2-40B4-BE49-F238E27FC236}">
                  <a16:creationId xmlns:a16="http://schemas.microsoft.com/office/drawing/2014/main" id="{F6B67029-F2D1-2845-AB4E-E8F38FBC43F3}"/>
                </a:ext>
              </a:extLst>
            </p:cNvPr>
            <p:cNvSpPr/>
            <p:nvPr/>
          </p:nvSpPr>
          <p:spPr>
            <a:xfrm>
              <a:off x="4128355" y="3894037"/>
              <a:ext cx="117908" cy="312666"/>
            </a:xfrm>
            <a:custGeom>
              <a:avLst/>
              <a:gdLst>
                <a:gd name="connsiteX0" fmla="*/ 175736 w 202406"/>
                <a:gd name="connsiteY0" fmla="*/ 58579 h 536733"/>
                <a:gd name="connsiteX1" fmla="*/ 83344 w 202406"/>
                <a:gd name="connsiteY1" fmla="*/ 151923 h 536733"/>
                <a:gd name="connsiteX2" fmla="*/ 15716 w 202406"/>
                <a:gd name="connsiteY2" fmla="*/ 151923 h 536733"/>
                <a:gd name="connsiteX3" fmla="*/ 15716 w 202406"/>
                <a:gd name="connsiteY3" fmla="*/ 268605 h 536733"/>
                <a:gd name="connsiteX4" fmla="*/ 48101 w 202406"/>
                <a:gd name="connsiteY4" fmla="*/ 300990 h 536733"/>
                <a:gd name="connsiteX5" fmla="*/ 0 w 202406"/>
                <a:gd name="connsiteY5" fmla="*/ 349091 h 536733"/>
                <a:gd name="connsiteX6" fmla="*/ 0 w 202406"/>
                <a:gd name="connsiteY6" fmla="*/ 468630 h 536733"/>
                <a:gd name="connsiteX7" fmla="*/ 67627 w 202406"/>
                <a:gd name="connsiteY7" fmla="*/ 536734 h 536733"/>
                <a:gd name="connsiteX8" fmla="*/ 112871 w 202406"/>
                <a:gd name="connsiteY8" fmla="*/ 536734 h 536733"/>
                <a:gd name="connsiteX9" fmla="*/ 112871 w 202406"/>
                <a:gd name="connsiteY9" fmla="*/ 411004 h 536733"/>
                <a:gd name="connsiteX10" fmla="*/ 130969 w 202406"/>
                <a:gd name="connsiteY10" fmla="*/ 392906 h 536733"/>
                <a:gd name="connsiteX11" fmla="*/ 169069 w 202406"/>
                <a:gd name="connsiteY11" fmla="*/ 354806 h 536733"/>
                <a:gd name="connsiteX12" fmla="*/ 169069 w 202406"/>
                <a:gd name="connsiteY12" fmla="*/ 255746 h 536733"/>
                <a:gd name="connsiteX13" fmla="*/ 202406 w 202406"/>
                <a:gd name="connsiteY13" fmla="*/ 222409 h 536733"/>
                <a:gd name="connsiteX14" fmla="*/ 202406 w 202406"/>
                <a:gd name="connsiteY14" fmla="*/ 160019 h 536733"/>
                <a:gd name="connsiteX15" fmla="*/ 202406 w 202406"/>
                <a:gd name="connsiteY15" fmla="*/ 0 h 536733"/>
                <a:gd name="connsiteX16" fmla="*/ 175736 w 202406"/>
                <a:gd name="connsiteY16" fmla="*/ 0 h 53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406" h="536733">
                  <a:moveTo>
                    <a:pt x="175736" y="58579"/>
                  </a:moveTo>
                  <a:lnTo>
                    <a:pt x="83344" y="151923"/>
                  </a:lnTo>
                  <a:lnTo>
                    <a:pt x="15716" y="151923"/>
                  </a:lnTo>
                  <a:lnTo>
                    <a:pt x="15716" y="268605"/>
                  </a:lnTo>
                  <a:lnTo>
                    <a:pt x="48101" y="300990"/>
                  </a:lnTo>
                  <a:lnTo>
                    <a:pt x="0" y="349091"/>
                  </a:lnTo>
                  <a:lnTo>
                    <a:pt x="0" y="468630"/>
                  </a:lnTo>
                  <a:lnTo>
                    <a:pt x="67627" y="536734"/>
                  </a:lnTo>
                  <a:lnTo>
                    <a:pt x="112871" y="536734"/>
                  </a:lnTo>
                  <a:lnTo>
                    <a:pt x="112871" y="411004"/>
                  </a:lnTo>
                  <a:lnTo>
                    <a:pt x="130969" y="392906"/>
                  </a:lnTo>
                  <a:lnTo>
                    <a:pt x="169069" y="354806"/>
                  </a:lnTo>
                  <a:lnTo>
                    <a:pt x="169069" y="255746"/>
                  </a:lnTo>
                  <a:lnTo>
                    <a:pt x="202406" y="222409"/>
                  </a:lnTo>
                  <a:lnTo>
                    <a:pt x="202406" y="160019"/>
                  </a:lnTo>
                  <a:lnTo>
                    <a:pt x="202406" y="0"/>
                  </a:lnTo>
                  <a:lnTo>
                    <a:pt x="17573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3" name="Forma libre: forma 934">
              <a:extLst>
                <a:ext uri="{FF2B5EF4-FFF2-40B4-BE49-F238E27FC236}">
                  <a16:creationId xmlns:a16="http://schemas.microsoft.com/office/drawing/2014/main" id="{A732BA37-EE9C-654D-A325-FC133DCFF681}"/>
                </a:ext>
              </a:extLst>
            </p:cNvPr>
            <p:cNvSpPr/>
            <p:nvPr/>
          </p:nvSpPr>
          <p:spPr>
            <a:xfrm>
              <a:off x="3820961" y="4268847"/>
              <a:ext cx="47718" cy="59647"/>
            </a:xfrm>
            <a:custGeom>
              <a:avLst/>
              <a:gdLst>
                <a:gd name="connsiteX0" fmla="*/ 81915 w 81915"/>
                <a:gd name="connsiteY0" fmla="*/ 61913 h 102393"/>
                <a:gd name="connsiteX1" fmla="*/ 42386 w 81915"/>
                <a:gd name="connsiteY1" fmla="*/ 102394 h 102393"/>
                <a:gd name="connsiteX2" fmla="*/ 0 w 81915"/>
                <a:gd name="connsiteY2" fmla="*/ 53341 h 102393"/>
                <a:gd name="connsiteX3" fmla="*/ 52864 w 81915"/>
                <a:gd name="connsiteY3" fmla="*/ 0 h 102393"/>
                <a:gd name="connsiteX4" fmla="*/ 81915 w 81915"/>
                <a:gd name="connsiteY4" fmla="*/ 29528 h 1023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5" h="102393">
                  <a:moveTo>
                    <a:pt x="81915" y="61913"/>
                  </a:moveTo>
                  <a:lnTo>
                    <a:pt x="42386" y="102394"/>
                  </a:lnTo>
                  <a:lnTo>
                    <a:pt x="0" y="53341"/>
                  </a:lnTo>
                  <a:lnTo>
                    <a:pt x="52864" y="0"/>
                  </a:lnTo>
                  <a:lnTo>
                    <a:pt x="81915" y="29528"/>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4" name="Forma libre: forma 935">
              <a:extLst>
                <a:ext uri="{FF2B5EF4-FFF2-40B4-BE49-F238E27FC236}">
                  <a16:creationId xmlns:a16="http://schemas.microsoft.com/office/drawing/2014/main" id="{10D241C1-B739-EE4B-964A-EDEA4023C0DF}"/>
                </a:ext>
              </a:extLst>
            </p:cNvPr>
            <p:cNvSpPr/>
            <p:nvPr/>
          </p:nvSpPr>
          <p:spPr>
            <a:xfrm>
              <a:off x="3894758" y="4207812"/>
              <a:ext cx="24413" cy="40228"/>
            </a:xfrm>
            <a:custGeom>
              <a:avLst/>
              <a:gdLst>
                <a:gd name="connsiteX0" fmla="*/ 41910 w 41909"/>
                <a:gd name="connsiteY0" fmla="*/ 68581 h 69056"/>
                <a:gd name="connsiteX1" fmla="*/ 0 w 41909"/>
                <a:gd name="connsiteY1" fmla="*/ 69056 h 69056"/>
                <a:gd name="connsiteX2" fmla="*/ 0 w 41909"/>
                <a:gd name="connsiteY2" fmla="*/ 0 h 69056"/>
                <a:gd name="connsiteX3" fmla="*/ 41910 w 41909"/>
                <a:gd name="connsiteY3" fmla="*/ 0 h 69056"/>
              </a:gdLst>
              <a:ahLst/>
              <a:cxnLst>
                <a:cxn ang="0">
                  <a:pos x="connsiteX0" y="connsiteY0"/>
                </a:cxn>
                <a:cxn ang="0">
                  <a:pos x="connsiteX1" y="connsiteY1"/>
                </a:cxn>
                <a:cxn ang="0">
                  <a:pos x="connsiteX2" y="connsiteY2"/>
                </a:cxn>
                <a:cxn ang="0">
                  <a:pos x="connsiteX3" y="connsiteY3"/>
                </a:cxn>
              </a:cxnLst>
              <a:rect l="l" t="t" r="r" b="b"/>
              <a:pathLst>
                <a:path w="41909" h="69056">
                  <a:moveTo>
                    <a:pt x="41910" y="68581"/>
                  </a:moveTo>
                  <a:lnTo>
                    <a:pt x="0" y="69056"/>
                  </a:lnTo>
                  <a:lnTo>
                    <a:pt x="0" y="0"/>
                  </a:lnTo>
                  <a:lnTo>
                    <a:pt x="41910"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5" name="Forma libre: forma 936">
              <a:extLst>
                <a:ext uri="{FF2B5EF4-FFF2-40B4-BE49-F238E27FC236}">
                  <a16:creationId xmlns:a16="http://schemas.microsoft.com/office/drawing/2014/main" id="{58B76B34-967E-1B4A-BEDE-84FBDA224099}"/>
                </a:ext>
              </a:extLst>
            </p:cNvPr>
            <p:cNvSpPr/>
            <p:nvPr/>
          </p:nvSpPr>
          <p:spPr>
            <a:xfrm>
              <a:off x="4086186" y="3356373"/>
              <a:ext cx="28020" cy="28020"/>
            </a:xfrm>
            <a:custGeom>
              <a:avLst/>
              <a:gdLst>
                <a:gd name="connsiteX0" fmla="*/ 48101 w 48101"/>
                <a:gd name="connsiteY0" fmla="*/ 20955 h 48101"/>
                <a:gd name="connsiteX1" fmla="*/ 20955 w 48101"/>
                <a:gd name="connsiteY1" fmla="*/ 48102 h 48101"/>
                <a:gd name="connsiteX2" fmla="*/ 0 w 48101"/>
                <a:gd name="connsiteY2" fmla="*/ 27146 h 48101"/>
                <a:gd name="connsiteX3" fmla="*/ 9048 w 48101"/>
                <a:gd name="connsiteY3" fmla="*/ 17621 h 48101"/>
                <a:gd name="connsiteX4" fmla="*/ 27146 w 48101"/>
                <a:gd name="connsiteY4" fmla="*/ 0 h 48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101" h="48101">
                  <a:moveTo>
                    <a:pt x="48101" y="20955"/>
                  </a:moveTo>
                  <a:lnTo>
                    <a:pt x="20955" y="48102"/>
                  </a:lnTo>
                  <a:lnTo>
                    <a:pt x="0" y="27146"/>
                  </a:lnTo>
                  <a:lnTo>
                    <a:pt x="9048" y="17621"/>
                  </a:lnTo>
                  <a:lnTo>
                    <a:pt x="27146" y="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6" name="Forma libre: forma 937">
              <a:extLst>
                <a:ext uri="{FF2B5EF4-FFF2-40B4-BE49-F238E27FC236}">
                  <a16:creationId xmlns:a16="http://schemas.microsoft.com/office/drawing/2014/main" id="{B8BCF2BB-4A25-F148-8F89-30F1D2ABDB7C}"/>
                </a:ext>
              </a:extLst>
            </p:cNvPr>
            <p:cNvSpPr/>
            <p:nvPr/>
          </p:nvSpPr>
          <p:spPr>
            <a:xfrm>
              <a:off x="3627868" y="4125692"/>
              <a:ext cx="298794" cy="293523"/>
            </a:xfrm>
            <a:custGeom>
              <a:avLst/>
              <a:gdLst>
                <a:gd name="connsiteX0" fmla="*/ 512922 w 512921"/>
                <a:gd name="connsiteY0" fmla="*/ 185738 h 503872"/>
                <a:gd name="connsiteX1" fmla="*/ 512922 w 512921"/>
                <a:gd name="connsiteY1" fmla="*/ 278130 h 503872"/>
                <a:gd name="connsiteX2" fmla="*/ 320993 w 512921"/>
                <a:gd name="connsiteY2" fmla="*/ 471963 h 503872"/>
                <a:gd name="connsiteX3" fmla="*/ 176689 w 512921"/>
                <a:gd name="connsiteY3" fmla="*/ 471963 h 503872"/>
                <a:gd name="connsiteX4" fmla="*/ 145256 w 512921"/>
                <a:gd name="connsiteY4" fmla="*/ 503873 h 503872"/>
                <a:gd name="connsiteX5" fmla="*/ 113348 w 512921"/>
                <a:gd name="connsiteY5" fmla="*/ 503873 h 503872"/>
                <a:gd name="connsiteX6" fmla="*/ 72866 w 512921"/>
                <a:gd name="connsiteY6" fmla="*/ 463391 h 503872"/>
                <a:gd name="connsiteX7" fmla="*/ 72866 w 512921"/>
                <a:gd name="connsiteY7" fmla="*/ 365284 h 503872"/>
                <a:gd name="connsiteX8" fmla="*/ 0 w 512921"/>
                <a:gd name="connsiteY8" fmla="*/ 291941 h 503872"/>
                <a:gd name="connsiteX9" fmla="*/ 0 w 512921"/>
                <a:gd name="connsiteY9" fmla="*/ 246698 h 503872"/>
                <a:gd name="connsiteX10" fmla="*/ 35243 w 512921"/>
                <a:gd name="connsiteY10" fmla="*/ 246698 h 503872"/>
                <a:gd name="connsiteX11" fmla="*/ 35243 w 512921"/>
                <a:gd name="connsiteY11" fmla="*/ 265271 h 503872"/>
                <a:gd name="connsiteX12" fmla="*/ 118586 w 512921"/>
                <a:gd name="connsiteY12" fmla="*/ 265271 h 503872"/>
                <a:gd name="connsiteX13" fmla="*/ 118586 w 512921"/>
                <a:gd name="connsiteY13" fmla="*/ 103346 h 503872"/>
                <a:gd name="connsiteX14" fmla="*/ 134303 w 512921"/>
                <a:gd name="connsiteY14" fmla="*/ 103346 h 503872"/>
                <a:gd name="connsiteX15" fmla="*/ 134303 w 512921"/>
                <a:gd name="connsiteY15" fmla="*/ 163354 h 503872"/>
                <a:gd name="connsiteX16" fmla="*/ 151448 w 512921"/>
                <a:gd name="connsiteY16" fmla="*/ 180975 h 503872"/>
                <a:gd name="connsiteX17" fmla="*/ 223838 w 512921"/>
                <a:gd name="connsiteY17" fmla="*/ 107632 h 503872"/>
                <a:gd name="connsiteX18" fmla="*/ 262890 w 512921"/>
                <a:gd name="connsiteY18" fmla="*/ 146209 h 503872"/>
                <a:gd name="connsiteX19" fmla="*/ 408147 w 512921"/>
                <a:gd name="connsiteY19" fmla="*/ 0 h 503872"/>
                <a:gd name="connsiteX20" fmla="*/ 474345 w 512921"/>
                <a:gd name="connsiteY20" fmla="*/ 0 h 503872"/>
                <a:gd name="connsiteX21" fmla="*/ 491490 w 512921"/>
                <a:gd name="connsiteY21" fmla="*/ 17144 h 503872"/>
                <a:gd name="connsiteX22" fmla="*/ 491490 w 512921"/>
                <a:gd name="connsiteY22" fmla="*/ 187166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12921" h="503872">
                  <a:moveTo>
                    <a:pt x="512922" y="185738"/>
                  </a:moveTo>
                  <a:lnTo>
                    <a:pt x="512922" y="278130"/>
                  </a:lnTo>
                  <a:lnTo>
                    <a:pt x="320993" y="471963"/>
                  </a:lnTo>
                  <a:lnTo>
                    <a:pt x="176689" y="471963"/>
                  </a:lnTo>
                  <a:lnTo>
                    <a:pt x="145256" y="503873"/>
                  </a:lnTo>
                  <a:lnTo>
                    <a:pt x="113348" y="503873"/>
                  </a:lnTo>
                  <a:lnTo>
                    <a:pt x="72866" y="463391"/>
                  </a:lnTo>
                  <a:lnTo>
                    <a:pt x="72866" y="365284"/>
                  </a:lnTo>
                  <a:lnTo>
                    <a:pt x="0" y="291941"/>
                  </a:lnTo>
                  <a:lnTo>
                    <a:pt x="0" y="246698"/>
                  </a:lnTo>
                  <a:lnTo>
                    <a:pt x="35243" y="246698"/>
                  </a:lnTo>
                  <a:lnTo>
                    <a:pt x="35243" y="265271"/>
                  </a:lnTo>
                  <a:lnTo>
                    <a:pt x="118586" y="265271"/>
                  </a:lnTo>
                  <a:lnTo>
                    <a:pt x="118586" y="103346"/>
                  </a:lnTo>
                  <a:lnTo>
                    <a:pt x="134303" y="103346"/>
                  </a:lnTo>
                  <a:lnTo>
                    <a:pt x="134303" y="163354"/>
                  </a:lnTo>
                  <a:lnTo>
                    <a:pt x="151448" y="180975"/>
                  </a:lnTo>
                  <a:lnTo>
                    <a:pt x="223838" y="107632"/>
                  </a:lnTo>
                  <a:lnTo>
                    <a:pt x="262890" y="146209"/>
                  </a:lnTo>
                  <a:lnTo>
                    <a:pt x="408147" y="0"/>
                  </a:lnTo>
                  <a:lnTo>
                    <a:pt x="474345" y="0"/>
                  </a:lnTo>
                  <a:lnTo>
                    <a:pt x="491490" y="17144"/>
                  </a:lnTo>
                  <a:lnTo>
                    <a:pt x="491490" y="187166"/>
                  </a:lnTo>
                  <a:close/>
                </a:path>
              </a:pathLst>
            </a:custGeom>
            <a:solidFill>
              <a:srgbClr val="E9A778"/>
            </a:solidFill>
            <a:ln w="6350" cap="flat">
              <a:solidFill>
                <a:srgbClr val="FFFFFF"/>
              </a:solidFill>
              <a:prstDash val="solid"/>
              <a:miter/>
            </a:ln>
          </p:spPr>
          <p:txBody>
            <a:bodyPr rtlCol="0" anchor="ctr"/>
            <a:lstStyle/>
            <a:p>
              <a:endParaRPr lang="es-ES"/>
            </a:p>
          </p:txBody>
        </p:sp>
        <p:sp>
          <p:nvSpPr>
            <p:cNvPr id="587" name="Forma libre: forma 938">
              <a:extLst>
                <a:ext uri="{FF2B5EF4-FFF2-40B4-BE49-F238E27FC236}">
                  <a16:creationId xmlns:a16="http://schemas.microsoft.com/office/drawing/2014/main" id="{AD9E82CC-B21D-BE46-8BC7-FE5114F8C627}"/>
                </a:ext>
              </a:extLst>
            </p:cNvPr>
            <p:cNvSpPr/>
            <p:nvPr/>
          </p:nvSpPr>
          <p:spPr>
            <a:xfrm>
              <a:off x="3869511" y="3646567"/>
              <a:ext cx="204467" cy="235262"/>
            </a:xfrm>
            <a:custGeom>
              <a:avLst/>
              <a:gdLst>
                <a:gd name="connsiteX0" fmla="*/ 305753 w 350996"/>
                <a:gd name="connsiteY0" fmla="*/ 310515 h 403859"/>
                <a:gd name="connsiteX1" fmla="*/ 350997 w 350996"/>
                <a:gd name="connsiteY1" fmla="*/ 360997 h 403859"/>
                <a:gd name="connsiteX2" fmla="*/ 309563 w 350996"/>
                <a:gd name="connsiteY2" fmla="*/ 403859 h 403859"/>
                <a:gd name="connsiteX3" fmla="*/ 160020 w 350996"/>
                <a:gd name="connsiteY3" fmla="*/ 403859 h 403859"/>
                <a:gd name="connsiteX4" fmla="*/ 160020 w 350996"/>
                <a:gd name="connsiteY4" fmla="*/ 327659 h 403859"/>
                <a:gd name="connsiteX5" fmla="*/ 104299 w 350996"/>
                <a:gd name="connsiteY5" fmla="*/ 327659 h 403859"/>
                <a:gd name="connsiteX6" fmla="*/ 0 w 350996"/>
                <a:gd name="connsiteY6" fmla="*/ 223361 h 403859"/>
                <a:gd name="connsiteX7" fmla="*/ 0 w 350996"/>
                <a:gd name="connsiteY7" fmla="*/ 133826 h 403859"/>
                <a:gd name="connsiteX8" fmla="*/ 23336 w 350996"/>
                <a:gd name="connsiteY8" fmla="*/ 133826 h 403859"/>
                <a:gd name="connsiteX9" fmla="*/ 54293 w 350996"/>
                <a:gd name="connsiteY9" fmla="*/ 102869 h 403859"/>
                <a:gd name="connsiteX10" fmla="*/ 54293 w 350996"/>
                <a:gd name="connsiteY10" fmla="*/ 0 h 403859"/>
                <a:gd name="connsiteX11" fmla="*/ 141447 w 350996"/>
                <a:gd name="connsiteY11" fmla="*/ 0 h 403859"/>
                <a:gd name="connsiteX12" fmla="*/ 191929 w 350996"/>
                <a:gd name="connsiteY12" fmla="*/ 50006 h 403859"/>
                <a:gd name="connsiteX13" fmla="*/ 205740 w 350996"/>
                <a:gd name="connsiteY13" fmla="*/ 50006 h 403859"/>
                <a:gd name="connsiteX14" fmla="*/ 305277 w 350996"/>
                <a:gd name="connsiteY14" fmla="*/ 136684 h 403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0996" h="403859">
                  <a:moveTo>
                    <a:pt x="305753" y="310515"/>
                  </a:moveTo>
                  <a:lnTo>
                    <a:pt x="350997" y="360997"/>
                  </a:lnTo>
                  <a:lnTo>
                    <a:pt x="309563" y="403859"/>
                  </a:lnTo>
                  <a:lnTo>
                    <a:pt x="160020" y="403859"/>
                  </a:lnTo>
                  <a:lnTo>
                    <a:pt x="160020" y="327659"/>
                  </a:lnTo>
                  <a:lnTo>
                    <a:pt x="104299" y="327659"/>
                  </a:lnTo>
                  <a:lnTo>
                    <a:pt x="0" y="223361"/>
                  </a:lnTo>
                  <a:lnTo>
                    <a:pt x="0" y="133826"/>
                  </a:lnTo>
                  <a:lnTo>
                    <a:pt x="23336" y="133826"/>
                  </a:lnTo>
                  <a:lnTo>
                    <a:pt x="54293" y="102869"/>
                  </a:lnTo>
                  <a:lnTo>
                    <a:pt x="54293" y="0"/>
                  </a:lnTo>
                  <a:lnTo>
                    <a:pt x="141447" y="0"/>
                  </a:lnTo>
                  <a:lnTo>
                    <a:pt x="191929" y="50006"/>
                  </a:lnTo>
                  <a:lnTo>
                    <a:pt x="205740" y="50006"/>
                  </a:lnTo>
                  <a:lnTo>
                    <a:pt x="305277" y="136684"/>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8" name="Forma libre: forma 939">
              <a:extLst>
                <a:ext uri="{FF2B5EF4-FFF2-40B4-BE49-F238E27FC236}">
                  <a16:creationId xmlns:a16="http://schemas.microsoft.com/office/drawing/2014/main" id="{77DC7FEE-116D-F24E-AB47-5FFD526688B0}"/>
                </a:ext>
              </a:extLst>
            </p:cNvPr>
            <p:cNvSpPr/>
            <p:nvPr/>
          </p:nvSpPr>
          <p:spPr>
            <a:xfrm>
              <a:off x="3727189" y="3811640"/>
              <a:ext cx="200583" cy="220558"/>
            </a:xfrm>
            <a:custGeom>
              <a:avLst/>
              <a:gdLst>
                <a:gd name="connsiteX0" fmla="*/ 51435 w 344328"/>
                <a:gd name="connsiteY0" fmla="*/ 358140 h 378618"/>
                <a:gd name="connsiteX1" fmla="*/ 148590 w 344328"/>
                <a:gd name="connsiteY1" fmla="*/ 358140 h 378618"/>
                <a:gd name="connsiteX2" fmla="*/ 170497 w 344328"/>
                <a:gd name="connsiteY2" fmla="*/ 378619 h 378618"/>
                <a:gd name="connsiteX3" fmla="*/ 344328 w 344328"/>
                <a:gd name="connsiteY3" fmla="*/ 205740 h 378618"/>
                <a:gd name="connsiteX4" fmla="*/ 344328 w 344328"/>
                <a:gd name="connsiteY4" fmla="*/ 44290 h 378618"/>
                <a:gd name="connsiteX5" fmla="*/ 300514 w 344328"/>
                <a:gd name="connsiteY5" fmla="*/ 0 h 378618"/>
                <a:gd name="connsiteX6" fmla="*/ 212407 w 344328"/>
                <a:gd name="connsiteY6" fmla="*/ 0 h 378618"/>
                <a:gd name="connsiteX7" fmla="*/ 212407 w 344328"/>
                <a:gd name="connsiteY7" fmla="*/ 100013 h 378618"/>
                <a:gd name="connsiteX8" fmla="*/ 256222 w 344328"/>
                <a:gd name="connsiteY8" fmla="*/ 144303 h 378618"/>
                <a:gd name="connsiteX9" fmla="*/ 256222 w 344328"/>
                <a:gd name="connsiteY9" fmla="*/ 202406 h 378618"/>
                <a:gd name="connsiteX10" fmla="*/ 180499 w 344328"/>
                <a:gd name="connsiteY10" fmla="*/ 126206 h 378618"/>
                <a:gd name="connsiteX11" fmla="*/ 113824 w 344328"/>
                <a:gd name="connsiteY11" fmla="*/ 126206 h 378618"/>
                <a:gd name="connsiteX12" fmla="*/ 113824 w 344328"/>
                <a:gd name="connsiteY12" fmla="*/ 99536 h 378618"/>
                <a:gd name="connsiteX13" fmla="*/ 72390 w 344328"/>
                <a:gd name="connsiteY13" fmla="*/ 99536 h 378618"/>
                <a:gd name="connsiteX14" fmla="*/ 72390 w 344328"/>
                <a:gd name="connsiteY14" fmla="*/ 179546 h 378618"/>
                <a:gd name="connsiteX15" fmla="*/ 0 w 344328"/>
                <a:gd name="connsiteY15" fmla="*/ 179546 h 378618"/>
                <a:gd name="connsiteX16" fmla="*/ 0 w 344328"/>
                <a:gd name="connsiteY16" fmla="*/ 304800 h 3786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4328" h="378618">
                  <a:moveTo>
                    <a:pt x="51435" y="358140"/>
                  </a:moveTo>
                  <a:lnTo>
                    <a:pt x="148590" y="358140"/>
                  </a:lnTo>
                  <a:lnTo>
                    <a:pt x="170497" y="378619"/>
                  </a:lnTo>
                  <a:lnTo>
                    <a:pt x="344328" y="205740"/>
                  </a:lnTo>
                  <a:lnTo>
                    <a:pt x="344328" y="44290"/>
                  </a:lnTo>
                  <a:lnTo>
                    <a:pt x="300514" y="0"/>
                  </a:lnTo>
                  <a:lnTo>
                    <a:pt x="212407" y="0"/>
                  </a:lnTo>
                  <a:lnTo>
                    <a:pt x="212407" y="100013"/>
                  </a:lnTo>
                  <a:lnTo>
                    <a:pt x="256222" y="144303"/>
                  </a:lnTo>
                  <a:lnTo>
                    <a:pt x="256222" y="202406"/>
                  </a:lnTo>
                  <a:lnTo>
                    <a:pt x="180499" y="126206"/>
                  </a:lnTo>
                  <a:lnTo>
                    <a:pt x="113824" y="126206"/>
                  </a:lnTo>
                  <a:lnTo>
                    <a:pt x="113824" y="99536"/>
                  </a:lnTo>
                  <a:lnTo>
                    <a:pt x="72390" y="99536"/>
                  </a:lnTo>
                  <a:lnTo>
                    <a:pt x="72390" y="179546"/>
                  </a:lnTo>
                  <a:lnTo>
                    <a:pt x="0" y="179546"/>
                  </a:lnTo>
                  <a:lnTo>
                    <a:pt x="0" y="304800"/>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89" name="Forma libre: forma 940">
              <a:extLst>
                <a:ext uri="{FF2B5EF4-FFF2-40B4-BE49-F238E27FC236}">
                  <a16:creationId xmlns:a16="http://schemas.microsoft.com/office/drawing/2014/main" id="{56DA6DDC-2A55-5448-BA7D-29FBC6916500}"/>
                </a:ext>
              </a:extLst>
            </p:cNvPr>
            <p:cNvSpPr/>
            <p:nvPr/>
          </p:nvSpPr>
          <p:spPr>
            <a:xfrm>
              <a:off x="3887822" y="3856861"/>
              <a:ext cx="188654" cy="377030"/>
            </a:xfrm>
            <a:custGeom>
              <a:avLst/>
              <a:gdLst>
                <a:gd name="connsiteX0" fmla="*/ 319564 w 323850"/>
                <a:gd name="connsiteY0" fmla="*/ 0 h 647224"/>
                <a:gd name="connsiteX1" fmla="*/ 280988 w 323850"/>
                <a:gd name="connsiteY1" fmla="*/ 39053 h 647224"/>
                <a:gd name="connsiteX2" fmla="*/ 126682 w 323850"/>
                <a:gd name="connsiteY2" fmla="*/ 39053 h 647224"/>
                <a:gd name="connsiteX3" fmla="*/ 126682 w 323850"/>
                <a:gd name="connsiteY3" fmla="*/ 114777 h 647224"/>
                <a:gd name="connsiteX4" fmla="*/ 182880 w 323850"/>
                <a:gd name="connsiteY4" fmla="*/ 170974 h 647224"/>
                <a:gd name="connsiteX5" fmla="*/ 182880 w 323850"/>
                <a:gd name="connsiteY5" fmla="*/ 226219 h 647224"/>
                <a:gd name="connsiteX6" fmla="*/ 147638 w 323850"/>
                <a:gd name="connsiteY6" fmla="*/ 261462 h 647224"/>
                <a:gd name="connsiteX7" fmla="*/ 107156 w 323850"/>
                <a:gd name="connsiteY7" fmla="*/ 220981 h 647224"/>
                <a:gd name="connsiteX8" fmla="*/ 141446 w 323850"/>
                <a:gd name="connsiteY8" fmla="*/ 186214 h 647224"/>
                <a:gd name="connsiteX9" fmla="*/ 108585 w 323850"/>
                <a:gd name="connsiteY9" fmla="*/ 153353 h 647224"/>
                <a:gd name="connsiteX10" fmla="*/ 101441 w 323850"/>
                <a:gd name="connsiteY10" fmla="*/ 160497 h 647224"/>
                <a:gd name="connsiteX11" fmla="*/ 68580 w 323850"/>
                <a:gd name="connsiteY11" fmla="*/ 128112 h 647224"/>
                <a:gd name="connsiteX12" fmla="*/ 0 w 323850"/>
                <a:gd name="connsiteY12" fmla="*/ 196691 h 647224"/>
                <a:gd name="connsiteX13" fmla="*/ 44767 w 323850"/>
                <a:gd name="connsiteY13" fmla="*/ 240983 h 647224"/>
                <a:gd name="connsiteX14" fmla="*/ 93345 w 323850"/>
                <a:gd name="connsiteY14" fmla="*/ 240983 h 647224"/>
                <a:gd name="connsiteX15" fmla="*/ 93345 w 323850"/>
                <a:gd name="connsiteY15" fmla="*/ 397669 h 647224"/>
                <a:gd name="connsiteX16" fmla="*/ 28098 w 323850"/>
                <a:gd name="connsiteY16" fmla="*/ 461487 h 647224"/>
                <a:gd name="connsiteX17" fmla="*/ 45244 w 323850"/>
                <a:gd name="connsiteY17" fmla="*/ 478631 h 647224"/>
                <a:gd name="connsiteX18" fmla="*/ 44767 w 323850"/>
                <a:gd name="connsiteY18" fmla="*/ 602456 h 647224"/>
                <a:gd name="connsiteX19" fmla="*/ 53816 w 323850"/>
                <a:gd name="connsiteY19" fmla="*/ 602456 h 647224"/>
                <a:gd name="connsiteX20" fmla="*/ 53816 w 323850"/>
                <a:gd name="connsiteY20" fmla="*/ 647224 h 647224"/>
                <a:gd name="connsiteX21" fmla="*/ 66675 w 323850"/>
                <a:gd name="connsiteY21" fmla="*/ 647224 h 647224"/>
                <a:gd name="connsiteX22" fmla="*/ 66675 w 323850"/>
                <a:gd name="connsiteY22" fmla="*/ 583406 h 647224"/>
                <a:gd name="connsiteX23" fmla="*/ 130492 w 323850"/>
                <a:gd name="connsiteY23" fmla="*/ 514350 h 647224"/>
                <a:gd name="connsiteX24" fmla="*/ 130492 w 323850"/>
                <a:gd name="connsiteY24" fmla="*/ 359569 h 647224"/>
                <a:gd name="connsiteX25" fmla="*/ 323850 w 323850"/>
                <a:gd name="connsiteY25" fmla="*/ 165735 h 647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3850" h="647224">
                  <a:moveTo>
                    <a:pt x="319564" y="0"/>
                  </a:moveTo>
                  <a:lnTo>
                    <a:pt x="280988" y="39053"/>
                  </a:lnTo>
                  <a:lnTo>
                    <a:pt x="126682" y="39053"/>
                  </a:lnTo>
                  <a:lnTo>
                    <a:pt x="126682" y="114777"/>
                  </a:lnTo>
                  <a:lnTo>
                    <a:pt x="182880" y="170974"/>
                  </a:lnTo>
                  <a:lnTo>
                    <a:pt x="182880" y="226219"/>
                  </a:lnTo>
                  <a:lnTo>
                    <a:pt x="147638" y="261462"/>
                  </a:lnTo>
                  <a:lnTo>
                    <a:pt x="107156" y="220981"/>
                  </a:lnTo>
                  <a:lnTo>
                    <a:pt x="141446" y="186214"/>
                  </a:lnTo>
                  <a:lnTo>
                    <a:pt x="108585" y="153353"/>
                  </a:lnTo>
                  <a:lnTo>
                    <a:pt x="101441" y="160497"/>
                  </a:lnTo>
                  <a:lnTo>
                    <a:pt x="68580" y="128112"/>
                  </a:lnTo>
                  <a:lnTo>
                    <a:pt x="0" y="196691"/>
                  </a:lnTo>
                  <a:lnTo>
                    <a:pt x="44767" y="240983"/>
                  </a:lnTo>
                  <a:lnTo>
                    <a:pt x="93345" y="240983"/>
                  </a:lnTo>
                  <a:lnTo>
                    <a:pt x="93345" y="397669"/>
                  </a:lnTo>
                  <a:lnTo>
                    <a:pt x="28098" y="461487"/>
                  </a:lnTo>
                  <a:lnTo>
                    <a:pt x="45244" y="478631"/>
                  </a:lnTo>
                  <a:lnTo>
                    <a:pt x="44767" y="602456"/>
                  </a:lnTo>
                  <a:lnTo>
                    <a:pt x="53816" y="602456"/>
                  </a:lnTo>
                  <a:lnTo>
                    <a:pt x="53816" y="647224"/>
                  </a:lnTo>
                  <a:lnTo>
                    <a:pt x="66675" y="647224"/>
                  </a:lnTo>
                  <a:lnTo>
                    <a:pt x="66675" y="583406"/>
                  </a:lnTo>
                  <a:lnTo>
                    <a:pt x="130492" y="514350"/>
                  </a:lnTo>
                  <a:lnTo>
                    <a:pt x="130492" y="359569"/>
                  </a:lnTo>
                  <a:lnTo>
                    <a:pt x="323850" y="165735"/>
                  </a:lnTo>
                  <a:close/>
                </a:path>
              </a:pathLst>
            </a:custGeom>
            <a:solidFill>
              <a:srgbClr val="F6F6F6"/>
            </a:solidFill>
            <a:ln w="6350" cap="flat">
              <a:solidFill>
                <a:srgbClr val="FFFFFF"/>
              </a:solidFill>
              <a:prstDash val="solid"/>
              <a:miter/>
            </a:ln>
          </p:spPr>
          <p:txBody>
            <a:bodyPr rtlCol="0" anchor="ctr"/>
            <a:lstStyle/>
            <a:p>
              <a:endParaRPr lang="es-ES"/>
            </a:p>
          </p:txBody>
        </p:sp>
        <p:sp>
          <p:nvSpPr>
            <p:cNvPr id="590" name="Forma libre: forma 941">
              <a:extLst>
                <a:ext uri="{FF2B5EF4-FFF2-40B4-BE49-F238E27FC236}">
                  <a16:creationId xmlns:a16="http://schemas.microsoft.com/office/drawing/2014/main" id="{7736C281-2055-AD47-9134-2071D909894D}"/>
                </a:ext>
              </a:extLst>
            </p:cNvPr>
            <p:cNvSpPr/>
            <p:nvPr/>
          </p:nvSpPr>
          <p:spPr>
            <a:xfrm>
              <a:off x="3788501" y="2899997"/>
              <a:ext cx="197254" cy="239701"/>
            </a:xfrm>
            <a:custGeom>
              <a:avLst/>
              <a:gdLst>
                <a:gd name="connsiteX0" fmla="*/ 0 w 338613"/>
                <a:gd name="connsiteY0" fmla="*/ 31433 h 411479"/>
                <a:gd name="connsiteX1" fmla="*/ 0 w 338613"/>
                <a:gd name="connsiteY1" fmla="*/ 394335 h 411479"/>
                <a:gd name="connsiteX2" fmla="*/ 253365 w 338613"/>
                <a:gd name="connsiteY2" fmla="*/ 394335 h 411479"/>
                <a:gd name="connsiteX3" fmla="*/ 270986 w 338613"/>
                <a:gd name="connsiteY3" fmla="*/ 411480 h 411479"/>
                <a:gd name="connsiteX4" fmla="*/ 338614 w 338613"/>
                <a:gd name="connsiteY4" fmla="*/ 343377 h 411479"/>
                <a:gd name="connsiteX5" fmla="*/ 322421 w 338613"/>
                <a:gd name="connsiteY5" fmla="*/ 327184 h 411479"/>
                <a:gd name="connsiteX6" fmla="*/ 322421 w 338613"/>
                <a:gd name="connsiteY6" fmla="*/ 282416 h 411479"/>
                <a:gd name="connsiteX7" fmla="*/ 269557 w 338613"/>
                <a:gd name="connsiteY7" fmla="*/ 229552 h 411479"/>
                <a:gd name="connsiteX8" fmla="*/ 269557 w 338613"/>
                <a:gd name="connsiteY8" fmla="*/ 165735 h 411479"/>
                <a:gd name="connsiteX9" fmla="*/ 226219 w 338613"/>
                <a:gd name="connsiteY9" fmla="*/ 122396 h 411479"/>
                <a:gd name="connsiteX10" fmla="*/ 240982 w 338613"/>
                <a:gd name="connsiteY10" fmla="*/ 107633 h 411479"/>
                <a:gd name="connsiteX11" fmla="*/ 209074 w 338613"/>
                <a:gd name="connsiteY11" fmla="*/ 75723 h 411479"/>
                <a:gd name="connsiteX12" fmla="*/ 226695 w 338613"/>
                <a:gd name="connsiteY12" fmla="*/ 58579 h 411479"/>
                <a:gd name="connsiteX13" fmla="*/ 309563 w 338613"/>
                <a:gd name="connsiteY13" fmla="*/ 141923 h 411479"/>
                <a:gd name="connsiteX14" fmla="*/ 309563 w 338613"/>
                <a:gd name="connsiteY14" fmla="*/ 36671 h 411479"/>
                <a:gd name="connsiteX15" fmla="*/ 291941 w 338613"/>
                <a:gd name="connsiteY15" fmla="*/ 19050 h 411479"/>
                <a:gd name="connsiteX16" fmla="*/ 219551 w 338613"/>
                <a:gd name="connsiteY16" fmla="*/ 19050 h 411479"/>
                <a:gd name="connsiteX17" fmla="*/ 200501 w 338613"/>
                <a:gd name="connsiteY17" fmla="*/ 0 h 411479"/>
                <a:gd name="connsiteX18" fmla="*/ 171926 w 338613"/>
                <a:gd name="connsiteY18" fmla="*/ 31433 h 411479"/>
                <a:gd name="connsiteX19" fmla="*/ 0 w 338613"/>
                <a:gd name="connsiteY19" fmla="*/ 31433 h 411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8613" h="411479">
                  <a:moveTo>
                    <a:pt x="0" y="31433"/>
                  </a:moveTo>
                  <a:lnTo>
                    <a:pt x="0" y="394335"/>
                  </a:lnTo>
                  <a:lnTo>
                    <a:pt x="253365" y="394335"/>
                  </a:lnTo>
                  <a:lnTo>
                    <a:pt x="270986" y="411480"/>
                  </a:lnTo>
                  <a:lnTo>
                    <a:pt x="338614" y="343377"/>
                  </a:lnTo>
                  <a:lnTo>
                    <a:pt x="322421" y="327184"/>
                  </a:lnTo>
                  <a:lnTo>
                    <a:pt x="322421" y="282416"/>
                  </a:lnTo>
                  <a:lnTo>
                    <a:pt x="269557" y="229552"/>
                  </a:lnTo>
                  <a:lnTo>
                    <a:pt x="269557" y="165735"/>
                  </a:lnTo>
                  <a:lnTo>
                    <a:pt x="226219" y="122396"/>
                  </a:lnTo>
                  <a:lnTo>
                    <a:pt x="240982" y="107633"/>
                  </a:lnTo>
                  <a:lnTo>
                    <a:pt x="209074" y="75723"/>
                  </a:lnTo>
                  <a:lnTo>
                    <a:pt x="226695" y="58579"/>
                  </a:lnTo>
                  <a:lnTo>
                    <a:pt x="309563" y="141923"/>
                  </a:lnTo>
                  <a:lnTo>
                    <a:pt x="309563" y="36671"/>
                  </a:lnTo>
                  <a:lnTo>
                    <a:pt x="291941" y="19050"/>
                  </a:lnTo>
                  <a:lnTo>
                    <a:pt x="219551" y="19050"/>
                  </a:lnTo>
                  <a:lnTo>
                    <a:pt x="200501" y="0"/>
                  </a:lnTo>
                  <a:lnTo>
                    <a:pt x="171926" y="31433"/>
                  </a:lnTo>
                  <a:lnTo>
                    <a:pt x="0" y="31433"/>
                  </a:lnTo>
                </a:path>
              </a:pathLst>
            </a:custGeom>
            <a:solidFill>
              <a:srgbClr val="E9A778"/>
            </a:solidFill>
            <a:ln w="6350" cap="flat">
              <a:solidFill>
                <a:srgbClr val="FFFFFF"/>
              </a:solidFill>
              <a:prstDash val="solid"/>
              <a:miter/>
            </a:ln>
          </p:spPr>
          <p:txBody>
            <a:bodyPr rtlCol="0" anchor="ctr"/>
            <a:lstStyle/>
            <a:p>
              <a:endParaRPr lang="es-ES"/>
            </a:p>
          </p:txBody>
        </p:sp>
      </p:grpSp>
      <p:sp>
        <p:nvSpPr>
          <p:cNvPr id="596" name="TextBox 2770">
            <a:extLst>
              <a:ext uri="{FF2B5EF4-FFF2-40B4-BE49-F238E27FC236}">
                <a16:creationId xmlns:a16="http://schemas.microsoft.com/office/drawing/2014/main" id="{3B693AFC-79A9-9442-B2B6-D2B1B1BB2AEC}"/>
              </a:ext>
            </a:extLst>
          </p:cNvPr>
          <p:cNvSpPr txBox="1"/>
          <p:nvPr/>
        </p:nvSpPr>
        <p:spPr>
          <a:xfrm>
            <a:off x="4307220" y="1304460"/>
            <a:ext cx="1107353" cy="830997"/>
          </a:xfrm>
          <a:prstGeom prst="rect">
            <a:avLst/>
          </a:prstGeom>
          <a:noFill/>
        </p:spPr>
        <p:txBody>
          <a:bodyPr wrap="square" lIns="0" tIns="0" rIns="0" bIns="0" anchor="ctr">
            <a:spAutoFit/>
          </a:bodyPr>
          <a:lstStyle/>
          <a:p>
            <a:r>
              <a:rPr lang="en-US" altLang="es-ES" sz="5400">
                <a:solidFill>
                  <a:srgbClr val="C5AC9A"/>
                </a:solidFill>
                <a:latin typeface="Calibri Light" panose="020F0302020204030204" pitchFamily="34" charset="0"/>
                <a:cs typeface="Calibri Light" panose="020F0302020204030204" pitchFamily="34" charset="0"/>
                <a:sym typeface="Myriad Pro Bold"/>
              </a:rPr>
              <a:t>+40</a:t>
            </a:r>
            <a:endParaRPr lang="en-US" sz="5400">
              <a:solidFill>
                <a:srgbClr val="C5AC9A"/>
              </a:solidFill>
              <a:latin typeface="Calibri Light" panose="020F0302020204030204" pitchFamily="34" charset="0"/>
              <a:cs typeface="Calibri Light" panose="020F0302020204030204" pitchFamily="34" charset="0"/>
            </a:endParaRPr>
          </a:p>
        </p:txBody>
      </p:sp>
      <p:sp>
        <p:nvSpPr>
          <p:cNvPr id="597" name="TextBox 2772">
            <a:extLst>
              <a:ext uri="{FF2B5EF4-FFF2-40B4-BE49-F238E27FC236}">
                <a16:creationId xmlns:a16="http://schemas.microsoft.com/office/drawing/2014/main" id="{3C71F9C1-9E76-8044-99C2-96F861ADD0DE}"/>
              </a:ext>
            </a:extLst>
          </p:cNvPr>
          <p:cNvSpPr txBox="1"/>
          <p:nvPr/>
        </p:nvSpPr>
        <p:spPr>
          <a:xfrm>
            <a:off x="4417182" y="1970187"/>
            <a:ext cx="1740016" cy="307777"/>
          </a:xfrm>
          <a:prstGeom prst="rect">
            <a:avLst/>
          </a:prstGeom>
          <a:noFill/>
        </p:spPr>
        <p:txBody>
          <a:bodyPr wrap="square" lIns="0">
            <a:spAutoFit/>
          </a:bodyPr>
          <a:lstStyle>
            <a:defPPr>
              <a:defRPr lang="en-US"/>
            </a:defPPr>
            <a:lvl1pPr>
              <a:defRPr sz="1400">
                <a:solidFill>
                  <a:schemeClr val="accent1"/>
                </a:solidFill>
                <a:latin typeface="Calibri" panose="020F0502020204030204" pitchFamily="34" charset="0"/>
                <a:ea typeface="+mn-ea"/>
                <a:cs typeface="Calibri" panose="020F0502020204030204" pitchFamily="34" charset="0"/>
              </a:defRPr>
            </a:lvl1pPr>
          </a:lstStyle>
          <a:p>
            <a:r>
              <a:rPr lang="es-ES" err="1">
                <a:solidFill>
                  <a:schemeClr val="tx1"/>
                </a:solidFill>
                <a:latin typeface="Calibri Light" panose="020F0302020204030204" pitchFamily="34" charset="0"/>
                <a:cs typeface="Calibri Light" panose="020F0302020204030204" pitchFamily="34" charset="0"/>
              </a:rPr>
              <a:t>Countries</a:t>
            </a:r>
            <a:r>
              <a:rPr lang="es-ES">
                <a:solidFill>
                  <a:schemeClr val="tx1"/>
                </a:solidFill>
                <a:latin typeface="Calibri Light" panose="020F0302020204030204" pitchFamily="34" charset="0"/>
                <a:cs typeface="Calibri Light" panose="020F0302020204030204" pitchFamily="34" charset="0"/>
              </a:rPr>
              <a:t> </a:t>
            </a:r>
            <a:r>
              <a:rPr lang="es-ES" err="1">
                <a:solidFill>
                  <a:schemeClr val="tx1"/>
                </a:solidFill>
                <a:latin typeface="Calibri Light" panose="020F0302020204030204" pitchFamily="34" charset="0"/>
                <a:cs typeface="Calibri Light" panose="020F0302020204030204" pitchFamily="34" charset="0"/>
              </a:rPr>
              <a:t>operations</a:t>
            </a:r>
            <a:endParaRPr lang="es-ES">
              <a:solidFill>
                <a:schemeClr val="tx1"/>
              </a:solidFill>
              <a:latin typeface="Calibri Light" panose="020F0302020204030204" pitchFamily="34" charset="0"/>
              <a:cs typeface="Calibri Light" panose="020F0302020204030204" pitchFamily="34" charset="0"/>
            </a:endParaRPr>
          </a:p>
        </p:txBody>
      </p:sp>
      <p:sp>
        <p:nvSpPr>
          <p:cNvPr id="591" name="Text Placeholder 24">
            <a:extLst>
              <a:ext uri="{FF2B5EF4-FFF2-40B4-BE49-F238E27FC236}">
                <a16:creationId xmlns:a16="http://schemas.microsoft.com/office/drawing/2014/main" id="{04BA7569-A6B6-0A4E-B382-384FBBB610CD}"/>
              </a:ext>
            </a:extLst>
          </p:cNvPr>
          <p:cNvSpPr txBox="1">
            <a:spLocks/>
          </p:cNvSpPr>
          <p:nvPr/>
        </p:nvSpPr>
        <p:spPr>
          <a:xfrm>
            <a:off x="345805" y="387189"/>
            <a:ext cx="7558011" cy="192596"/>
          </a:xfrm>
          <a:prstGeom prst="rect">
            <a:avLst/>
          </a:prstGeom>
        </p:spPr>
        <p:txBody>
          <a:bodyPr lIns="0" tIns="0" rIns="0" bIns="0"/>
          <a:lstStyle>
            <a:lvl1pPr marL="0" indent="0" algn="l" rtl="0" eaLnBrk="0" fontAlgn="base" hangingPunct="0">
              <a:spcBef>
                <a:spcPts val="0"/>
              </a:spcBef>
              <a:spcAft>
                <a:spcPct val="0"/>
              </a:spcAft>
              <a:buSzPct val="171000"/>
              <a:buFont typeface="Gill Sans" charset="0"/>
              <a:buNone/>
              <a:defRPr sz="2000">
                <a:solidFill>
                  <a:schemeClr val="bg1"/>
                </a:solidFill>
                <a:latin typeface="Montserrat" panose="00000500000000000000" pitchFamily="2" charset="0"/>
                <a:ea typeface="+mn-ea"/>
                <a:cs typeface="+mn-cs"/>
                <a:sym typeface="Gill Sans" charset="0"/>
              </a:defRPr>
            </a:lvl1pPr>
            <a:lvl2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2pPr>
            <a:lvl3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3pPr>
            <a:lvl4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4pPr>
            <a:lvl5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5pPr>
            <a:lvl6pPr marL="2505296"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6pPr>
            <a:lvl7pPr marL="2871925"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7pPr>
            <a:lvl8pPr marL="3238553"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8pPr>
            <a:lvl9pPr marL="3605182"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9pPr>
          </a:lstStyle>
          <a:p>
            <a:endParaRPr lang="es-ES" sz="1200">
              <a:solidFill>
                <a:schemeClr val="tx1"/>
              </a:solidFill>
              <a:latin typeface="+mj-lt"/>
            </a:endParaRPr>
          </a:p>
        </p:txBody>
      </p:sp>
      <p:sp>
        <p:nvSpPr>
          <p:cNvPr id="592" name="Title 23">
            <a:extLst>
              <a:ext uri="{FF2B5EF4-FFF2-40B4-BE49-F238E27FC236}">
                <a16:creationId xmlns:a16="http://schemas.microsoft.com/office/drawing/2014/main" id="{C1203C84-056B-D34A-A18C-C6FF91206B80}"/>
              </a:ext>
            </a:extLst>
          </p:cNvPr>
          <p:cNvSpPr txBox="1">
            <a:spLocks/>
          </p:cNvSpPr>
          <p:nvPr/>
        </p:nvSpPr>
        <p:spPr>
          <a:xfrm>
            <a:off x="345806" y="602086"/>
            <a:ext cx="7557800" cy="489634"/>
          </a:xfrm>
          <a:prstGeom prst="rect">
            <a:avLst/>
          </a:prstGeom>
        </p:spPr>
        <p:txBody>
          <a:bodyPr vert="horz" lIns="0" tIns="0" rIns="0" bIns="0" rtlCol="0" anchor="t">
            <a:noAutofit/>
          </a:bodyPr>
          <a:lstStyle>
            <a:lvl1pPr algn="l" rtl="0" eaLnBrk="0" fontAlgn="base" hangingPunct="0">
              <a:spcBef>
                <a:spcPct val="0"/>
              </a:spcBef>
              <a:spcAft>
                <a:spcPct val="0"/>
              </a:spcAft>
              <a:defRPr sz="4000">
                <a:solidFill>
                  <a:schemeClr val="bg1"/>
                </a:solidFill>
                <a:latin typeface="+mj-lt"/>
                <a:ea typeface="+mj-ea"/>
                <a:cs typeface="+mj-cs"/>
                <a:sym typeface="Gill Sans" charset="0"/>
              </a:defRPr>
            </a:lvl1pPr>
            <a:lvl2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2pPr>
            <a:lvl3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3pPr>
            <a:lvl4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4pPr>
            <a:lvl5pPr algn="ctr" rtl="0" eaLnBrk="0" fontAlgn="base" hangingPunct="0">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5pPr>
            <a:lvl6pPr marL="366629"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6pPr>
            <a:lvl7pPr marL="733257"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7pPr>
            <a:lvl8pPr marL="1099886"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8pPr>
            <a:lvl9pPr marL="1466515" algn="ctr" rtl="0" fontAlgn="base">
              <a:spcBef>
                <a:spcPct val="0"/>
              </a:spcBef>
              <a:spcAft>
                <a:spcPct val="0"/>
              </a:spcAft>
              <a:defRPr sz="6700">
                <a:solidFill>
                  <a:schemeClr val="tx1"/>
                </a:solidFill>
                <a:latin typeface="Gill Sans" charset="0"/>
                <a:ea typeface="ヒラギノ角ゴ ProN W3" charset="0"/>
                <a:cs typeface="ヒラギノ角ゴ ProN W3" charset="0"/>
                <a:sym typeface="Gill Sans" charset="0"/>
              </a:defRPr>
            </a:lvl9pPr>
          </a:lstStyle>
          <a:p>
            <a:r>
              <a:rPr lang="es-ES" sz="2000">
                <a:solidFill>
                  <a:srgbClr val="FF0000"/>
                </a:solidFill>
                <a:latin typeface="Calibri" panose="020F0502020204030204" pitchFamily="34" charset="0"/>
                <a:cs typeface="Calibri" panose="020F0502020204030204" pitchFamily="34" charset="0"/>
              </a:rPr>
              <a:t>ACCIONA ENERGÍA IN THE WORLD</a:t>
            </a:r>
          </a:p>
        </p:txBody>
      </p:sp>
      <p:pic>
        <p:nvPicPr>
          <p:cNvPr id="594" name="Gráfico 593">
            <a:extLst>
              <a:ext uri="{FF2B5EF4-FFF2-40B4-BE49-F238E27FC236}">
                <a16:creationId xmlns:a16="http://schemas.microsoft.com/office/drawing/2014/main" id="{A7D72FA5-7117-D646-97D6-34DB925F05F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11718" y="1850285"/>
            <a:ext cx="547200" cy="547200"/>
          </a:xfrm>
          <a:prstGeom prst="rect">
            <a:avLst/>
          </a:prstGeom>
        </p:spPr>
      </p:pic>
    </p:spTree>
    <p:extLst>
      <p:ext uri="{BB962C8B-B14F-4D97-AF65-F5344CB8AC3E}">
        <p14:creationId xmlns:p14="http://schemas.microsoft.com/office/powerpoint/2010/main" val="265576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750977-4FF6-18AD-39DB-E947304A1D9E}"/>
              </a:ext>
            </a:extLst>
          </p:cNvPr>
          <p:cNvSpPr/>
          <p:nvPr/>
        </p:nvSpPr>
        <p:spPr>
          <a:xfrm>
            <a:off x="541" y="0"/>
            <a:ext cx="3058572" cy="5145569"/>
          </a:xfrm>
          <a:prstGeom prst="rect">
            <a:avLst/>
          </a:prstGeom>
          <a:solidFill>
            <a:srgbClr val="E9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a:p>
        </p:txBody>
      </p:sp>
      <p:pic>
        <p:nvPicPr>
          <p:cNvPr id="16" name="Imagen 15">
            <a:extLst>
              <a:ext uri="{FF2B5EF4-FFF2-40B4-BE49-F238E27FC236}">
                <a16:creationId xmlns:a16="http://schemas.microsoft.com/office/drawing/2014/main" id="{C8CDC334-0833-C643-BF4D-021CB42C18D9}"/>
              </a:ext>
            </a:extLst>
          </p:cNvPr>
          <p:cNvPicPr>
            <a:picLocks noChangeAspect="1"/>
          </p:cNvPicPr>
          <p:nvPr/>
        </p:nvPicPr>
        <p:blipFill>
          <a:blip r:embed="rId3"/>
          <a:srcRect/>
          <a:stretch/>
        </p:blipFill>
        <p:spPr>
          <a:xfrm>
            <a:off x="561571" y="890526"/>
            <a:ext cx="1917251" cy="2520000"/>
          </a:xfrm>
          <a:prstGeom prst="rect">
            <a:avLst/>
          </a:prstGeom>
        </p:spPr>
      </p:pic>
      <p:sp>
        <p:nvSpPr>
          <p:cNvPr id="19" name="Título 1">
            <a:extLst>
              <a:ext uri="{FF2B5EF4-FFF2-40B4-BE49-F238E27FC236}">
                <a16:creationId xmlns:a16="http://schemas.microsoft.com/office/drawing/2014/main" id="{3EB98BEE-2DC3-E44D-BED3-1D008DF94E1C}"/>
              </a:ext>
            </a:extLst>
          </p:cNvPr>
          <p:cNvSpPr txBox="1">
            <a:spLocks/>
          </p:cNvSpPr>
          <p:nvPr/>
        </p:nvSpPr>
        <p:spPr>
          <a:xfrm>
            <a:off x="3465770" y="627534"/>
            <a:ext cx="4490606" cy="420365"/>
          </a:xfrm>
          <a:prstGeom prst="rect">
            <a:avLst/>
          </a:prstGeom>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err="1">
                <a:latin typeface="Calibri Light"/>
                <a:ea typeface="Calibri Light"/>
                <a:cs typeface="Calibri Light"/>
              </a:rPr>
              <a:t>Difference</a:t>
            </a:r>
            <a:r>
              <a:rPr lang="es-ES" b="1">
                <a:latin typeface="Calibri Light"/>
                <a:ea typeface="Calibri Light"/>
                <a:cs typeface="Calibri Light"/>
              </a:rPr>
              <a:t> </a:t>
            </a:r>
            <a:r>
              <a:rPr lang="es-ES" b="1" err="1">
                <a:latin typeface="Calibri Light"/>
                <a:ea typeface="Calibri Light"/>
                <a:cs typeface="Calibri Light"/>
              </a:rPr>
              <a:t>between</a:t>
            </a:r>
            <a:r>
              <a:rPr lang="es-ES" b="1">
                <a:latin typeface="Calibri Light"/>
                <a:ea typeface="Calibri Light"/>
                <a:cs typeface="Calibri Light"/>
              </a:rPr>
              <a:t> </a:t>
            </a:r>
            <a:r>
              <a:rPr lang="es-ES" b="1" err="1">
                <a:latin typeface="Calibri Light"/>
                <a:ea typeface="Calibri Light"/>
                <a:cs typeface="Calibri Light"/>
              </a:rPr>
              <a:t>Planning</a:t>
            </a:r>
            <a:r>
              <a:rPr lang="es-ES" b="1">
                <a:latin typeface="Calibri Light"/>
                <a:ea typeface="Calibri Light"/>
                <a:cs typeface="Calibri Light"/>
              </a:rPr>
              <a:t> and </a:t>
            </a:r>
            <a:r>
              <a:rPr lang="es-ES" b="1" err="1">
                <a:latin typeface="Calibri Light"/>
                <a:ea typeface="Calibri Light"/>
                <a:cs typeface="Calibri Light"/>
              </a:rPr>
              <a:t>Operation</a:t>
            </a:r>
            <a:endParaRPr lang="es-ES" b="1">
              <a:latin typeface="Calibri Light"/>
              <a:ea typeface="Calibri Light"/>
              <a:cs typeface="Calibri Light"/>
            </a:endParaRPr>
          </a:p>
        </p:txBody>
      </p:sp>
      <p:sp>
        <p:nvSpPr>
          <p:cNvPr id="21" name="Marcador de texto 4">
            <a:extLst>
              <a:ext uri="{FF2B5EF4-FFF2-40B4-BE49-F238E27FC236}">
                <a16:creationId xmlns:a16="http://schemas.microsoft.com/office/drawing/2014/main" id="{0DBA085E-2F2F-AD4A-B3F9-FE2C93E31451}"/>
              </a:ext>
            </a:extLst>
          </p:cNvPr>
          <p:cNvSpPr txBox="1">
            <a:spLocks/>
          </p:cNvSpPr>
          <p:nvPr/>
        </p:nvSpPr>
        <p:spPr>
          <a:xfrm>
            <a:off x="3465770" y="1131589"/>
            <a:ext cx="5354702" cy="3575411"/>
          </a:xfrm>
          <a:prstGeom prst="rect">
            <a:avLst/>
          </a:prstGeom>
        </p:spPr>
        <p:txBody>
          <a:bodyPr lIns="0" tIns="0" rIns="0" bIns="0" anchor="t"/>
          <a:lst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ltLang="es-ES" b="1">
                <a:solidFill>
                  <a:srgbClr val="000000"/>
                </a:solidFill>
                <a:latin typeface="Calibri"/>
                <a:ea typeface="ヒラギノ角ゴ ProN W3"/>
                <a:cs typeface="Calibri"/>
              </a:rPr>
              <a:t>Planning: </a:t>
            </a:r>
          </a:p>
          <a:p>
            <a:pPr marL="285750" indent="-285750">
              <a:buFont typeface="Arial" panose="020B0604020202020204" pitchFamily="34" charset="0"/>
              <a:buChar char="•"/>
            </a:pPr>
            <a:r>
              <a:rPr lang="da-DK" altLang="es-ES" b="1">
                <a:solidFill>
                  <a:srgbClr val="000000"/>
                </a:solidFill>
                <a:latin typeface="Calibri"/>
                <a:ea typeface="ヒラギノ角ゴ ProN W3"/>
                <a:cs typeface="Calibri"/>
              </a:rPr>
              <a:t>FIS Study:</a:t>
            </a:r>
            <a:r>
              <a:rPr lang="da-DK" altLang="es-ES">
                <a:solidFill>
                  <a:srgbClr val="000000"/>
                </a:solidFill>
                <a:latin typeface="Calibri"/>
                <a:ea typeface="ヒラギノ角ゴ ProN W3"/>
                <a:cs typeface="Calibri"/>
              </a:rPr>
              <a:t> </a:t>
            </a:r>
          </a:p>
          <a:p>
            <a:pPr marL="971550" lvl="1" indent="-285750"/>
            <a:r>
              <a:rPr lang="da-DK" altLang="es-ES" sz="1200">
                <a:solidFill>
                  <a:srgbClr val="000000"/>
                </a:solidFill>
                <a:latin typeface="Calibri"/>
                <a:ea typeface="ヒラギノ角ゴ ProN W3"/>
                <a:cs typeface="Calibri"/>
              </a:rPr>
              <a:t>Includes </a:t>
            </a:r>
            <a:r>
              <a:rPr lang="da-DK" altLang="es-ES" sz="1200" b="1">
                <a:solidFill>
                  <a:srgbClr val="000000"/>
                </a:solidFill>
                <a:latin typeface="Calibri"/>
                <a:ea typeface="ヒラギノ角ゴ ProN W3"/>
                <a:cs typeface="Calibri"/>
              </a:rPr>
              <a:t>Steady State</a:t>
            </a:r>
            <a:r>
              <a:rPr lang="da-DK" altLang="es-ES" sz="1200">
                <a:solidFill>
                  <a:srgbClr val="000000"/>
                </a:solidFill>
                <a:latin typeface="Calibri"/>
                <a:ea typeface="ヒラギノ角ゴ ProN W3"/>
                <a:cs typeface="Calibri"/>
              </a:rPr>
              <a:t>, </a:t>
            </a:r>
            <a:r>
              <a:rPr lang="da-DK" altLang="es-ES" sz="1200" b="1">
                <a:solidFill>
                  <a:srgbClr val="000000"/>
                </a:solidFill>
                <a:latin typeface="Calibri"/>
                <a:ea typeface="ヒラギノ角ゴ ProN W3"/>
                <a:cs typeface="Calibri"/>
              </a:rPr>
              <a:t>Short Circuit</a:t>
            </a:r>
            <a:r>
              <a:rPr lang="da-DK" altLang="es-ES" sz="1200">
                <a:solidFill>
                  <a:srgbClr val="000000"/>
                </a:solidFill>
                <a:latin typeface="Calibri"/>
                <a:ea typeface="ヒラギノ角ゴ ProN W3"/>
                <a:cs typeface="Calibri"/>
              </a:rPr>
              <a:t>, </a:t>
            </a:r>
            <a:r>
              <a:rPr lang="da-DK" altLang="es-ES" sz="1200" b="1">
                <a:solidFill>
                  <a:srgbClr val="000000"/>
                </a:solidFill>
                <a:latin typeface="Calibri"/>
                <a:ea typeface="ヒラギノ角ゴ ProN W3"/>
                <a:cs typeface="Calibri"/>
              </a:rPr>
              <a:t>Stability</a:t>
            </a:r>
            <a:r>
              <a:rPr lang="da-DK" altLang="es-ES" sz="1200">
                <a:solidFill>
                  <a:srgbClr val="000000"/>
                </a:solidFill>
                <a:latin typeface="Calibri"/>
                <a:ea typeface="ヒラギノ角ゴ ProN W3"/>
                <a:cs typeface="Calibri"/>
              </a:rPr>
              <a:t> and </a:t>
            </a:r>
            <a:r>
              <a:rPr lang="da-DK" altLang="es-ES" sz="1200" b="1">
                <a:solidFill>
                  <a:srgbClr val="000000"/>
                </a:solidFill>
                <a:latin typeface="Calibri"/>
                <a:ea typeface="ヒラギノ角ゴ ProN W3"/>
                <a:cs typeface="Calibri"/>
              </a:rPr>
              <a:t>Facility</a:t>
            </a:r>
            <a:r>
              <a:rPr lang="da-DK" altLang="es-ES" sz="1200">
                <a:solidFill>
                  <a:srgbClr val="000000"/>
                </a:solidFill>
                <a:latin typeface="Calibri"/>
                <a:ea typeface="ヒラギノ角ゴ ProN W3"/>
                <a:cs typeface="Calibri"/>
              </a:rPr>
              <a:t> analyses.</a:t>
            </a:r>
          </a:p>
          <a:p>
            <a:pPr marL="971550" lvl="1" indent="-285750"/>
            <a:r>
              <a:rPr lang="da-DK" altLang="es-ES" sz="1200">
                <a:solidFill>
                  <a:srgbClr val="000000"/>
                </a:solidFill>
                <a:latin typeface="Calibri"/>
                <a:ea typeface="ヒラギノ角ゴ ProN W3"/>
                <a:cs typeface="Calibri"/>
              </a:rPr>
              <a:t>All studies are conducted based on the injection at the </a:t>
            </a:r>
            <a:r>
              <a:rPr lang="da-DK" altLang="es-ES" sz="1200" b="1">
                <a:solidFill>
                  <a:srgbClr val="000000"/>
                </a:solidFill>
                <a:latin typeface="Calibri"/>
                <a:ea typeface="ヒラギノ角ゴ ProN W3"/>
                <a:cs typeface="Calibri"/>
              </a:rPr>
              <a:t>Point of Interconnection (POI) </a:t>
            </a:r>
            <a:r>
              <a:rPr lang="da-DK" altLang="es-ES" sz="1200">
                <a:solidFill>
                  <a:srgbClr val="000000"/>
                </a:solidFill>
                <a:latin typeface="Calibri"/>
                <a:ea typeface="ヒラギノ角ゴ ProN W3"/>
                <a:cs typeface="Calibri"/>
              </a:rPr>
              <a:t>rather than the generation from each individual unit.</a:t>
            </a:r>
          </a:p>
          <a:p>
            <a:pPr marL="971550" lvl="1" indent="-285750"/>
            <a:r>
              <a:rPr lang="da-DK" altLang="es-ES" sz="1200">
                <a:solidFill>
                  <a:srgbClr val="000000"/>
                </a:solidFill>
                <a:latin typeface="Calibri"/>
                <a:ea typeface="ヒラギノ角ゴ ProN W3"/>
                <a:cs typeface="Calibri"/>
              </a:rPr>
              <a:t>Studies </a:t>
            </a:r>
            <a:r>
              <a:rPr lang="da-DK" altLang="es-ES" sz="1200" b="1">
                <a:solidFill>
                  <a:srgbClr val="000000"/>
                </a:solidFill>
                <a:latin typeface="Calibri"/>
                <a:ea typeface="ヒラギノ角ゴ ProN W3"/>
                <a:cs typeface="Calibri"/>
              </a:rPr>
              <a:t>do not </a:t>
            </a:r>
            <a:r>
              <a:rPr lang="da-DK" altLang="es-ES" sz="1200">
                <a:solidFill>
                  <a:srgbClr val="000000"/>
                </a:solidFill>
                <a:latin typeface="Calibri"/>
                <a:ea typeface="ヒラギノ角ゴ ProN W3"/>
                <a:cs typeface="Calibri"/>
              </a:rPr>
              <a:t>consider the variability of the </a:t>
            </a:r>
            <a:r>
              <a:rPr lang="da-DK" altLang="es-ES" sz="1200" b="1">
                <a:solidFill>
                  <a:srgbClr val="000000"/>
                </a:solidFill>
                <a:latin typeface="Calibri"/>
                <a:ea typeface="ヒラギノ角ゴ ProN W3"/>
                <a:cs typeface="Calibri"/>
              </a:rPr>
              <a:t>primary resource</a:t>
            </a:r>
            <a:r>
              <a:rPr lang="da-DK" altLang="es-ES" sz="1200">
                <a:solidFill>
                  <a:srgbClr val="000000"/>
                </a:solidFill>
                <a:latin typeface="Calibri"/>
                <a:ea typeface="ヒラギノ角ゴ ProN W3"/>
                <a:cs typeface="Calibri"/>
              </a:rPr>
              <a:t>.</a:t>
            </a:r>
            <a:endParaRPr lang="da-DK" altLang="es-ES">
              <a:solidFill>
                <a:srgbClr val="000000"/>
              </a:solidFill>
              <a:latin typeface="Calibri"/>
              <a:ea typeface="ヒラギノ角ゴ ProN W3"/>
              <a:cs typeface="Calibri"/>
            </a:endParaRPr>
          </a:p>
          <a:p>
            <a:pPr marL="285750" indent="-285750">
              <a:buFont typeface="Arial" panose="020B0604020202020204" pitchFamily="34" charset="0"/>
              <a:buChar char="•"/>
            </a:pPr>
            <a:r>
              <a:rPr lang="da-DK" altLang="es-ES" b="1">
                <a:solidFill>
                  <a:srgbClr val="000000"/>
                </a:solidFill>
                <a:latin typeface="Calibri"/>
                <a:ea typeface="ヒラギノ角ゴ ProN W3"/>
                <a:cs typeface="Calibri"/>
              </a:rPr>
              <a:t>SGIA: </a:t>
            </a:r>
          </a:p>
          <a:p>
            <a:pPr marL="971550" lvl="1" indent="-285750"/>
            <a:r>
              <a:rPr lang="da-DK" altLang="es-ES" sz="1200" b="1">
                <a:solidFill>
                  <a:srgbClr val="000000"/>
                </a:solidFill>
                <a:latin typeface="Calibri"/>
                <a:ea typeface="ヒラギノ角ゴ ProN W3"/>
                <a:cs typeface="Calibri"/>
              </a:rPr>
              <a:t>Bilateral agreement </a:t>
            </a:r>
            <a:r>
              <a:rPr lang="da-DK" altLang="es-ES" sz="1200">
                <a:solidFill>
                  <a:srgbClr val="000000"/>
                </a:solidFill>
                <a:latin typeface="Calibri"/>
                <a:ea typeface="ヒラギノ角ゴ ProN W3"/>
                <a:cs typeface="Calibri"/>
              </a:rPr>
              <a:t>between the </a:t>
            </a:r>
            <a:r>
              <a:rPr lang="da-DK" altLang="es-ES" sz="1200" b="1">
                <a:solidFill>
                  <a:srgbClr val="000000"/>
                </a:solidFill>
                <a:latin typeface="Calibri"/>
                <a:ea typeface="ヒラギノ角ゴ ProN W3"/>
                <a:cs typeface="Calibri"/>
              </a:rPr>
              <a:t>Transmission Service Provider (TSP) </a:t>
            </a:r>
            <a:r>
              <a:rPr lang="da-DK" altLang="es-ES" sz="1200">
                <a:solidFill>
                  <a:srgbClr val="000000"/>
                </a:solidFill>
                <a:latin typeface="Calibri"/>
                <a:ea typeface="ヒラギノ角ゴ ProN W3"/>
                <a:cs typeface="Calibri"/>
              </a:rPr>
              <a:t>and the </a:t>
            </a:r>
            <a:r>
              <a:rPr lang="da-DK" altLang="es-ES" sz="1200" b="1">
                <a:solidFill>
                  <a:srgbClr val="000000"/>
                </a:solidFill>
                <a:latin typeface="Calibri"/>
                <a:ea typeface="ヒラギノ角ゴ ProN W3"/>
                <a:cs typeface="Calibri"/>
              </a:rPr>
              <a:t>generator.</a:t>
            </a:r>
            <a:endParaRPr lang="da-DK" altLang="es-ES" sz="1200">
              <a:solidFill>
                <a:srgbClr val="000000"/>
              </a:solidFill>
              <a:latin typeface="Calibri"/>
              <a:ea typeface="ヒラギノ角ゴ ProN W3"/>
              <a:cs typeface="Calibri"/>
            </a:endParaRPr>
          </a:p>
          <a:p>
            <a:pPr marL="971550" lvl="1" indent="-285750"/>
            <a:r>
              <a:rPr lang="da-DK" altLang="es-ES" sz="1200">
                <a:solidFill>
                  <a:srgbClr val="000000"/>
                </a:solidFill>
                <a:latin typeface="Calibri"/>
                <a:ea typeface="ヒラギノ角ゴ ProN W3"/>
                <a:cs typeface="Calibri"/>
              </a:rPr>
              <a:t>Specifies the </a:t>
            </a:r>
            <a:r>
              <a:rPr lang="da-DK" altLang="es-ES" sz="1200" b="1">
                <a:solidFill>
                  <a:srgbClr val="000000"/>
                </a:solidFill>
                <a:latin typeface="Calibri"/>
                <a:ea typeface="ヒラギノ角ゴ ProN W3"/>
                <a:cs typeface="Calibri"/>
              </a:rPr>
              <a:t>MW output at the POI, </a:t>
            </a:r>
            <a:r>
              <a:rPr lang="da-DK" altLang="es-ES" sz="1200">
                <a:solidFill>
                  <a:srgbClr val="000000"/>
                </a:solidFill>
                <a:latin typeface="Calibri"/>
                <a:ea typeface="ヒラギノ角ゴ ProN W3"/>
                <a:cs typeface="Calibri"/>
              </a:rPr>
              <a:t>not on a per-unit basis</a:t>
            </a:r>
          </a:p>
          <a:p>
            <a:r>
              <a:rPr lang="da-DK" altLang="es-ES" b="1">
                <a:solidFill>
                  <a:srgbClr val="000000"/>
                </a:solidFill>
                <a:latin typeface="Calibri"/>
                <a:ea typeface="ヒラギノ角ゴ ProN W3"/>
                <a:cs typeface="Calibri"/>
              </a:rPr>
              <a:t>Operation:</a:t>
            </a:r>
          </a:p>
          <a:p>
            <a:pPr marL="971550" lvl="1" indent="-285750"/>
            <a:r>
              <a:rPr lang="da-DK" altLang="es-ES" sz="1200" b="1">
                <a:solidFill>
                  <a:srgbClr val="000000"/>
                </a:solidFill>
                <a:latin typeface="Calibri"/>
                <a:ea typeface="ヒラギノ角ゴ ProN W3"/>
                <a:cs typeface="Calibri"/>
              </a:rPr>
              <a:t>ERCOT operates with two different High Reasonability Limits (HRLs) per unit</a:t>
            </a:r>
            <a:r>
              <a:rPr lang="da-DK" altLang="es-ES" sz="1200">
                <a:solidFill>
                  <a:srgbClr val="000000"/>
                </a:solidFill>
                <a:latin typeface="Calibri"/>
                <a:ea typeface="ヒラギノ角ゴ ProN W3"/>
                <a:cs typeface="Calibri"/>
              </a:rPr>
              <a:t> and generates an alert if a unit exceed its limit.</a:t>
            </a:r>
          </a:p>
          <a:p>
            <a:pPr marL="971550" lvl="1" indent="-285750"/>
            <a:r>
              <a:rPr lang="da-DK" altLang="es-ES" sz="1200" b="1">
                <a:solidFill>
                  <a:srgbClr val="000000"/>
                </a:solidFill>
                <a:latin typeface="Calibri"/>
                <a:ea typeface="ヒラギノ角ゴ ProN W3"/>
                <a:cs typeface="Calibri"/>
              </a:rPr>
              <a:t>Control is not limited to the POI level; </a:t>
            </a:r>
            <a:r>
              <a:rPr lang="da-DK" altLang="es-ES" sz="1200">
                <a:solidFill>
                  <a:srgbClr val="000000"/>
                </a:solidFill>
                <a:latin typeface="Calibri"/>
                <a:ea typeface="ヒラギノ角ゴ ProN W3"/>
                <a:cs typeface="Calibri"/>
              </a:rPr>
              <a:t>it also considers individual unit operation</a:t>
            </a:r>
            <a:endParaRPr lang="da-DK" altLang="es-ES" sz="1200" b="1">
              <a:solidFill>
                <a:srgbClr val="000000"/>
              </a:solidFill>
              <a:latin typeface="Calibri"/>
              <a:ea typeface="ヒラギノ角ゴ ProN W3"/>
              <a:cs typeface="Calibri"/>
            </a:endParaRPr>
          </a:p>
          <a:p>
            <a:r>
              <a:rPr lang="da-DK" altLang="es-ES">
                <a:solidFill>
                  <a:srgbClr val="000000"/>
                </a:solidFill>
                <a:latin typeface="Calibri"/>
                <a:ea typeface="ヒラギノ角ゴ ProN W3"/>
                <a:cs typeface="Calibri"/>
              </a:rPr>
              <a:t> </a:t>
            </a:r>
          </a:p>
          <a:p>
            <a:endParaRPr lang="da-DK" altLang="es-ES">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2" name="Marcador de texto 5">
            <a:extLst>
              <a:ext uri="{FF2B5EF4-FFF2-40B4-BE49-F238E27FC236}">
                <a16:creationId xmlns:a16="http://schemas.microsoft.com/office/drawing/2014/main" id="{0249AFA7-FEAF-3F49-88F1-4691130348A0}"/>
              </a:ext>
            </a:extLst>
          </p:cNvPr>
          <p:cNvSpPr txBox="1">
            <a:spLocks/>
          </p:cNvSpPr>
          <p:nvPr/>
        </p:nvSpPr>
        <p:spPr>
          <a:xfrm>
            <a:off x="395536" y="3852248"/>
            <a:ext cx="2319773" cy="854753"/>
          </a:xfrm>
          <a:prstGeom prst="rect">
            <a:avLst/>
          </a:prstGeom>
        </p:spPr>
        <p:txBody>
          <a:bodyPr lIns="0" tIns="0" rIns="0" bIns="0"/>
          <a:lstStyle>
            <a:lvl1pPr marL="0" indent="0" algn="l" defTabSz="914400" rtl="0" eaLnBrk="1" latinLnBrk="0" hangingPunct="1">
              <a:lnSpc>
                <a:spcPct val="90000"/>
              </a:lnSpc>
              <a:spcBef>
                <a:spcPts val="1000"/>
              </a:spcBef>
              <a:buFontTx/>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err="1">
                <a:solidFill>
                  <a:prstClr val="white"/>
                </a:solidFill>
                <a:latin typeface="Calibri Light" panose="020F0302020204030204" pitchFamily="34" charset="0"/>
                <a:cs typeface="Calibri Light" panose="020F0302020204030204" pitchFamily="34" charset="0"/>
                <a:sym typeface="Gill Sans" charset="0"/>
              </a:rPr>
              <a:t>Difference</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between</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planning</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stage</a:t>
            </a:r>
            <a:r>
              <a:rPr lang="es-ES" b="1">
                <a:solidFill>
                  <a:prstClr val="white"/>
                </a:solidFill>
                <a:latin typeface="Calibri Light" panose="020F0302020204030204" pitchFamily="34" charset="0"/>
                <a:cs typeface="Calibri Light" panose="020F0302020204030204" pitchFamily="34" charset="0"/>
                <a:sym typeface="Gill Sans" charset="0"/>
              </a:rPr>
              <a:t> and </a:t>
            </a:r>
            <a:r>
              <a:rPr lang="es-ES" b="1" err="1">
                <a:solidFill>
                  <a:prstClr val="white"/>
                </a:solidFill>
                <a:latin typeface="Calibri Light" panose="020F0302020204030204" pitchFamily="34" charset="0"/>
                <a:cs typeface="Calibri Light" panose="020F0302020204030204" pitchFamily="34" charset="0"/>
                <a:sym typeface="Gill Sans" charset="0"/>
              </a:rPr>
              <a:t>operation</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of</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facilities</a:t>
            </a:r>
            <a:endParaRPr lang="es-ES" b="1">
              <a:solidFill>
                <a:prstClr val="white"/>
              </a:solidFill>
              <a:latin typeface="Calibri Light" panose="020F0302020204030204" pitchFamily="34" charset="0"/>
              <a:cs typeface="Calibri Light" panose="020F0302020204030204" pitchFamily="34" charset="0"/>
              <a:sym typeface="Gill Sans" charset="0"/>
            </a:endParaRPr>
          </a:p>
        </p:txBody>
      </p:sp>
    </p:spTree>
    <p:extLst>
      <p:ext uri="{BB962C8B-B14F-4D97-AF65-F5344CB8AC3E}">
        <p14:creationId xmlns:p14="http://schemas.microsoft.com/office/powerpoint/2010/main" val="1939726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750977-4FF6-18AD-39DB-E947304A1D9E}"/>
              </a:ext>
            </a:extLst>
          </p:cNvPr>
          <p:cNvSpPr/>
          <p:nvPr/>
        </p:nvSpPr>
        <p:spPr>
          <a:xfrm>
            <a:off x="541" y="0"/>
            <a:ext cx="3058572" cy="5145569"/>
          </a:xfrm>
          <a:prstGeom prst="rect">
            <a:avLst/>
          </a:prstGeom>
          <a:solidFill>
            <a:srgbClr val="E9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a:p>
        </p:txBody>
      </p:sp>
      <p:pic>
        <p:nvPicPr>
          <p:cNvPr id="16" name="Imagen 15">
            <a:extLst>
              <a:ext uri="{FF2B5EF4-FFF2-40B4-BE49-F238E27FC236}">
                <a16:creationId xmlns:a16="http://schemas.microsoft.com/office/drawing/2014/main" id="{C8CDC334-0833-C643-BF4D-021CB42C18D9}"/>
              </a:ext>
            </a:extLst>
          </p:cNvPr>
          <p:cNvPicPr>
            <a:picLocks noChangeAspect="1"/>
          </p:cNvPicPr>
          <p:nvPr/>
        </p:nvPicPr>
        <p:blipFill>
          <a:blip r:embed="rId3"/>
          <a:srcRect/>
          <a:stretch/>
        </p:blipFill>
        <p:spPr>
          <a:xfrm>
            <a:off x="561571" y="890526"/>
            <a:ext cx="1917251" cy="2520000"/>
          </a:xfrm>
          <a:prstGeom prst="rect">
            <a:avLst/>
          </a:prstGeom>
          <a:noFill/>
        </p:spPr>
      </p:pic>
      <p:sp>
        <p:nvSpPr>
          <p:cNvPr id="19" name="Título 1">
            <a:extLst>
              <a:ext uri="{FF2B5EF4-FFF2-40B4-BE49-F238E27FC236}">
                <a16:creationId xmlns:a16="http://schemas.microsoft.com/office/drawing/2014/main" id="{3EB98BEE-2DC3-E44D-BED3-1D008DF94E1C}"/>
              </a:ext>
            </a:extLst>
          </p:cNvPr>
          <p:cNvSpPr txBox="1">
            <a:spLocks/>
          </p:cNvSpPr>
          <p:nvPr/>
        </p:nvSpPr>
        <p:spPr>
          <a:xfrm>
            <a:off x="3465770" y="627534"/>
            <a:ext cx="4490606" cy="420365"/>
          </a:xfrm>
          <a:prstGeom prst="rect">
            <a:avLst/>
          </a:prstGeom>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a:t>HRL </a:t>
            </a:r>
            <a:r>
              <a:rPr lang="es-ES" b="1" err="1"/>
              <a:t>explanation</a:t>
            </a:r>
            <a:r>
              <a:rPr lang="es-ES" b="1"/>
              <a:t>  </a:t>
            </a:r>
          </a:p>
        </p:txBody>
      </p:sp>
      <p:sp>
        <p:nvSpPr>
          <p:cNvPr id="21" name="Marcador de texto 4">
            <a:extLst>
              <a:ext uri="{FF2B5EF4-FFF2-40B4-BE49-F238E27FC236}">
                <a16:creationId xmlns:a16="http://schemas.microsoft.com/office/drawing/2014/main" id="{0DBA085E-2F2F-AD4A-B3F9-FE2C93E31451}"/>
              </a:ext>
            </a:extLst>
          </p:cNvPr>
          <p:cNvSpPr txBox="1">
            <a:spLocks/>
          </p:cNvSpPr>
          <p:nvPr/>
        </p:nvSpPr>
        <p:spPr>
          <a:xfrm>
            <a:off x="3465769" y="1221492"/>
            <a:ext cx="5116659" cy="3525082"/>
          </a:xfrm>
          <a:prstGeom prst="rect">
            <a:avLst/>
          </a:prstGeom>
        </p:spPr>
        <p:txBody>
          <a:bodyPr lIns="0" tIns="0" rIns="0" bIns="0"/>
          <a:lst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ltLang="es-ES" b="1">
                <a:solidFill>
                  <a:srgbClr val="000000"/>
                </a:solidFill>
                <a:latin typeface="Calibri" panose="020F0502020204030204" pitchFamily="34" charset="0"/>
                <a:ea typeface="ヒラギノ角ゴ ProN W3" charset="-128"/>
                <a:cs typeface="Calibri" panose="020F0502020204030204" pitchFamily="34" charset="0"/>
              </a:rPr>
              <a:t>High Reasonability Limit: </a:t>
            </a:r>
            <a:r>
              <a:rPr lang="da-DK" altLang="es-ES" i="1">
                <a:solidFill>
                  <a:srgbClr val="000000"/>
                </a:solidFill>
                <a:latin typeface="Calibri" panose="020F0502020204030204" pitchFamily="34" charset="0"/>
                <a:ea typeface="ヒラギノ角ゴ ProN W3" charset="-128"/>
                <a:cs typeface="Calibri" panose="020F0502020204030204" pitchFamily="34" charset="0"/>
              </a:rPr>
              <a:t>HRL, a theoretical value of net generation above </a:t>
            </a:r>
            <a:r>
              <a:rPr lang="en-US" altLang="es-ES" i="1">
                <a:solidFill>
                  <a:srgbClr val="000000"/>
                </a:solidFill>
                <a:latin typeface="Calibri" panose="020F0502020204030204" pitchFamily="34" charset="0"/>
                <a:ea typeface="ヒラギノ角ゴ ProN W3" charset="-128"/>
                <a:cs typeface="Calibri" panose="020F0502020204030204" pitchFamily="34" charset="0"/>
              </a:rPr>
              <a:t>which the generator is not expected to operate under most conceivable conditions. This value is used by ERCOT market systems to validate COP submissions of HSL, telemetered HSL, and certain offers which may have been entered in error by the QSE</a:t>
            </a:r>
            <a:r>
              <a:rPr lang="en-US" altLang="es-ES" i="1" baseline="34000">
                <a:solidFill>
                  <a:srgbClr val="000000"/>
                </a:solidFill>
                <a:latin typeface="Calibri" panose="020F0502020204030204" pitchFamily="34" charset="0"/>
                <a:ea typeface="ヒラギノ角ゴ ProN W3" charset="-128"/>
                <a:cs typeface="Calibri" panose="020F0502020204030204" pitchFamily="34" charset="0"/>
              </a:rPr>
              <a:t>(1) </a:t>
            </a:r>
            <a:r>
              <a:rPr lang="en-US" altLang="es-ES" i="1">
                <a:solidFill>
                  <a:srgbClr val="000000"/>
                </a:solidFill>
                <a:latin typeface="Calibri" panose="020F0502020204030204" pitchFamily="34" charset="0"/>
                <a:ea typeface="ヒラギノ角ゴ ProN W3" charset="-128"/>
                <a:cs typeface="Calibri" panose="020F0502020204030204" pitchFamily="34" charset="0"/>
              </a:rPr>
              <a:t>.</a:t>
            </a:r>
          </a:p>
          <a:p>
            <a:endParaRPr lang="en-US" altLang="es-ES">
              <a:solidFill>
                <a:srgbClr val="000000"/>
              </a:solidFill>
              <a:latin typeface="Calibri" panose="020F0502020204030204" pitchFamily="34" charset="0"/>
              <a:ea typeface="ヒラギノ角ゴ ProN W3" charset="-128"/>
              <a:cs typeface="Calibri" panose="020F0502020204030204" pitchFamily="34" charset="0"/>
            </a:endParaRPr>
          </a:p>
          <a:p>
            <a:r>
              <a:rPr lang="en-US"/>
              <a:t>HRL was particularly </a:t>
            </a:r>
            <a:r>
              <a:rPr lang="en-US" b="1"/>
              <a:t>relevant for steam turbines, coal plants, and other non-inverter-based resources</a:t>
            </a:r>
            <a:r>
              <a:rPr lang="en-US"/>
              <a:t>, where generating units often vary in </a:t>
            </a:r>
            <a:r>
              <a:rPr lang="en-US" b="1"/>
              <a:t>age, efficiency, and production costs</a:t>
            </a:r>
            <a:r>
              <a:rPr lang="en-US"/>
              <a:t>. In contrast, inverter-based resources </a:t>
            </a:r>
            <a:r>
              <a:rPr lang="en-US" b="1"/>
              <a:t>(IBRs</a:t>
            </a:r>
            <a:r>
              <a:rPr lang="en-US"/>
              <a:t>) are typically built simultaneously, utilizing </a:t>
            </a:r>
            <a:r>
              <a:rPr lang="en-US" b="1"/>
              <a:t>uniform technology and resource characteristics</a:t>
            </a:r>
            <a:r>
              <a:rPr lang="en-US"/>
              <a:t>. As a result, IBR plants tend to have more standardized performance and cost structures.</a:t>
            </a:r>
            <a:endParaRPr lang="da-DK" altLang="es-ES">
              <a:solidFill>
                <a:srgbClr val="000000"/>
              </a:solidFill>
              <a:latin typeface="Calibri" panose="020F0502020204030204" pitchFamily="34" charset="0"/>
              <a:ea typeface="ヒラギノ角ゴ ProN W3" charset="-128"/>
              <a:cs typeface="Calibri" panose="020F0502020204030204" pitchFamily="34" charset="0"/>
            </a:endParaRPr>
          </a:p>
          <a:p>
            <a:endParaRPr lang="da-DK" altLang="es-ES">
              <a:solidFill>
                <a:srgbClr val="000000"/>
              </a:solidFill>
              <a:latin typeface="Calibri" panose="020F0502020204030204" pitchFamily="34" charset="0"/>
              <a:ea typeface="ヒラギノ角ゴ ProN W3" charset="-128"/>
              <a:cs typeface="Calibri" panose="020F0502020204030204" pitchFamily="34" charset="0"/>
            </a:endParaRPr>
          </a:p>
        </p:txBody>
      </p:sp>
      <p:sp>
        <p:nvSpPr>
          <p:cNvPr id="22" name="Marcador de texto 5">
            <a:extLst>
              <a:ext uri="{FF2B5EF4-FFF2-40B4-BE49-F238E27FC236}">
                <a16:creationId xmlns:a16="http://schemas.microsoft.com/office/drawing/2014/main" id="{0249AFA7-FEAF-3F49-88F1-4691130348A0}"/>
              </a:ext>
            </a:extLst>
          </p:cNvPr>
          <p:cNvSpPr txBox="1">
            <a:spLocks/>
          </p:cNvSpPr>
          <p:nvPr/>
        </p:nvSpPr>
        <p:spPr>
          <a:xfrm>
            <a:off x="395536" y="3852248"/>
            <a:ext cx="2319773" cy="854753"/>
          </a:xfrm>
          <a:prstGeom prst="rect">
            <a:avLst/>
          </a:prstGeom>
        </p:spPr>
        <p:txBody>
          <a:bodyPr lIns="0" tIns="0" rIns="0" bIns="0"/>
          <a:lstStyle>
            <a:lvl1pPr marL="0" indent="0" algn="l" defTabSz="914400" rtl="0" eaLnBrk="1" latinLnBrk="0" hangingPunct="1">
              <a:lnSpc>
                <a:spcPct val="90000"/>
              </a:lnSpc>
              <a:spcBef>
                <a:spcPts val="1000"/>
              </a:spcBef>
              <a:buFontTx/>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a:solidFill>
                  <a:prstClr val="white"/>
                </a:solidFill>
                <a:latin typeface="Calibri Light" panose="020F0302020204030204" pitchFamily="34" charset="0"/>
                <a:cs typeface="Calibri Light" panose="020F0302020204030204" pitchFamily="34" charset="0"/>
                <a:sym typeface="Gill Sans" charset="0"/>
              </a:rPr>
              <a:t>High </a:t>
            </a:r>
            <a:r>
              <a:rPr lang="es-ES" b="1" err="1">
                <a:solidFill>
                  <a:prstClr val="white"/>
                </a:solidFill>
                <a:latin typeface="Calibri Light" panose="020F0302020204030204" pitchFamily="34" charset="0"/>
                <a:cs typeface="Calibri Light" panose="020F0302020204030204" pitchFamily="34" charset="0"/>
                <a:sym typeface="Gill Sans" charset="0"/>
              </a:rPr>
              <a:t>Reasonability</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Limit</a:t>
            </a:r>
            <a:endParaRPr lang="es-ES" b="1">
              <a:solidFill>
                <a:prstClr val="white"/>
              </a:solidFill>
              <a:latin typeface="Calibri Light" panose="020F0302020204030204" pitchFamily="34" charset="0"/>
              <a:cs typeface="Calibri Light" panose="020F0302020204030204" pitchFamily="34" charset="0"/>
              <a:sym typeface="Gill Sans" charset="0"/>
            </a:endParaRPr>
          </a:p>
        </p:txBody>
      </p:sp>
      <p:sp>
        <p:nvSpPr>
          <p:cNvPr id="2" name="TextBox 1">
            <a:extLst>
              <a:ext uri="{FF2B5EF4-FFF2-40B4-BE49-F238E27FC236}">
                <a16:creationId xmlns:a16="http://schemas.microsoft.com/office/drawing/2014/main" id="{D5539553-2C38-42F9-A17A-F85A3F45EC4C}"/>
              </a:ext>
            </a:extLst>
          </p:cNvPr>
          <p:cNvSpPr txBox="1"/>
          <p:nvPr/>
        </p:nvSpPr>
        <p:spPr>
          <a:xfrm>
            <a:off x="3113087" y="4746574"/>
            <a:ext cx="5312755" cy="215444"/>
          </a:xfrm>
          <a:prstGeom prst="rect">
            <a:avLst/>
          </a:prstGeom>
          <a:noFill/>
        </p:spPr>
        <p:txBody>
          <a:bodyPr wrap="square" rtlCol="0">
            <a:spAutoFit/>
          </a:bodyPr>
          <a:lstStyle/>
          <a:p>
            <a:r>
              <a:rPr lang="en-US" sz="800">
                <a:solidFill>
                  <a:schemeClr val="bg2">
                    <a:lumMod val="75000"/>
                  </a:schemeClr>
                </a:solidFill>
              </a:rPr>
              <a:t>(1): ERCOT Resource Registration Glossary</a:t>
            </a:r>
          </a:p>
        </p:txBody>
      </p:sp>
    </p:spTree>
    <p:extLst>
      <p:ext uri="{BB962C8B-B14F-4D97-AF65-F5344CB8AC3E}">
        <p14:creationId xmlns:p14="http://schemas.microsoft.com/office/powerpoint/2010/main" val="2698863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750977-4FF6-18AD-39DB-E947304A1D9E}"/>
              </a:ext>
            </a:extLst>
          </p:cNvPr>
          <p:cNvSpPr/>
          <p:nvPr/>
        </p:nvSpPr>
        <p:spPr>
          <a:xfrm>
            <a:off x="541" y="0"/>
            <a:ext cx="3058572" cy="5145569"/>
          </a:xfrm>
          <a:prstGeom prst="rect">
            <a:avLst/>
          </a:prstGeom>
          <a:solidFill>
            <a:srgbClr val="E910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816"/>
          </a:p>
        </p:txBody>
      </p:sp>
      <p:pic>
        <p:nvPicPr>
          <p:cNvPr id="16" name="Imagen 15">
            <a:extLst>
              <a:ext uri="{FF2B5EF4-FFF2-40B4-BE49-F238E27FC236}">
                <a16:creationId xmlns:a16="http://schemas.microsoft.com/office/drawing/2014/main" id="{C8CDC334-0833-C643-BF4D-021CB42C18D9}"/>
              </a:ext>
            </a:extLst>
          </p:cNvPr>
          <p:cNvPicPr>
            <a:picLocks noChangeAspect="1"/>
          </p:cNvPicPr>
          <p:nvPr/>
        </p:nvPicPr>
        <p:blipFill>
          <a:blip r:embed="rId3"/>
          <a:srcRect/>
          <a:stretch/>
        </p:blipFill>
        <p:spPr>
          <a:xfrm>
            <a:off x="561571" y="890526"/>
            <a:ext cx="1917251" cy="2520000"/>
          </a:xfrm>
          <a:prstGeom prst="rect">
            <a:avLst/>
          </a:prstGeom>
        </p:spPr>
      </p:pic>
      <p:sp>
        <p:nvSpPr>
          <p:cNvPr id="19" name="Título 1">
            <a:extLst>
              <a:ext uri="{FF2B5EF4-FFF2-40B4-BE49-F238E27FC236}">
                <a16:creationId xmlns:a16="http://schemas.microsoft.com/office/drawing/2014/main" id="{3EB98BEE-2DC3-E44D-BED3-1D008DF94E1C}"/>
              </a:ext>
            </a:extLst>
          </p:cNvPr>
          <p:cNvSpPr txBox="1">
            <a:spLocks/>
          </p:cNvSpPr>
          <p:nvPr/>
        </p:nvSpPr>
        <p:spPr>
          <a:xfrm>
            <a:off x="3465769" y="470161"/>
            <a:ext cx="4490606" cy="420365"/>
          </a:xfrm>
          <a:prstGeom prst="rect">
            <a:avLst/>
          </a:prstGeom>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a:t>Solar </a:t>
            </a:r>
            <a:r>
              <a:rPr lang="es-ES" b="1" err="1"/>
              <a:t>Plant</a:t>
            </a:r>
            <a:r>
              <a:rPr lang="es-ES" b="1"/>
              <a:t> in ERCOT</a:t>
            </a:r>
          </a:p>
        </p:txBody>
      </p:sp>
      <p:sp>
        <p:nvSpPr>
          <p:cNvPr id="21" name="Marcador de texto 4">
            <a:extLst>
              <a:ext uri="{FF2B5EF4-FFF2-40B4-BE49-F238E27FC236}">
                <a16:creationId xmlns:a16="http://schemas.microsoft.com/office/drawing/2014/main" id="{0DBA085E-2F2F-AD4A-B3F9-FE2C93E31451}"/>
              </a:ext>
            </a:extLst>
          </p:cNvPr>
          <p:cNvSpPr txBox="1">
            <a:spLocks/>
          </p:cNvSpPr>
          <p:nvPr/>
        </p:nvSpPr>
        <p:spPr>
          <a:xfrm>
            <a:off x="3465769" y="978695"/>
            <a:ext cx="5116659" cy="3825304"/>
          </a:xfrm>
          <a:prstGeom prst="rect">
            <a:avLst/>
          </a:prstGeom>
        </p:spPr>
        <p:txBody>
          <a:bodyPr lIns="0" tIns="0" rIns="0" bIns="0"/>
          <a:lstStyle>
            <a:lvl1pPr marL="0" indent="0" algn="l" defTabSz="914400" rtl="0" eaLnBrk="1" latinLnBrk="0" hangingPunct="1">
              <a:lnSpc>
                <a:spcPct val="90000"/>
              </a:lnSpc>
              <a:spcBef>
                <a:spcPts val="1000"/>
              </a:spcBef>
              <a:buFontTx/>
              <a:buNone/>
              <a:defRPr sz="1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Configuration:</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 2 units controlled by </a:t>
            </a:r>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1 Power Plant Controller (PPC/EMS). </a:t>
            </a:r>
          </a:p>
          <a:p>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SGIA Specifications: </a:t>
            </a:r>
          </a:p>
          <a:p>
            <a:pPr marL="857250" lvl="1"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Plant capacity</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 300MW -&gt; </a:t>
            </a:r>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Reactive Power Requirement</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 98.7MVAr</a:t>
            </a:r>
          </a:p>
          <a:p>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Total Installed Capacity: </a:t>
            </a:r>
          </a:p>
          <a:p>
            <a:pPr marL="857250" lvl="1"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Available Active Power :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350MW </a:t>
            </a:r>
          </a:p>
          <a:p>
            <a:pPr marL="1314450" lvl="2" indent="-171450"/>
            <a:r>
              <a:rPr lang="da-DK" altLang="es-ES" sz="800" dirty="0">
                <a:solidFill>
                  <a:srgbClr val="000000"/>
                </a:solidFill>
                <a:latin typeface="Calibri" panose="020F0502020204030204" pitchFamily="34" charset="0"/>
                <a:ea typeface="ヒラギノ角ゴ ProN W3" charset="-128"/>
                <a:cs typeface="Calibri" panose="020F0502020204030204" pitchFamily="34" charset="0"/>
              </a:rPr>
              <a:t>The number of solar panels is oversized to maximize the radiation exposure (More DC power available)</a:t>
            </a:r>
          </a:p>
          <a:p>
            <a:pPr marL="1314450" lvl="2" indent="-171450"/>
            <a:r>
              <a:rPr lang="da-DK" altLang="es-ES" sz="800" dirty="0">
                <a:solidFill>
                  <a:srgbClr val="000000"/>
                </a:solidFill>
                <a:latin typeface="Calibri" panose="020F0502020204030204" pitchFamily="34" charset="0"/>
                <a:ea typeface="ヒラギノ角ゴ ProN W3" charset="-128"/>
                <a:cs typeface="Calibri" panose="020F0502020204030204" pitchFamily="34" charset="0"/>
              </a:rPr>
              <a:t>Number of inverters can be larger to avoid capacitor banks.</a:t>
            </a:r>
          </a:p>
          <a:p>
            <a:pPr marL="857250" lvl="1"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Reactive Power: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110 MVar </a:t>
            </a:r>
          </a:p>
          <a:p>
            <a:pPr marL="857250" lvl="1"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Unit 1: </a:t>
            </a:r>
          </a:p>
          <a:p>
            <a:pPr marL="1314450" lvl="2"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High Reasonability Limit (HRL):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160MW</a:t>
            </a:r>
          </a:p>
          <a:p>
            <a:pPr marL="1314450" lvl="2"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Active Power: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180MW</a:t>
            </a:r>
          </a:p>
          <a:p>
            <a:pPr marL="1314450" lvl="2"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Reactive Capability: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60MVar</a:t>
            </a:r>
          </a:p>
          <a:p>
            <a:pPr marL="857250" lvl="1"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Unit 2: </a:t>
            </a:r>
          </a:p>
          <a:p>
            <a:pPr marL="1314450" lvl="2"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High Reasonability Limit (HRL):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140MW</a:t>
            </a:r>
          </a:p>
          <a:p>
            <a:pPr marL="1314450" lvl="2"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Active capacity: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170 MW</a:t>
            </a:r>
          </a:p>
          <a:p>
            <a:pPr marL="1314450" lvl="2" indent="-171450"/>
            <a:r>
              <a:rPr lang="da-DK" altLang="es-ES" sz="1200" b="1" dirty="0">
                <a:solidFill>
                  <a:srgbClr val="000000"/>
                </a:solidFill>
                <a:latin typeface="Calibri" panose="020F0502020204030204" pitchFamily="34" charset="0"/>
                <a:ea typeface="ヒラギノ角ゴ ProN W3" charset="-128"/>
                <a:cs typeface="Calibri" panose="020F0502020204030204" pitchFamily="34" charset="0"/>
              </a:rPr>
              <a:t>Reactive capability: </a:t>
            </a:r>
            <a:r>
              <a:rPr lang="da-DK" altLang="es-ES" sz="1200" dirty="0">
                <a:solidFill>
                  <a:srgbClr val="000000"/>
                </a:solidFill>
                <a:latin typeface="Calibri" panose="020F0502020204030204" pitchFamily="34" charset="0"/>
                <a:ea typeface="ヒラギノ角ゴ ProN W3" charset="-128"/>
                <a:cs typeface="Calibri" panose="020F0502020204030204" pitchFamily="34" charset="0"/>
              </a:rPr>
              <a:t>50MVar</a:t>
            </a:r>
          </a:p>
        </p:txBody>
      </p:sp>
      <p:sp>
        <p:nvSpPr>
          <p:cNvPr id="22" name="Marcador de texto 5">
            <a:extLst>
              <a:ext uri="{FF2B5EF4-FFF2-40B4-BE49-F238E27FC236}">
                <a16:creationId xmlns:a16="http://schemas.microsoft.com/office/drawing/2014/main" id="{0249AFA7-FEAF-3F49-88F1-4691130348A0}"/>
              </a:ext>
            </a:extLst>
          </p:cNvPr>
          <p:cNvSpPr txBox="1">
            <a:spLocks/>
          </p:cNvSpPr>
          <p:nvPr/>
        </p:nvSpPr>
        <p:spPr>
          <a:xfrm>
            <a:off x="395536" y="3852248"/>
            <a:ext cx="2319773" cy="854753"/>
          </a:xfrm>
          <a:prstGeom prst="rect">
            <a:avLst/>
          </a:prstGeom>
        </p:spPr>
        <p:txBody>
          <a:bodyPr lIns="0" tIns="0" rIns="0" bIns="0"/>
          <a:lstStyle>
            <a:lvl1pPr marL="0" indent="0" algn="l" defTabSz="914400" rtl="0" eaLnBrk="1" latinLnBrk="0" hangingPunct="1">
              <a:lnSpc>
                <a:spcPct val="90000"/>
              </a:lnSpc>
              <a:spcBef>
                <a:spcPts val="1000"/>
              </a:spcBef>
              <a:buFontTx/>
              <a:buNone/>
              <a:defRPr sz="20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b="1" err="1">
                <a:solidFill>
                  <a:prstClr val="white"/>
                </a:solidFill>
                <a:latin typeface="Calibri Light" panose="020F0302020204030204" pitchFamily="34" charset="0"/>
                <a:cs typeface="Calibri Light" panose="020F0302020204030204" pitchFamily="34" charset="0"/>
                <a:sym typeface="Gill Sans" charset="0"/>
              </a:rPr>
              <a:t>Plant</a:t>
            </a:r>
            <a:r>
              <a:rPr lang="es-ES" b="1">
                <a:solidFill>
                  <a:prstClr val="white"/>
                </a:solidFill>
                <a:latin typeface="Calibri Light" panose="020F0302020204030204" pitchFamily="34" charset="0"/>
                <a:cs typeface="Calibri Light" panose="020F0302020204030204" pitchFamily="34" charset="0"/>
                <a:sym typeface="Gill Sans" charset="0"/>
              </a:rPr>
              <a:t> </a:t>
            </a:r>
            <a:r>
              <a:rPr lang="es-ES" b="1" err="1">
                <a:solidFill>
                  <a:prstClr val="white"/>
                </a:solidFill>
                <a:latin typeface="Calibri Light" panose="020F0302020204030204" pitchFamily="34" charset="0"/>
                <a:cs typeface="Calibri Light" panose="020F0302020204030204" pitchFamily="34" charset="0"/>
                <a:sym typeface="Gill Sans" charset="0"/>
              </a:rPr>
              <a:t>description</a:t>
            </a:r>
            <a:endParaRPr lang="es-ES" b="1">
              <a:solidFill>
                <a:prstClr val="white"/>
              </a:solidFill>
              <a:latin typeface="Calibri Light" panose="020F0302020204030204" pitchFamily="34" charset="0"/>
              <a:cs typeface="Calibri Light" panose="020F0302020204030204" pitchFamily="34" charset="0"/>
              <a:sym typeface="Gill Sans" charset="0"/>
            </a:endParaRPr>
          </a:p>
        </p:txBody>
      </p:sp>
    </p:spTree>
    <p:extLst>
      <p:ext uri="{BB962C8B-B14F-4D97-AF65-F5344CB8AC3E}">
        <p14:creationId xmlns:p14="http://schemas.microsoft.com/office/powerpoint/2010/main" val="1300140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5F1E5351-7DF5-B14C-8416-AD54FA37E090}"/>
              </a:ext>
            </a:extLst>
          </p:cNvPr>
          <p:cNvSpPr txBox="1">
            <a:spLocks/>
          </p:cNvSpPr>
          <p:nvPr/>
        </p:nvSpPr>
        <p:spPr>
          <a:xfrm>
            <a:off x="347270" y="627534"/>
            <a:ext cx="7537097" cy="420365"/>
          </a:xfrm>
          <a:prstGeom prst="rect">
            <a:avLst/>
          </a:prstGeom>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a:t>Case 1: </a:t>
            </a:r>
            <a:r>
              <a:rPr lang="es-ES" b="1" err="1"/>
              <a:t>Perfect</a:t>
            </a:r>
            <a:r>
              <a:rPr lang="es-ES" b="1"/>
              <a:t> </a:t>
            </a:r>
            <a:r>
              <a:rPr lang="es-ES" b="1" err="1"/>
              <a:t>Conditions</a:t>
            </a:r>
            <a:r>
              <a:rPr lang="es-ES" b="1"/>
              <a:t>, </a:t>
            </a:r>
            <a:r>
              <a:rPr lang="es-ES" b="1" err="1"/>
              <a:t>very</a:t>
            </a:r>
            <a:r>
              <a:rPr lang="es-ES" b="1"/>
              <a:t> </a:t>
            </a:r>
            <a:r>
              <a:rPr lang="es-ES" b="1" err="1"/>
              <a:t>sunny</a:t>
            </a:r>
            <a:r>
              <a:rPr lang="es-ES" b="1"/>
              <a:t> </a:t>
            </a:r>
            <a:r>
              <a:rPr lang="es-ES" b="1" err="1"/>
              <a:t>day</a:t>
            </a:r>
            <a:r>
              <a:rPr lang="es-ES" b="1"/>
              <a:t> </a:t>
            </a:r>
          </a:p>
        </p:txBody>
      </p:sp>
      <p:sp>
        <p:nvSpPr>
          <p:cNvPr id="21" name="Subtítulo 2">
            <a:extLst>
              <a:ext uri="{FF2B5EF4-FFF2-40B4-BE49-F238E27FC236}">
                <a16:creationId xmlns:a16="http://schemas.microsoft.com/office/drawing/2014/main" id="{0150FA31-547E-B649-AB7F-8DA3DE0FB410}"/>
              </a:ext>
            </a:extLst>
          </p:cNvPr>
          <p:cNvSpPr txBox="1">
            <a:spLocks/>
          </p:cNvSpPr>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lnSpc>
                <a:spcPct val="90000"/>
              </a:lnSpc>
              <a:spcBef>
                <a:spcPts val="0"/>
              </a:spcBef>
              <a:spcAft>
                <a:spcPct val="0"/>
              </a:spcAft>
              <a:buSzPct val="171000"/>
              <a:buFont typeface="Gill Sans" charset="0"/>
              <a:buNone/>
              <a:defRPr lang="es-ES" sz="1200" kern="0" dirty="0">
                <a:solidFill>
                  <a:srgbClr val="000000"/>
                </a:solidFill>
                <a:latin typeface="Calibri Light" panose="020F0302020204030204" pitchFamily="34" charset="0"/>
                <a:ea typeface="+mn-ea"/>
                <a:cs typeface="Calibri Light" panose="020F0302020204030204" pitchFamily="34" charset="0"/>
                <a:sym typeface="Gill Sans"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pic>
        <p:nvPicPr>
          <p:cNvPr id="32" name="Gráfico 11">
            <a:extLst>
              <a:ext uri="{FF2B5EF4-FFF2-40B4-BE49-F238E27FC236}">
                <a16:creationId xmlns:a16="http://schemas.microsoft.com/office/drawing/2014/main" id="{439E50C5-2A12-3F53-4967-86A6EDD3B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0192" y="987574"/>
            <a:ext cx="1178148" cy="1178148"/>
          </a:xfrm>
          <a:prstGeom prst="rect">
            <a:avLst/>
          </a:prstGeom>
        </p:spPr>
      </p:pic>
      <p:cxnSp>
        <p:nvCxnSpPr>
          <p:cNvPr id="35" name="Straight Connector 34">
            <a:extLst>
              <a:ext uri="{FF2B5EF4-FFF2-40B4-BE49-F238E27FC236}">
                <a16:creationId xmlns:a16="http://schemas.microsoft.com/office/drawing/2014/main" id="{2BFCECA6-49CF-9784-E849-C9A8263D8A29}"/>
              </a:ext>
            </a:extLst>
          </p:cNvPr>
          <p:cNvCxnSpPr>
            <a:cxnSpLocks/>
          </p:cNvCxnSpPr>
          <p:nvPr/>
        </p:nvCxnSpPr>
        <p:spPr>
          <a:xfrm>
            <a:off x="2206511" y="2715766"/>
            <a:ext cx="4730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588EE0-BDE8-5ABB-017E-5D1DC3983D1A}"/>
              </a:ext>
            </a:extLst>
          </p:cNvPr>
          <p:cNvCxnSpPr>
            <a:cxnSpLocks/>
          </p:cNvCxnSpPr>
          <p:nvPr/>
        </p:nvCxnSpPr>
        <p:spPr>
          <a:xfrm flipV="1">
            <a:off x="6937490" y="2715766"/>
            <a:ext cx="0"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6" descr="icono de línea de transformador 7230182 Vector en Vecteezy">
            <a:extLst>
              <a:ext uri="{FF2B5EF4-FFF2-40B4-BE49-F238E27FC236}">
                <a16:creationId xmlns:a16="http://schemas.microsoft.com/office/drawing/2014/main" id="{790B26A8-8139-DD10-0B1D-E22B78C36D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3" y="3119786"/>
            <a:ext cx="698532" cy="77435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C18BA096-B091-806C-DECA-7C8BAEE4AC88}"/>
              </a:ext>
            </a:extLst>
          </p:cNvPr>
          <p:cNvCxnSpPr>
            <a:cxnSpLocks/>
          </p:cNvCxnSpPr>
          <p:nvPr/>
        </p:nvCxnSpPr>
        <p:spPr>
          <a:xfrm flipH="1" flipV="1">
            <a:off x="2206511" y="2715766"/>
            <a:ext cx="11951"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4" descr="icono de línea de transformador 7230182 Vector en Vecteezy">
            <a:extLst>
              <a:ext uri="{FF2B5EF4-FFF2-40B4-BE49-F238E27FC236}">
                <a16:creationId xmlns:a16="http://schemas.microsoft.com/office/drawing/2014/main" id="{1976DC2E-70D3-2948-8F97-D300447B05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9196" y="3119786"/>
            <a:ext cx="698532" cy="774354"/>
          </a:xfrm>
          <a:prstGeom prst="rect">
            <a:avLst/>
          </a:prstGeom>
          <a:solidFill>
            <a:srgbClr val="FF0000"/>
          </a:solidFill>
        </p:spPr>
      </p:pic>
      <p:pic>
        <p:nvPicPr>
          <p:cNvPr id="1026" name="Picture 2" descr="Solar panel - Download free icons">
            <a:extLst>
              <a:ext uri="{FF2B5EF4-FFF2-40B4-BE49-F238E27FC236}">
                <a16:creationId xmlns:a16="http://schemas.microsoft.com/office/drawing/2014/main" id="{E146FFE1-06D8-6FDB-6600-E35685FCEF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9388" y="3840513"/>
            <a:ext cx="1178148" cy="11781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olar panel - Download free icons">
            <a:extLst>
              <a:ext uri="{FF2B5EF4-FFF2-40B4-BE49-F238E27FC236}">
                <a16:creationId xmlns:a16="http://schemas.microsoft.com/office/drawing/2014/main" id="{7DDDC065-D49B-7182-4CA0-6772E645F3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8415" y="3826643"/>
            <a:ext cx="1178148" cy="1178148"/>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C5F9517E-AEC3-EB3A-7161-E73C0F68F514}"/>
              </a:ext>
            </a:extLst>
          </p:cNvPr>
          <p:cNvCxnSpPr>
            <a:cxnSpLocks/>
          </p:cNvCxnSpPr>
          <p:nvPr/>
        </p:nvCxnSpPr>
        <p:spPr>
          <a:xfrm flipV="1">
            <a:off x="4499992" y="1923678"/>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A8CF07B-4E49-5449-3A40-D818542AB05A}"/>
              </a:ext>
            </a:extLst>
          </p:cNvPr>
          <p:cNvSpPr txBox="1"/>
          <p:nvPr/>
        </p:nvSpPr>
        <p:spPr>
          <a:xfrm>
            <a:off x="4232057" y="1165151"/>
            <a:ext cx="1881850" cy="830997"/>
          </a:xfrm>
          <a:prstGeom prst="rect">
            <a:avLst/>
          </a:prstGeom>
          <a:noFill/>
        </p:spPr>
        <p:txBody>
          <a:bodyPr wrap="square" rtlCol="0">
            <a:spAutoFit/>
          </a:bodyPr>
          <a:lstStyle/>
          <a:p>
            <a:r>
              <a:rPr lang="en-US" b="1">
                <a:latin typeface="+mj-lt"/>
              </a:rPr>
              <a:t>POI</a:t>
            </a:r>
          </a:p>
          <a:p>
            <a:r>
              <a:rPr lang="en-US" sz="1200" b="1">
                <a:latin typeface="+mj-lt"/>
              </a:rPr>
              <a:t>Q Requirement= 98 </a:t>
            </a:r>
            <a:r>
              <a:rPr lang="en-US" sz="1200" b="1" err="1">
                <a:latin typeface="+mj-lt"/>
              </a:rPr>
              <a:t>MVar</a:t>
            </a:r>
            <a:endParaRPr lang="en-US" sz="1200" b="1">
              <a:latin typeface="+mj-lt"/>
            </a:endParaRPr>
          </a:p>
          <a:p>
            <a:endParaRPr lang="en-US"/>
          </a:p>
        </p:txBody>
      </p:sp>
      <p:sp>
        <p:nvSpPr>
          <p:cNvPr id="48" name="Oval 47">
            <a:extLst>
              <a:ext uri="{FF2B5EF4-FFF2-40B4-BE49-F238E27FC236}">
                <a16:creationId xmlns:a16="http://schemas.microsoft.com/office/drawing/2014/main" id="{F59C08CA-B2A7-7A81-343D-C1FBD941CB81}"/>
              </a:ext>
            </a:extLst>
          </p:cNvPr>
          <p:cNvSpPr/>
          <p:nvPr/>
        </p:nvSpPr>
        <p:spPr>
          <a:xfrm>
            <a:off x="4411195" y="1759574"/>
            <a:ext cx="185978" cy="18484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771C41C-ECA2-AA2B-2908-5FDAC00F2AC1}"/>
              </a:ext>
            </a:extLst>
          </p:cNvPr>
          <p:cNvSpPr/>
          <p:nvPr/>
        </p:nvSpPr>
        <p:spPr>
          <a:xfrm rot="16200000" flipV="1">
            <a:off x="4176833" y="2238555"/>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1B92B84D-3D5D-74BB-9D41-D29E8DB5DE2A}"/>
              </a:ext>
            </a:extLst>
          </p:cNvPr>
          <p:cNvSpPr/>
          <p:nvPr/>
        </p:nvSpPr>
        <p:spPr>
          <a:xfrm rot="10800000" flipV="1">
            <a:off x="5467591" y="2613064"/>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71EC306C-15E4-A871-1651-287C58140920}"/>
              </a:ext>
            </a:extLst>
          </p:cNvPr>
          <p:cNvSpPr/>
          <p:nvPr/>
        </p:nvSpPr>
        <p:spPr>
          <a:xfrm flipV="1">
            <a:off x="3030094" y="2613065"/>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5829561-0072-AB24-3D24-367DB8DB87E5}"/>
              </a:ext>
            </a:extLst>
          </p:cNvPr>
          <p:cNvSpPr txBox="1"/>
          <p:nvPr/>
        </p:nvSpPr>
        <p:spPr>
          <a:xfrm>
            <a:off x="7435786" y="4270891"/>
            <a:ext cx="1521926" cy="600164"/>
          </a:xfrm>
          <a:prstGeom prst="rect">
            <a:avLst/>
          </a:prstGeom>
          <a:noFill/>
        </p:spPr>
        <p:txBody>
          <a:bodyPr wrap="square" rtlCol="0">
            <a:spAutoFit/>
          </a:bodyPr>
          <a:lstStyle/>
          <a:p>
            <a:r>
              <a:rPr lang="en-US" sz="1100">
                <a:solidFill>
                  <a:schemeClr val="bg2">
                    <a:lumMod val="50000"/>
                  </a:schemeClr>
                </a:solidFill>
              </a:rPr>
              <a:t>P Capacity: 170 MW</a:t>
            </a:r>
          </a:p>
          <a:p>
            <a:r>
              <a:rPr lang="en-US" sz="1100">
                <a:solidFill>
                  <a:schemeClr val="bg2">
                    <a:lumMod val="50000"/>
                  </a:schemeClr>
                </a:solidFill>
              </a:rPr>
              <a:t>HRL: 140 MW</a:t>
            </a:r>
          </a:p>
          <a:p>
            <a:r>
              <a:rPr lang="en-US" sz="1100">
                <a:solidFill>
                  <a:schemeClr val="bg2">
                    <a:lumMod val="50000"/>
                  </a:schemeClr>
                </a:solidFill>
              </a:rPr>
              <a:t>Q capability: 50 </a:t>
            </a:r>
            <a:r>
              <a:rPr lang="en-US" sz="1100" err="1">
                <a:solidFill>
                  <a:schemeClr val="bg2">
                    <a:lumMod val="50000"/>
                  </a:schemeClr>
                </a:solidFill>
              </a:rPr>
              <a:t>MVar</a:t>
            </a:r>
            <a:endParaRPr lang="en-US" sz="1100">
              <a:solidFill>
                <a:schemeClr val="bg2">
                  <a:lumMod val="50000"/>
                </a:schemeClr>
              </a:solidFill>
            </a:endParaRPr>
          </a:p>
        </p:txBody>
      </p:sp>
      <p:sp>
        <p:nvSpPr>
          <p:cNvPr id="53" name="TextBox 52">
            <a:extLst>
              <a:ext uri="{FF2B5EF4-FFF2-40B4-BE49-F238E27FC236}">
                <a16:creationId xmlns:a16="http://schemas.microsoft.com/office/drawing/2014/main" id="{35A7E857-0981-8F58-A983-D7056DDBF83E}"/>
              </a:ext>
            </a:extLst>
          </p:cNvPr>
          <p:cNvSpPr txBox="1"/>
          <p:nvPr/>
        </p:nvSpPr>
        <p:spPr>
          <a:xfrm>
            <a:off x="1773446" y="4822086"/>
            <a:ext cx="1178148" cy="369332"/>
          </a:xfrm>
          <a:prstGeom prst="rect">
            <a:avLst/>
          </a:prstGeom>
          <a:noFill/>
        </p:spPr>
        <p:txBody>
          <a:bodyPr wrap="square" rtlCol="0">
            <a:spAutoFit/>
          </a:bodyPr>
          <a:lstStyle/>
          <a:p>
            <a:r>
              <a:rPr lang="en-US"/>
              <a:t>Unit 1</a:t>
            </a:r>
          </a:p>
        </p:txBody>
      </p:sp>
      <p:sp>
        <p:nvSpPr>
          <p:cNvPr id="54" name="TextBox 53">
            <a:extLst>
              <a:ext uri="{FF2B5EF4-FFF2-40B4-BE49-F238E27FC236}">
                <a16:creationId xmlns:a16="http://schemas.microsoft.com/office/drawing/2014/main" id="{6285008F-8E9C-7844-CA84-3F31FD10C819}"/>
              </a:ext>
            </a:extLst>
          </p:cNvPr>
          <p:cNvSpPr txBox="1"/>
          <p:nvPr/>
        </p:nvSpPr>
        <p:spPr>
          <a:xfrm>
            <a:off x="6492473" y="4809026"/>
            <a:ext cx="1178148" cy="369332"/>
          </a:xfrm>
          <a:prstGeom prst="rect">
            <a:avLst/>
          </a:prstGeom>
          <a:noFill/>
        </p:spPr>
        <p:txBody>
          <a:bodyPr wrap="square" rtlCol="0">
            <a:spAutoFit/>
          </a:bodyPr>
          <a:lstStyle/>
          <a:p>
            <a:r>
              <a:rPr lang="en-US"/>
              <a:t>Unit 2</a:t>
            </a:r>
          </a:p>
        </p:txBody>
      </p:sp>
      <p:sp>
        <p:nvSpPr>
          <p:cNvPr id="55" name="TextBox 54">
            <a:extLst>
              <a:ext uri="{FF2B5EF4-FFF2-40B4-BE49-F238E27FC236}">
                <a16:creationId xmlns:a16="http://schemas.microsoft.com/office/drawing/2014/main" id="{A1233E5A-D013-029A-55B5-048F71DE5779}"/>
              </a:ext>
            </a:extLst>
          </p:cNvPr>
          <p:cNvSpPr txBox="1"/>
          <p:nvPr/>
        </p:nvSpPr>
        <p:spPr>
          <a:xfrm>
            <a:off x="347270" y="4270891"/>
            <a:ext cx="1521926" cy="600164"/>
          </a:xfrm>
          <a:prstGeom prst="rect">
            <a:avLst/>
          </a:prstGeom>
          <a:noFill/>
        </p:spPr>
        <p:txBody>
          <a:bodyPr wrap="square" rtlCol="0">
            <a:spAutoFit/>
          </a:bodyPr>
          <a:lstStyle/>
          <a:p>
            <a:r>
              <a:rPr lang="en-US" sz="1100">
                <a:solidFill>
                  <a:schemeClr val="bg2">
                    <a:lumMod val="50000"/>
                  </a:schemeClr>
                </a:solidFill>
              </a:rPr>
              <a:t>P Capacity: 180 MW</a:t>
            </a:r>
          </a:p>
          <a:p>
            <a:r>
              <a:rPr lang="en-US" sz="1100">
                <a:solidFill>
                  <a:schemeClr val="bg2">
                    <a:lumMod val="50000"/>
                  </a:schemeClr>
                </a:solidFill>
              </a:rPr>
              <a:t>HRL: 160 MW</a:t>
            </a:r>
          </a:p>
          <a:p>
            <a:r>
              <a:rPr lang="en-US" sz="1100">
                <a:solidFill>
                  <a:schemeClr val="bg2">
                    <a:lumMod val="50000"/>
                  </a:schemeClr>
                </a:solidFill>
              </a:rPr>
              <a:t>Q capability: 60 </a:t>
            </a:r>
            <a:r>
              <a:rPr lang="en-US" sz="1100" err="1">
                <a:solidFill>
                  <a:schemeClr val="bg2">
                    <a:lumMod val="50000"/>
                  </a:schemeClr>
                </a:solidFill>
              </a:rPr>
              <a:t>MVar</a:t>
            </a:r>
            <a:endParaRPr lang="en-US" sz="1100">
              <a:solidFill>
                <a:schemeClr val="bg2">
                  <a:lumMod val="50000"/>
                </a:schemeClr>
              </a:solidFill>
            </a:endParaRPr>
          </a:p>
        </p:txBody>
      </p:sp>
      <p:sp>
        <p:nvSpPr>
          <p:cNvPr id="56" name="TextBox 55">
            <a:extLst>
              <a:ext uri="{FF2B5EF4-FFF2-40B4-BE49-F238E27FC236}">
                <a16:creationId xmlns:a16="http://schemas.microsoft.com/office/drawing/2014/main" id="{41584FD6-44A0-C236-108C-0FF73283550D}"/>
              </a:ext>
            </a:extLst>
          </p:cNvPr>
          <p:cNvSpPr txBox="1"/>
          <p:nvPr/>
        </p:nvSpPr>
        <p:spPr>
          <a:xfrm>
            <a:off x="2870332" y="2810622"/>
            <a:ext cx="1139309" cy="923330"/>
          </a:xfrm>
          <a:prstGeom prst="rect">
            <a:avLst/>
          </a:prstGeom>
          <a:noFill/>
        </p:spPr>
        <p:txBody>
          <a:bodyPr wrap="square" rtlCol="0">
            <a:spAutoFit/>
          </a:bodyPr>
          <a:lstStyle/>
          <a:p>
            <a:r>
              <a:rPr lang="en-US" b="1">
                <a:solidFill>
                  <a:srgbClr val="FF0000"/>
                </a:solidFill>
              </a:rPr>
              <a:t>160 MW</a:t>
            </a:r>
          </a:p>
          <a:p>
            <a:r>
              <a:rPr lang="en-US" b="1">
                <a:solidFill>
                  <a:srgbClr val="FF0000"/>
                </a:solidFill>
              </a:rPr>
              <a:t>50 </a:t>
            </a:r>
            <a:r>
              <a:rPr lang="en-US" b="1" err="1">
                <a:solidFill>
                  <a:srgbClr val="FF0000"/>
                </a:solidFill>
              </a:rPr>
              <a:t>MVar</a:t>
            </a:r>
            <a:endParaRPr lang="en-US" b="1">
              <a:solidFill>
                <a:srgbClr val="FF0000"/>
              </a:solidFill>
            </a:endParaRPr>
          </a:p>
          <a:p>
            <a:endParaRPr lang="en-US" b="1">
              <a:solidFill>
                <a:srgbClr val="FF0000"/>
              </a:solidFill>
            </a:endParaRPr>
          </a:p>
        </p:txBody>
      </p:sp>
      <p:sp>
        <p:nvSpPr>
          <p:cNvPr id="57" name="TextBox 56">
            <a:extLst>
              <a:ext uri="{FF2B5EF4-FFF2-40B4-BE49-F238E27FC236}">
                <a16:creationId xmlns:a16="http://schemas.microsoft.com/office/drawing/2014/main" id="{9AF9AFFD-DA16-1D19-A242-FC06CBD163F0}"/>
              </a:ext>
            </a:extLst>
          </p:cNvPr>
          <p:cNvSpPr txBox="1"/>
          <p:nvPr/>
        </p:nvSpPr>
        <p:spPr>
          <a:xfrm>
            <a:off x="5382576" y="2819046"/>
            <a:ext cx="1109896" cy="646331"/>
          </a:xfrm>
          <a:prstGeom prst="rect">
            <a:avLst/>
          </a:prstGeom>
          <a:noFill/>
        </p:spPr>
        <p:txBody>
          <a:bodyPr wrap="square" rtlCol="0">
            <a:spAutoFit/>
          </a:bodyPr>
          <a:lstStyle/>
          <a:p>
            <a:r>
              <a:rPr lang="en-US" b="1">
                <a:solidFill>
                  <a:srgbClr val="FF0000"/>
                </a:solidFill>
              </a:rPr>
              <a:t>140 MW</a:t>
            </a:r>
          </a:p>
          <a:p>
            <a:r>
              <a:rPr lang="en-US" b="1">
                <a:solidFill>
                  <a:srgbClr val="FF0000"/>
                </a:solidFill>
              </a:rPr>
              <a:t>48 </a:t>
            </a:r>
            <a:r>
              <a:rPr lang="en-US" b="1" err="1">
                <a:solidFill>
                  <a:srgbClr val="FF0000"/>
                </a:solidFill>
              </a:rPr>
              <a:t>MVar</a:t>
            </a:r>
            <a:endParaRPr lang="en-US" b="1">
              <a:solidFill>
                <a:srgbClr val="FF0000"/>
              </a:solidFill>
            </a:endParaRPr>
          </a:p>
        </p:txBody>
      </p:sp>
      <p:sp>
        <p:nvSpPr>
          <p:cNvPr id="58" name="TextBox 57">
            <a:extLst>
              <a:ext uri="{FF2B5EF4-FFF2-40B4-BE49-F238E27FC236}">
                <a16:creationId xmlns:a16="http://schemas.microsoft.com/office/drawing/2014/main" id="{E5128144-8AAF-0E6D-8822-C4A489B859DE}"/>
              </a:ext>
            </a:extLst>
          </p:cNvPr>
          <p:cNvSpPr txBox="1"/>
          <p:nvPr/>
        </p:nvSpPr>
        <p:spPr>
          <a:xfrm>
            <a:off x="4597173" y="1836941"/>
            <a:ext cx="1235534" cy="646331"/>
          </a:xfrm>
          <a:prstGeom prst="rect">
            <a:avLst/>
          </a:prstGeom>
          <a:noFill/>
        </p:spPr>
        <p:txBody>
          <a:bodyPr wrap="square" rtlCol="0">
            <a:spAutoFit/>
          </a:bodyPr>
          <a:lstStyle/>
          <a:p>
            <a:r>
              <a:rPr lang="en-US" b="1">
                <a:solidFill>
                  <a:srgbClr val="FF0000"/>
                </a:solidFill>
              </a:rPr>
              <a:t>300 MW</a:t>
            </a:r>
          </a:p>
          <a:p>
            <a:r>
              <a:rPr lang="en-US" b="1">
                <a:solidFill>
                  <a:srgbClr val="FF0000"/>
                </a:solidFill>
              </a:rPr>
              <a:t>98 </a:t>
            </a:r>
            <a:r>
              <a:rPr lang="en-US" b="1" err="1">
                <a:solidFill>
                  <a:srgbClr val="FF0000"/>
                </a:solidFill>
              </a:rPr>
              <a:t>MVar</a:t>
            </a:r>
            <a:endParaRPr lang="en-US" b="1">
              <a:solidFill>
                <a:srgbClr val="FF0000"/>
              </a:solidFill>
            </a:endParaRPr>
          </a:p>
        </p:txBody>
      </p:sp>
      <p:sp>
        <p:nvSpPr>
          <p:cNvPr id="59" name="TextBox 58">
            <a:extLst>
              <a:ext uri="{FF2B5EF4-FFF2-40B4-BE49-F238E27FC236}">
                <a16:creationId xmlns:a16="http://schemas.microsoft.com/office/drawing/2014/main" id="{C88033B0-1CCB-1DDA-D770-727C7F58D87E}"/>
              </a:ext>
            </a:extLst>
          </p:cNvPr>
          <p:cNvSpPr txBox="1"/>
          <p:nvPr/>
        </p:nvSpPr>
        <p:spPr>
          <a:xfrm>
            <a:off x="2870332" y="4270891"/>
            <a:ext cx="1521926" cy="430887"/>
          </a:xfrm>
          <a:prstGeom prst="rect">
            <a:avLst/>
          </a:prstGeom>
          <a:noFill/>
        </p:spPr>
        <p:txBody>
          <a:bodyPr wrap="square" rtlCol="0">
            <a:spAutoFit/>
          </a:bodyPr>
          <a:lstStyle/>
          <a:p>
            <a:r>
              <a:rPr lang="en-US" sz="1100" b="1">
                <a:solidFill>
                  <a:srgbClr val="FF0000"/>
                </a:solidFill>
              </a:rPr>
              <a:t>P injection : 160MW</a:t>
            </a:r>
          </a:p>
          <a:p>
            <a:r>
              <a:rPr lang="en-US" sz="1100" b="1">
                <a:solidFill>
                  <a:srgbClr val="FF0000"/>
                </a:solidFill>
              </a:rPr>
              <a:t>Q injection: 50 </a:t>
            </a:r>
            <a:r>
              <a:rPr lang="en-US" sz="1100" b="1" err="1">
                <a:solidFill>
                  <a:srgbClr val="FF0000"/>
                </a:solidFill>
              </a:rPr>
              <a:t>MVar</a:t>
            </a:r>
            <a:endParaRPr lang="en-US" sz="1100" b="1">
              <a:solidFill>
                <a:srgbClr val="FF0000"/>
              </a:solidFill>
            </a:endParaRPr>
          </a:p>
        </p:txBody>
      </p:sp>
      <p:sp>
        <p:nvSpPr>
          <p:cNvPr id="60" name="TextBox 59">
            <a:extLst>
              <a:ext uri="{FF2B5EF4-FFF2-40B4-BE49-F238E27FC236}">
                <a16:creationId xmlns:a16="http://schemas.microsoft.com/office/drawing/2014/main" id="{015EE18D-59B6-5056-341F-8CFA7EE4B47C}"/>
              </a:ext>
            </a:extLst>
          </p:cNvPr>
          <p:cNvSpPr txBox="1"/>
          <p:nvPr/>
        </p:nvSpPr>
        <p:spPr>
          <a:xfrm>
            <a:off x="4936431" y="4270891"/>
            <a:ext cx="1521926" cy="430887"/>
          </a:xfrm>
          <a:prstGeom prst="rect">
            <a:avLst/>
          </a:prstGeom>
          <a:noFill/>
        </p:spPr>
        <p:txBody>
          <a:bodyPr wrap="square" rtlCol="0">
            <a:spAutoFit/>
          </a:bodyPr>
          <a:lstStyle/>
          <a:p>
            <a:r>
              <a:rPr lang="en-US" sz="1100" b="1">
                <a:solidFill>
                  <a:srgbClr val="FF0000"/>
                </a:solidFill>
              </a:rPr>
              <a:t>P injection : 140MW</a:t>
            </a:r>
          </a:p>
          <a:p>
            <a:r>
              <a:rPr lang="en-US" sz="1100" b="1">
                <a:solidFill>
                  <a:srgbClr val="FF0000"/>
                </a:solidFill>
              </a:rPr>
              <a:t>Q injection: 48 </a:t>
            </a:r>
            <a:r>
              <a:rPr lang="en-US" sz="1100" b="1" err="1">
                <a:solidFill>
                  <a:srgbClr val="FF0000"/>
                </a:solidFill>
              </a:rPr>
              <a:t>MVar</a:t>
            </a:r>
            <a:endParaRPr lang="en-US" sz="1100" b="1">
              <a:solidFill>
                <a:srgbClr val="FF0000"/>
              </a:solidFill>
            </a:endParaRPr>
          </a:p>
        </p:txBody>
      </p:sp>
    </p:spTree>
    <p:extLst>
      <p:ext uri="{BB962C8B-B14F-4D97-AF65-F5344CB8AC3E}">
        <p14:creationId xmlns:p14="http://schemas.microsoft.com/office/powerpoint/2010/main" val="180366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5F1E5351-7DF5-B14C-8416-AD54FA37E090}"/>
              </a:ext>
            </a:extLst>
          </p:cNvPr>
          <p:cNvSpPr txBox="1">
            <a:spLocks/>
          </p:cNvSpPr>
          <p:nvPr/>
        </p:nvSpPr>
        <p:spPr>
          <a:xfrm>
            <a:off x="347270" y="627534"/>
            <a:ext cx="7537097" cy="420365"/>
          </a:xfrm>
          <a:prstGeom prst="rect">
            <a:avLst/>
          </a:prstGeom>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a:t>Case 2: </a:t>
            </a:r>
            <a:r>
              <a:rPr lang="es-ES" b="1" err="1"/>
              <a:t>Sunny</a:t>
            </a:r>
            <a:r>
              <a:rPr lang="es-ES" b="1"/>
              <a:t> </a:t>
            </a:r>
            <a:r>
              <a:rPr lang="es-ES" b="1" err="1"/>
              <a:t>day</a:t>
            </a:r>
            <a:r>
              <a:rPr lang="es-ES" b="1"/>
              <a:t> </a:t>
            </a:r>
            <a:r>
              <a:rPr lang="es-ES" b="1" err="1"/>
              <a:t>but</a:t>
            </a:r>
            <a:r>
              <a:rPr lang="es-ES" b="1"/>
              <a:t> </a:t>
            </a:r>
            <a:r>
              <a:rPr lang="es-ES" b="1" err="1"/>
              <a:t>some</a:t>
            </a:r>
            <a:r>
              <a:rPr lang="es-ES" b="1"/>
              <a:t> </a:t>
            </a:r>
            <a:r>
              <a:rPr lang="es-ES" b="1" err="1"/>
              <a:t>little</a:t>
            </a:r>
            <a:r>
              <a:rPr lang="es-ES" b="1"/>
              <a:t> </a:t>
            </a:r>
            <a:r>
              <a:rPr lang="es-ES" b="1" err="1"/>
              <a:t>clouds</a:t>
            </a:r>
            <a:r>
              <a:rPr lang="es-ES" b="1"/>
              <a:t> </a:t>
            </a:r>
            <a:r>
              <a:rPr lang="es-ES" b="1" err="1"/>
              <a:t>over</a:t>
            </a:r>
            <a:r>
              <a:rPr lang="es-ES" b="1"/>
              <a:t> </a:t>
            </a:r>
            <a:r>
              <a:rPr lang="es-ES" b="1" err="1"/>
              <a:t>unit</a:t>
            </a:r>
            <a:r>
              <a:rPr lang="es-ES" b="1"/>
              <a:t> 1</a:t>
            </a:r>
          </a:p>
        </p:txBody>
      </p:sp>
      <p:sp>
        <p:nvSpPr>
          <p:cNvPr id="21" name="Subtítulo 2">
            <a:extLst>
              <a:ext uri="{FF2B5EF4-FFF2-40B4-BE49-F238E27FC236}">
                <a16:creationId xmlns:a16="http://schemas.microsoft.com/office/drawing/2014/main" id="{0150FA31-547E-B649-AB7F-8DA3DE0FB410}"/>
              </a:ext>
            </a:extLst>
          </p:cNvPr>
          <p:cNvSpPr txBox="1">
            <a:spLocks/>
          </p:cNvSpPr>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lnSpc>
                <a:spcPct val="90000"/>
              </a:lnSpc>
              <a:spcBef>
                <a:spcPts val="0"/>
              </a:spcBef>
              <a:spcAft>
                <a:spcPct val="0"/>
              </a:spcAft>
              <a:buSzPct val="171000"/>
              <a:buFont typeface="Gill Sans" charset="0"/>
              <a:buNone/>
              <a:defRPr lang="es-ES" sz="1200" kern="0" dirty="0">
                <a:solidFill>
                  <a:srgbClr val="000000"/>
                </a:solidFill>
                <a:latin typeface="Calibri Light" panose="020F0302020204030204" pitchFamily="34" charset="0"/>
                <a:ea typeface="+mn-ea"/>
                <a:cs typeface="Calibri Light" panose="020F0302020204030204" pitchFamily="34" charset="0"/>
                <a:sym typeface="Gill Sans"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pic>
        <p:nvPicPr>
          <p:cNvPr id="32" name="Gráfico 11">
            <a:extLst>
              <a:ext uri="{FF2B5EF4-FFF2-40B4-BE49-F238E27FC236}">
                <a16:creationId xmlns:a16="http://schemas.microsoft.com/office/drawing/2014/main" id="{439E50C5-2A12-3F53-4967-86A6EDD3B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0700" y="843808"/>
            <a:ext cx="1178148" cy="1178148"/>
          </a:xfrm>
          <a:prstGeom prst="rect">
            <a:avLst/>
          </a:prstGeom>
        </p:spPr>
      </p:pic>
      <p:cxnSp>
        <p:nvCxnSpPr>
          <p:cNvPr id="35" name="Straight Connector 34">
            <a:extLst>
              <a:ext uri="{FF2B5EF4-FFF2-40B4-BE49-F238E27FC236}">
                <a16:creationId xmlns:a16="http://schemas.microsoft.com/office/drawing/2014/main" id="{2BFCECA6-49CF-9784-E849-C9A8263D8A29}"/>
              </a:ext>
            </a:extLst>
          </p:cNvPr>
          <p:cNvCxnSpPr>
            <a:cxnSpLocks/>
          </p:cNvCxnSpPr>
          <p:nvPr/>
        </p:nvCxnSpPr>
        <p:spPr>
          <a:xfrm>
            <a:off x="2206511" y="2715766"/>
            <a:ext cx="4730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588EE0-BDE8-5ABB-017E-5D1DC3983D1A}"/>
              </a:ext>
            </a:extLst>
          </p:cNvPr>
          <p:cNvCxnSpPr>
            <a:cxnSpLocks/>
          </p:cNvCxnSpPr>
          <p:nvPr/>
        </p:nvCxnSpPr>
        <p:spPr>
          <a:xfrm flipV="1">
            <a:off x="6937490" y="2715766"/>
            <a:ext cx="0"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6" descr="icono de línea de transformador 7230182 Vector en Vecteezy">
            <a:extLst>
              <a:ext uri="{FF2B5EF4-FFF2-40B4-BE49-F238E27FC236}">
                <a16:creationId xmlns:a16="http://schemas.microsoft.com/office/drawing/2014/main" id="{790B26A8-8139-DD10-0B1D-E22B78C36D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3" y="3119786"/>
            <a:ext cx="698532" cy="77435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C18BA096-B091-806C-DECA-7C8BAEE4AC88}"/>
              </a:ext>
            </a:extLst>
          </p:cNvPr>
          <p:cNvCxnSpPr>
            <a:cxnSpLocks/>
          </p:cNvCxnSpPr>
          <p:nvPr/>
        </p:nvCxnSpPr>
        <p:spPr>
          <a:xfrm flipH="1" flipV="1">
            <a:off x="2206511" y="2715766"/>
            <a:ext cx="11951"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4" descr="icono de línea de transformador 7230182 Vector en Vecteezy">
            <a:extLst>
              <a:ext uri="{FF2B5EF4-FFF2-40B4-BE49-F238E27FC236}">
                <a16:creationId xmlns:a16="http://schemas.microsoft.com/office/drawing/2014/main" id="{1976DC2E-70D3-2948-8F97-D300447B05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9196" y="3119786"/>
            <a:ext cx="698532" cy="774354"/>
          </a:xfrm>
          <a:prstGeom prst="rect">
            <a:avLst/>
          </a:prstGeom>
          <a:solidFill>
            <a:srgbClr val="FF0000"/>
          </a:solidFill>
        </p:spPr>
      </p:pic>
      <p:pic>
        <p:nvPicPr>
          <p:cNvPr id="1026" name="Picture 2" descr="Solar panel - Download free icons">
            <a:extLst>
              <a:ext uri="{FF2B5EF4-FFF2-40B4-BE49-F238E27FC236}">
                <a16:creationId xmlns:a16="http://schemas.microsoft.com/office/drawing/2014/main" id="{E146FFE1-06D8-6FDB-6600-E35685FCEF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9388" y="3840513"/>
            <a:ext cx="1178148" cy="11781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olar panel - Download free icons">
            <a:extLst>
              <a:ext uri="{FF2B5EF4-FFF2-40B4-BE49-F238E27FC236}">
                <a16:creationId xmlns:a16="http://schemas.microsoft.com/office/drawing/2014/main" id="{7DDDC065-D49B-7182-4CA0-6772E645F3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8415" y="3826643"/>
            <a:ext cx="1178148" cy="1178148"/>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C5F9517E-AEC3-EB3A-7161-E73C0F68F514}"/>
              </a:ext>
            </a:extLst>
          </p:cNvPr>
          <p:cNvCxnSpPr>
            <a:cxnSpLocks/>
          </p:cNvCxnSpPr>
          <p:nvPr/>
        </p:nvCxnSpPr>
        <p:spPr>
          <a:xfrm flipV="1">
            <a:off x="4499992" y="1923678"/>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A8CF07B-4E49-5449-3A40-D818542AB05A}"/>
              </a:ext>
            </a:extLst>
          </p:cNvPr>
          <p:cNvSpPr txBox="1"/>
          <p:nvPr/>
        </p:nvSpPr>
        <p:spPr>
          <a:xfrm>
            <a:off x="4232057" y="1165151"/>
            <a:ext cx="1881850" cy="830997"/>
          </a:xfrm>
          <a:prstGeom prst="rect">
            <a:avLst/>
          </a:prstGeom>
          <a:noFill/>
        </p:spPr>
        <p:txBody>
          <a:bodyPr wrap="square" rtlCol="0">
            <a:spAutoFit/>
          </a:bodyPr>
          <a:lstStyle/>
          <a:p>
            <a:r>
              <a:rPr lang="en-US" b="1">
                <a:latin typeface="+mj-lt"/>
              </a:rPr>
              <a:t>POI</a:t>
            </a:r>
          </a:p>
          <a:p>
            <a:r>
              <a:rPr lang="en-US" sz="1200" b="1">
                <a:latin typeface="+mj-lt"/>
              </a:rPr>
              <a:t>Q Requirement= 98 </a:t>
            </a:r>
            <a:r>
              <a:rPr lang="en-US" sz="1200" b="1" err="1">
                <a:latin typeface="+mj-lt"/>
              </a:rPr>
              <a:t>MVar</a:t>
            </a:r>
            <a:endParaRPr lang="en-US" sz="1200" b="1">
              <a:latin typeface="+mj-lt"/>
            </a:endParaRPr>
          </a:p>
          <a:p>
            <a:endParaRPr lang="en-US"/>
          </a:p>
        </p:txBody>
      </p:sp>
      <p:sp>
        <p:nvSpPr>
          <p:cNvPr id="48" name="Oval 47">
            <a:extLst>
              <a:ext uri="{FF2B5EF4-FFF2-40B4-BE49-F238E27FC236}">
                <a16:creationId xmlns:a16="http://schemas.microsoft.com/office/drawing/2014/main" id="{F59C08CA-B2A7-7A81-343D-C1FBD941CB81}"/>
              </a:ext>
            </a:extLst>
          </p:cNvPr>
          <p:cNvSpPr/>
          <p:nvPr/>
        </p:nvSpPr>
        <p:spPr>
          <a:xfrm>
            <a:off x="4411195" y="1759574"/>
            <a:ext cx="185978" cy="18484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771C41C-ECA2-AA2B-2908-5FDAC00F2AC1}"/>
              </a:ext>
            </a:extLst>
          </p:cNvPr>
          <p:cNvSpPr/>
          <p:nvPr/>
        </p:nvSpPr>
        <p:spPr>
          <a:xfrm rot="16200000" flipV="1">
            <a:off x="4176833" y="2238555"/>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1B92B84D-3D5D-74BB-9D41-D29E8DB5DE2A}"/>
              </a:ext>
            </a:extLst>
          </p:cNvPr>
          <p:cNvSpPr/>
          <p:nvPr/>
        </p:nvSpPr>
        <p:spPr>
          <a:xfrm rot="10800000" flipV="1">
            <a:off x="5467591" y="2613064"/>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71EC306C-15E4-A871-1651-287C58140920}"/>
              </a:ext>
            </a:extLst>
          </p:cNvPr>
          <p:cNvSpPr/>
          <p:nvPr/>
        </p:nvSpPr>
        <p:spPr>
          <a:xfrm flipV="1">
            <a:off x="3030094" y="2613065"/>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5829561-0072-AB24-3D24-367DB8DB87E5}"/>
              </a:ext>
            </a:extLst>
          </p:cNvPr>
          <p:cNvSpPr txBox="1"/>
          <p:nvPr/>
        </p:nvSpPr>
        <p:spPr>
          <a:xfrm>
            <a:off x="7432594" y="4275549"/>
            <a:ext cx="1521926" cy="600164"/>
          </a:xfrm>
          <a:prstGeom prst="rect">
            <a:avLst/>
          </a:prstGeom>
          <a:noFill/>
        </p:spPr>
        <p:txBody>
          <a:bodyPr wrap="square" rtlCol="0">
            <a:spAutoFit/>
          </a:bodyPr>
          <a:lstStyle/>
          <a:p>
            <a:r>
              <a:rPr lang="en-US" sz="1100">
                <a:solidFill>
                  <a:schemeClr val="bg2">
                    <a:lumMod val="50000"/>
                  </a:schemeClr>
                </a:solidFill>
              </a:rPr>
              <a:t>P Capacity: 170 MW</a:t>
            </a:r>
          </a:p>
          <a:p>
            <a:r>
              <a:rPr lang="en-US" sz="1100">
                <a:solidFill>
                  <a:schemeClr val="bg2">
                    <a:lumMod val="50000"/>
                  </a:schemeClr>
                </a:solidFill>
              </a:rPr>
              <a:t>HRL: 140 MW</a:t>
            </a:r>
          </a:p>
          <a:p>
            <a:r>
              <a:rPr lang="en-US" sz="1100">
                <a:solidFill>
                  <a:schemeClr val="bg2">
                    <a:lumMod val="50000"/>
                  </a:schemeClr>
                </a:solidFill>
              </a:rPr>
              <a:t>Q capability: 50 </a:t>
            </a:r>
            <a:r>
              <a:rPr lang="en-US" sz="1100" err="1">
                <a:solidFill>
                  <a:schemeClr val="bg2">
                    <a:lumMod val="50000"/>
                  </a:schemeClr>
                </a:solidFill>
              </a:rPr>
              <a:t>MVar</a:t>
            </a:r>
            <a:endParaRPr lang="en-US" sz="1100">
              <a:solidFill>
                <a:schemeClr val="bg2">
                  <a:lumMod val="50000"/>
                </a:schemeClr>
              </a:solidFill>
            </a:endParaRPr>
          </a:p>
        </p:txBody>
      </p:sp>
      <p:sp>
        <p:nvSpPr>
          <p:cNvPr id="53" name="TextBox 52">
            <a:extLst>
              <a:ext uri="{FF2B5EF4-FFF2-40B4-BE49-F238E27FC236}">
                <a16:creationId xmlns:a16="http://schemas.microsoft.com/office/drawing/2014/main" id="{35A7E857-0981-8F58-A983-D7056DDBF83E}"/>
              </a:ext>
            </a:extLst>
          </p:cNvPr>
          <p:cNvSpPr txBox="1"/>
          <p:nvPr/>
        </p:nvSpPr>
        <p:spPr>
          <a:xfrm>
            <a:off x="1773446" y="4822086"/>
            <a:ext cx="1178148" cy="369332"/>
          </a:xfrm>
          <a:prstGeom prst="rect">
            <a:avLst/>
          </a:prstGeom>
          <a:noFill/>
        </p:spPr>
        <p:txBody>
          <a:bodyPr wrap="square" rtlCol="0">
            <a:spAutoFit/>
          </a:bodyPr>
          <a:lstStyle/>
          <a:p>
            <a:r>
              <a:rPr lang="en-US"/>
              <a:t>Unit 1</a:t>
            </a:r>
          </a:p>
        </p:txBody>
      </p:sp>
      <p:sp>
        <p:nvSpPr>
          <p:cNvPr id="54" name="TextBox 53">
            <a:extLst>
              <a:ext uri="{FF2B5EF4-FFF2-40B4-BE49-F238E27FC236}">
                <a16:creationId xmlns:a16="http://schemas.microsoft.com/office/drawing/2014/main" id="{6285008F-8E9C-7844-CA84-3F31FD10C819}"/>
              </a:ext>
            </a:extLst>
          </p:cNvPr>
          <p:cNvSpPr txBox="1"/>
          <p:nvPr/>
        </p:nvSpPr>
        <p:spPr>
          <a:xfrm>
            <a:off x="6492473" y="4809026"/>
            <a:ext cx="1178148" cy="369332"/>
          </a:xfrm>
          <a:prstGeom prst="rect">
            <a:avLst/>
          </a:prstGeom>
          <a:noFill/>
        </p:spPr>
        <p:txBody>
          <a:bodyPr wrap="square" rtlCol="0">
            <a:spAutoFit/>
          </a:bodyPr>
          <a:lstStyle/>
          <a:p>
            <a:r>
              <a:rPr lang="en-US"/>
              <a:t>Unit 2</a:t>
            </a:r>
          </a:p>
        </p:txBody>
      </p:sp>
      <p:sp>
        <p:nvSpPr>
          <p:cNvPr id="55" name="TextBox 54">
            <a:extLst>
              <a:ext uri="{FF2B5EF4-FFF2-40B4-BE49-F238E27FC236}">
                <a16:creationId xmlns:a16="http://schemas.microsoft.com/office/drawing/2014/main" id="{A1233E5A-D013-029A-55B5-048F71DE5779}"/>
              </a:ext>
            </a:extLst>
          </p:cNvPr>
          <p:cNvSpPr txBox="1"/>
          <p:nvPr/>
        </p:nvSpPr>
        <p:spPr>
          <a:xfrm>
            <a:off x="350352" y="4275549"/>
            <a:ext cx="1521926" cy="600164"/>
          </a:xfrm>
          <a:prstGeom prst="rect">
            <a:avLst/>
          </a:prstGeom>
          <a:noFill/>
        </p:spPr>
        <p:txBody>
          <a:bodyPr wrap="square" rtlCol="0">
            <a:spAutoFit/>
          </a:bodyPr>
          <a:lstStyle/>
          <a:p>
            <a:r>
              <a:rPr lang="en-US" sz="1100">
                <a:solidFill>
                  <a:schemeClr val="bg2">
                    <a:lumMod val="50000"/>
                  </a:schemeClr>
                </a:solidFill>
              </a:rPr>
              <a:t>P Capacity: 180 MW</a:t>
            </a:r>
          </a:p>
          <a:p>
            <a:r>
              <a:rPr lang="en-US" sz="1100">
                <a:solidFill>
                  <a:schemeClr val="bg2">
                    <a:lumMod val="50000"/>
                  </a:schemeClr>
                </a:solidFill>
              </a:rPr>
              <a:t>HRL: 160 MW</a:t>
            </a:r>
          </a:p>
          <a:p>
            <a:r>
              <a:rPr lang="en-US" sz="1100">
                <a:solidFill>
                  <a:schemeClr val="bg2">
                    <a:lumMod val="50000"/>
                  </a:schemeClr>
                </a:solidFill>
              </a:rPr>
              <a:t>Q capability: 60 </a:t>
            </a:r>
            <a:r>
              <a:rPr lang="en-US" sz="1100" err="1">
                <a:solidFill>
                  <a:schemeClr val="bg2">
                    <a:lumMod val="50000"/>
                  </a:schemeClr>
                </a:solidFill>
              </a:rPr>
              <a:t>MVar</a:t>
            </a:r>
            <a:endParaRPr lang="en-US" sz="1100">
              <a:solidFill>
                <a:schemeClr val="bg2">
                  <a:lumMod val="50000"/>
                </a:schemeClr>
              </a:solidFill>
            </a:endParaRPr>
          </a:p>
        </p:txBody>
      </p:sp>
      <p:sp>
        <p:nvSpPr>
          <p:cNvPr id="56" name="TextBox 55">
            <a:extLst>
              <a:ext uri="{FF2B5EF4-FFF2-40B4-BE49-F238E27FC236}">
                <a16:creationId xmlns:a16="http://schemas.microsoft.com/office/drawing/2014/main" id="{41584FD6-44A0-C236-108C-0FF73283550D}"/>
              </a:ext>
            </a:extLst>
          </p:cNvPr>
          <p:cNvSpPr txBox="1"/>
          <p:nvPr/>
        </p:nvSpPr>
        <p:spPr>
          <a:xfrm>
            <a:off x="2870332" y="2810622"/>
            <a:ext cx="1139309" cy="923330"/>
          </a:xfrm>
          <a:prstGeom prst="rect">
            <a:avLst/>
          </a:prstGeom>
          <a:noFill/>
        </p:spPr>
        <p:txBody>
          <a:bodyPr wrap="square" rtlCol="0">
            <a:spAutoFit/>
          </a:bodyPr>
          <a:lstStyle/>
          <a:p>
            <a:r>
              <a:rPr lang="en-US" b="1">
                <a:solidFill>
                  <a:srgbClr val="FF0000"/>
                </a:solidFill>
              </a:rPr>
              <a:t>150 MW</a:t>
            </a:r>
          </a:p>
          <a:p>
            <a:r>
              <a:rPr lang="en-US" b="1">
                <a:solidFill>
                  <a:srgbClr val="FF0000"/>
                </a:solidFill>
              </a:rPr>
              <a:t>50 </a:t>
            </a:r>
            <a:r>
              <a:rPr lang="en-US" b="1" err="1">
                <a:solidFill>
                  <a:srgbClr val="FF0000"/>
                </a:solidFill>
              </a:rPr>
              <a:t>MVar</a:t>
            </a:r>
            <a:endParaRPr lang="en-US" b="1">
              <a:solidFill>
                <a:srgbClr val="FF0000"/>
              </a:solidFill>
            </a:endParaRPr>
          </a:p>
          <a:p>
            <a:endParaRPr lang="en-US" b="1">
              <a:solidFill>
                <a:srgbClr val="FF0000"/>
              </a:solidFill>
            </a:endParaRPr>
          </a:p>
        </p:txBody>
      </p:sp>
      <p:sp>
        <p:nvSpPr>
          <p:cNvPr id="57" name="TextBox 56">
            <a:extLst>
              <a:ext uri="{FF2B5EF4-FFF2-40B4-BE49-F238E27FC236}">
                <a16:creationId xmlns:a16="http://schemas.microsoft.com/office/drawing/2014/main" id="{9AF9AFFD-DA16-1D19-A242-FC06CBD163F0}"/>
              </a:ext>
            </a:extLst>
          </p:cNvPr>
          <p:cNvSpPr txBox="1"/>
          <p:nvPr/>
        </p:nvSpPr>
        <p:spPr>
          <a:xfrm>
            <a:off x="5382576" y="2819046"/>
            <a:ext cx="1109896" cy="646331"/>
          </a:xfrm>
          <a:prstGeom prst="rect">
            <a:avLst/>
          </a:prstGeom>
          <a:noFill/>
        </p:spPr>
        <p:txBody>
          <a:bodyPr wrap="square" rtlCol="0">
            <a:spAutoFit/>
          </a:bodyPr>
          <a:lstStyle/>
          <a:p>
            <a:r>
              <a:rPr lang="en-US" b="1">
                <a:solidFill>
                  <a:srgbClr val="FF0000"/>
                </a:solidFill>
              </a:rPr>
              <a:t>140 MW</a:t>
            </a:r>
          </a:p>
          <a:p>
            <a:r>
              <a:rPr lang="en-US" b="1">
                <a:solidFill>
                  <a:srgbClr val="FF0000"/>
                </a:solidFill>
              </a:rPr>
              <a:t>48 </a:t>
            </a:r>
            <a:r>
              <a:rPr lang="en-US" b="1" err="1">
                <a:solidFill>
                  <a:srgbClr val="FF0000"/>
                </a:solidFill>
              </a:rPr>
              <a:t>MVar</a:t>
            </a:r>
            <a:endParaRPr lang="en-US" b="1">
              <a:solidFill>
                <a:srgbClr val="FF0000"/>
              </a:solidFill>
            </a:endParaRPr>
          </a:p>
        </p:txBody>
      </p:sp>
      <p:sp>
        <p:nvSpPr>
          <p:cNvPr id="58" name="TextBox 57">
            <a:extLst>
              <a:ext uri="{FF2B5EF4-FFF2-40B4-BE49-F238E27FC236}">
                <a16:creationId xmlns:a16="http://schemas.microsoft.com/office/drawing/2014/main" id="{E5128144-8AAF-0E6D-8822-C4A489B859DE}"/>
              </a:ext>
            </a:extLst>
          </p:cNvPr>
          <p:cNvSpPr txBox="1"/>
          <p:nvPr/>
        </p:nvSpPr>
        <p:spPr>
          <a:xfrm>
            <a:off x="4597173" y="1836941"/>
            <a:ext cx="1235534" cy="646331"/>
          </a:xfrm>
          <a:prstGeom prst="rect">
            <a:avLst/>
          </a:prstGeom>
          <a:noFill/>
        </p:spPr>
        <p:txBody>
          <a:bodyPr wrap="square" rtlCol="0">
            <a:spAutoFit/>
          </a:bodyPr>
          <a:lstStyle/>
          <a:p>
            <a:r>
              <a:rPr lang="en-US" b="1">
                <a:solidFill>
                  <a:srgbClr val="FF0000"/>
                </a:solidFill>
              </a:rPr>
              <a:t>290 MW</a:t>
            </a:r>
          </a:p>
          <a:p>
            <a:r>
              <a:rPr lang="en-US" b="1">
                <a:solidFill>
                  <a:srgbClr val="FF0000"/>
                </a:solidFill>
              </a:rPr>
              <a:t>98 </a:t>
            </a:r>
            <a:r>
              <a:rPr lang="en-US" b="1" err="1">
                <a:solidFill>
                  <a:srgbClr val="FF0000"/>
                </a:solidFill>
              </a:rPr>
              <a:t>MVar</a:t>
            </a:r>
            <a:endParaRPr lang="en-US" b="1">
              <a:solidFill>
                <a:srgbClr val="FF0000"/>
              </a:solidFill>
            </a:endParaRPr>
          </a:p>
        </p:txBody>
      </p:sp>
      <p:sp>
        <p:nvSpPr>
          <p:cNvPr id="59" name="TextBox 58">
            <a:extLst>
              <a:ext uri="{FF2B5EF4-FFF2-40B4-BE49-F238E27FC236}">
                <a16:creationId xmlns:a16="http://schemas.microsoft.com/office/drawing/2014/main" id="{C88033B0-1CCB-1DDA-D770-727C7F58D87E}"/>
              </a:ext>
            </a:extLst>
          </p:cNvPr>
          <p:cNvSpPr txBox="1"/>
          <p:nvPr/>
        </p:nvSpPr>
        <p:spPr>
          <a:xfrm>
            <a:off x="2870332" y="4270891"/>
            <a:ext cx="1521926" cy="430887"/>
          </a:xfrm>
          <a:prstGeom prst="rect">
            <a:avLst/>
          </a:prstGeom>
          <a:noFill/>
        </p:spPr>
        <p:txBody>
          <a:bodyPr wrap="square" rtlCol="0">
            <a:spAutoFit/>
          </a:bodyPr>
          <a:lstStyle/>
          <a:p>
            <a:r>
              <a:rPr lang="en-US" sz="1100" b="1">
                <a:solidFill>
                  <a:srgbClr val="FF0000"/>
                </a:solidFill>
              </a:rPr>
              <a:t>P injection : 150MW</a:t>
            </a:r>
          </a:p>
          <a:p>
            <a:r>
              <a:rPr lang="en-US" sz="1100" b="1">
                <a:solidFill>
                  <a:srgbClr val="FF0000"/>
                </a:solidFill>
              </a:rPr>
              <a:t>Q injection: 50 </a:t>
            </a:r>
            <a:r>
              <a:rPr lang="en-US" sz="1100" b="1" err="1">
                <a:solidFill>
                  <a:srgbClr val="FF0000"/>
                </a:solidFill>
              </a:rPr>
              <a:t>MVar</a:t>
            </a:r>
            <a:endParaRPr lang="en-US" sz="1100" b="1">
              <a:solidFill>
                <a:srgbClr val="FF0000"/>
              </a:solidFill>
            </a:endParaRPr>
          </a:p>
        </p:txBody>
      </p:sp>
      <p:sp>
        <p:nvSpPr>
          <p:cNvPr id="60" name="TextBox 59">
            <a:extLst>
              <a:ext uri="{FF2B5EF4-FFF2-40B4-BE49-F238E27FC236}">
                <a16:creationId xmlns:a16="http://schemas.microsoft.com/office/drawing/2014/main" id="{015EE18D-59B6-5056-341F-8CFA7EE4B47C}"/>
              </a:ext>
            </a:extLst>
          </p:cNvPr>
          <p:cNvSpPr txBox="1"/>
          <p:nvPr/>
        </p:nvSpPr>
        <p:spPr>
          <a:xfrm>
            <a:off x="4936431" y="4270891"/>
            <a:ext cx="1521926" cy="430887"/>
          </a:xfrm>
          <a:prstGeom prst="rect">
            <a:avLst/>
          </a:prstGeom>
          <a:noFill/>
        </p:spPr>
        <p:txBody>
          <a:bodyPr wrap="square" rtlCol="0">
            <a:spAutoFit/>
          </a:bodyPr>
          <a:lstStyle/>
          <a:p>
            <a:r>
              <a:rPr lang="en-US" sz="1100" b="1">
                <a:solidFill>
                  <a:srgbClr val="FF0000"/>
                </a:solidFill>
              </a:rPr>
              <a:t>P injection : 140MW</a:t>
            </a:r>
          </a:p>
          <a:p>
            <a:r>
              <a:rPr lang="en-US" sz="1100" b="1">
                <a:solidFill>
                  <a:srgbClr val="FF0000"/>
                </a:solidFill>
              </a:rPr>
              <a:t>Q injection: 48 </a:t>
            </a:r>
            <a:r>
              <a:rPr lang="en-US" sz="1100" b="1" err="1">
                <a:solidFill>
                  <a:srgbClr val="FF0000"/>
                </a:solidFill>
              </a:rPr>
              <a:t>MVar</a:t>
            </a:r>
            <a:endParaRPr lang="en-US" sz="1100" b="1">
              <a:solidFill>
                <a:srgbClr val="FF0000"/>
              </a:solidFill>
            </a:endParaRPr>
          </a:p>
        </p:txBody>
      </p:sp>
      <p:pic>
        <p:nvPicPr>
          <p:cNvPr id="2" name="Picture 1">
            <a:extLst>
              <a:ext uri="{FF2B5EF4-FFF2-40B4-BE49-F238E27FC236}">
                <a16:creationId xmlns:a16="http://schemas.microsoft.com/office/drawing/2014/main" id="{724B982D-7309-3B8E-119F-A37C30F790FE}"/>
              </a:ext>
            </a:extLst>
          </p:cNvPr>
          <p:cNvPicPr>
            <a:picLocks noChangeAspect="1"/>
          </p:cNvPicPr>
          <p:nvPr/>
        </p:nvPicPr>
        <p:blipFill>
          <a:blip r:embed="rId7"/>
          <a:stretch>
            <a:fillRect/>
          </a:stretch>
        </p:blipFill>
        <p:spPr>
          <a:xfrm>
            <a:off x="6269342" y="1217009"/>
            <a:ext cx="1163252" cy="802808"/>
          </a:xfrm>
          <a:prstGeom prst="rect">
            <a:avLst/>
          </a:prstGeom>
        </p:spPr>
      </p:pic>
      <p:sp>
        <p:nvSpPr>
          <p:cNvPr id="3" name="Trapezoid 2">
            <a:extLst>
              <a:ext uri="{FF2B5EF4-FFF2-40B4-BE49-F238E27FC236}">
                <a16:creationId xmlns:a16="http://schemas.microsoft.com/office/drawing/2014/main" id="{D720FC06-8CF9-8F89-E20F-10ED9868DC6D}"/>
              </a:ext>
            </a:extLst>
          </p:cNvPr>
          <p:cNvSpPr/>
          <p:nvPr/>
        </p:nvSpPr>
        <p:spPr>
          <a:xfrm rot="3063511">
            <a:off x="3845490" y="881668"/>
            <a:ext cx="1248330" cy="4579635"/>
          </a:xfrm>
          <a:prstGeom prst="trapezoid">
            <a:avLst>
              <a:gd name="adj" fmla="val 44692"/>
            </a:avLst>
          </a:prstGeom>
          <a:solidFill>
            <a:schemeClr val="accent3">
              <a:alpha val="21000"/>
            </a:schemeClr>
          </a:solidFill>
          <a:ln>
            <a:noFill/>
          </a:ln>
          <a:effectLst>
            <a:outerShdw blurRad="50800" dist="50800" dir="5400000" algn="ctr" rotWithShape="0">
              <a:srgbClr val="000000"/>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3271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Placeholder 24">
            <a:extLst>
              <a:ext uri="{FF2B5EF4-FFF2-40B4-BE49-F238E27FC236}">
                <a16:creationId xmlns:a16="http://schemas.microsoft.com/office/drawing/2014/main" id="{F4EFDD2E-D737-B2AA-5393-97527FF63FEA}"/>
              </a:ext>
            </a:extLst>
          </p:cNvPr>
          <p:cNvSpPr txBox="1">
            <a:spLocks/>
          </p:cNvSpPr>
          <p:nvPr/>
        </p:nvSpPr>
        <p:spPr>
          <a:xfrm>
            <a:off x="1057340" y="3133739"/>
            <a:ext cx="2070300" cy="1464483"/>
          </a:xfrm>
          <a:prstGeom prst="rect">
            <a:avLst/>
          </a:prstGeom>
        </p:spPr>
        <p:txBody>
          <a:bodyPr lIns="0" tIns="0" rIns="0" bIns="0"/>
          <a:lstStyle>
            <a:lvl1pPr marL="0" indent="0" algn="l" rtl="0" eaLnBrk="0" fontAlgn="base" hangingPunct="0">
              <a:spcBef>
                <a:spcPts val="0"/>
              </a:spcBef>
              <a:spcAft>
                <a:spcPct val="0"/>
              </a:spcAft>
              <a:buSzPct val="171000"/>
              <a:buFont typeface="Gill Sans" charset="0"/>
              <a:buNone/>
              <a:defRPr sz="2000">
                <a:solidFill>
                  <a:schemeClr val="bg1"/>
                </a:solidFill>
                <a:latin typeface="Montserrat" panose="00000500000000000000" pitchFamily="2" charset="0"/>
                <a:ea typeface="+mn-ea"/>
                <a:cs typeface="+mn-cs"/>
                <a:sym typeface="Gill Sans" charset="0"/>
              </a:defRPr>
            </a:lvl1pPr>
            <a:lvl2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2pPr>
            <a:lvl3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3pPr>
            <a:lvl4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4pPr>
            <a:lvl5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5pPr>
            <a:lvl6pPr marL="2505296"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6pPr>
            <a:lvl7pPr marL="2871925"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7pPr>
            <a:lvl8pPr marL="3238553"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8pPr>
            <a:lvl9pPr marL="3605182"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9pPr>
          </a:lstStyle>
          <a:p>
            <a:pPr algn="just"/>
            <a:r>
              <a:rPr lang="en-US" sz="1050" b="1" i="0">
                <a:solidFill>
                  <a:srgbClr val="242424"/>
                </a:solidFill>
                <a:effectLst/>
                <a:latin typeface="Calibri" panose="020F0502020204030204" pitchFamily="34" charset="0"/>
              </a:rPr>
              <a:t>Grouped units: </a:t>
            </a:r>
            <a:r>
              <a:rPr lang="en-US" sz="1050" b="0" i="0">
                <a:solidFill>
                  <a:srgbClr val="242424"/>
                </a:solidFill>
                <a:effectLst/>
                <a:latin typeface="Calibri" panose="020F0502020204030204" pitchFamily="34" charset="0"/>
              </a:rPr>
              <a:t>A group of </a:t>
            </a:r>
            <a:r>
              <a:rPr lang="en-US" sz="1050" b="1" i="0">
                <a:solidFill>
                  <a:srgbClr val="242424"/>
                </a:solidFill>
                <a:effectLst/>
                <a:latin typeface="Calibri" panose="020F0502020204030204" pitchFamily="34" charset="0"/>
              </a:rPr>
              <a:t>two or more IRRs </a:t>
            </a:r>
            <a:r>
              <a:rPr lang="en-US" sz="1050" b="0" i="0">
                <a:solidFill>
                  <a:srgbClr val="242424"/>
                </a:solidFill>
                <a:effectLst/>
                <a:latin typeface="Calibri" panose="020F0502020204030204" pitchFamily="34" charset="0"/>
              </a:rPr>
              <a:t>whose performance in responding </a:t>
            </a:r>
            <a:r>
              <a:rPr lang="en-US" sz="1050" b="1" i="0">
                <a:solidFill>
                  <a:srgbClr val="242424"/>
                </a:solidFill>
                <a:effectLst/>
                <a:latin typeface="Calibri" panose="020F0502020204030204" pitchFamily="34" charset="0"/>
              </a:rPr>
              <a:t>(SCED) Dispatch Instructions</a:t>
            </a:r>
            <a:r>
              <a:rPr lang="en-US" sz="1050" b="0" i="0">
                <a:solidFill>
                  <a:srgbClr val="242424"/>
                </a:solidFill>
                <a:effectLst/>
                <a:latin typeface="Calibri" panose="020F0502020204030204" pitchFamily="34" charset="0"/>
              </a:rPr>
              <a:t> will be assessed as an aggregate fo</a:t>
            </a:r>
            <a:r>
              <a:rPr lang="en-US" sz="1050">
                <a:solidFill>
                  <a:srgbClr val="242424"/>
                </a:solidFill>
                <a:latin typeface="Calibri" panose="020F0502020204030204" pitchFamily="34" charset="0"/>
              </a:rPr>
              <a:t>r: </a:t>
            </a:r>
          </a:p>
          <a:p>
            <a:pPr marL="171450" indent="-171450" algn="just">
              <a:buSzPct val="110000"/>
              <a:buFont typeface="Arial" panose="020B0604020202020204" pitchFamily="34" charset="0"/>
              <a:buChar char="•"/>
            </a:pPr>
            <a:r>
              <a:rPr lang="en-US" sz="1050" b="1" i="0">
                <a:solidFill>
                  <a:srgbClr val="242424"/>
                </a:solidFill>
                <a:effectLst/>
                <a:latin typeface="Calibri" panose="020F0502020204030204" pitchFamily="34" charset="0"/>
              </a:rPr>
              <a:t>Generation Resource Energy Deployment Performance (GREDP)</a:t>
            </a:r>
          </a:p>
          <a:p>
            <a:pPr marL="171450" indent="-171450" algn="just">
              <a:buSzPct val="110000"/>
              <a:buFont typeface="Arial" panose="020B0604020202020204" pitchFamily="34" charset="0"/>
              <a:buChar char="•"/>
            </a:pPr>
            <a:r>
              <a:rPr lang="en-US" sz="1050" b="1" i="0">
                <a:solidFill>
                  <a:srgbClr val="242424"/>
                </a:solidFill>
                <a:effectLst/>
                <a:latin typeface="Calibri" panose="020F0502020204030204" pitchFamily="34" charset="0"/>
              </a:rPr>
              <a:t>Base Point Deviation</a:t>
            </a:r>
            <a:r>
              <a:rPr lang="en-US" sz="1050">
                <a:solidFill>
                  <a:srgbClr val="242424"/>
                </a:solidFill>
                <a:latin typeface="Calibri" panose="020F0502020204030204" pitchFamily="34" charset="0"/>
              </a:rPr>
              <a:t>. </a:t>
            </a:r>
          </a:p>
          <a:p>
            <a:pPr algn="just"/>
            <a:r>
              <a:rPr lang="en-US" sz="1050" b="0" i="0">
                <a:solidFill>
                  <a:srgbClr val="242424"/>
                </a:solidFill>
                <a:effectLst/>
                <a:latin typeface="Calibri" panose="020F0502020204030204" pitchFamily="34" charset="0"/>
              </a:rPr>
              <a:t>Resource Entities have the flexibility to group IRRs at their discretion. </a:t>
            </a:r>
            <a:r>
              <a:rPr lang="da-DK" altLang="es-ES" sz="1200">
                <a:solidFill>
                  <a:srgbClr val="000000"/>
                </a:solidFill>
                <a:latin typeface="Calibri" panose="020F0502020204030204" pitchFamily="34" charset="0"/>
                <a:ea typeface="ヒラギノ角ゴ ProN W3" charset="-128"/>
                <a:cs typeface="Calibri" panose="020F0502020204030204" pitchFamily="34" charset="0"/>
              </a:rPr>
              <a:t>	</a:t>
            </a:r>
          </a:p>
        </p:txBody>
      </p:sp>
      <p:pic>
        <p:nvPicPr>
          <p:cNvPr id="34" name="Imagen 33" descr="Imagen en blanco y negro de una persona con una raqueta en una cancha&#10;&#10;Descripción generada automáticamente con confianza media">
            <a:extLst>
              <a:ext uri="{FF2B5EF4-FFF2-40B4-BE49-F238E27FC236}">
                <a16:creationId xmlns:a16="http://schemas.microsoft.com/office/drawing/2014/main" id="{F4C72351-8114-96F1-674A-7CA332BB73F4}"/>
              </a:ext>
            </a:extLst>
          </p:cNvPr>
          <p:cNvPicPr>
            <a:picLocks noChangeAspect="1"/>
          </p:cNvPicPr>
          <p:nvPr/>
        </p:nvPicPr>
        <p:blipFill>
          <a:blip r:embed="rId3"/>
          <a:stretch>
            <a:fillRect/>
          </a:stretch>
        </p:blipFill>
        <p:spPr>
          <a:xfrm>
            <a:off x="1372490" y="1419622"/>
            <a:ext cx="1440000" cy="1440000"/>
          </a:xfrm>
          <a:prstGeom prst="rect">
            <a:avLst/>
          </a:prstGeom>
        </p:spPr>
      </p:pic>
      <p:sp>
        <p:nvSpPr>
          <p:cNvPr id="35" name="Text Placeholder 24">
            <a:extLst>
              <a:ext uri="{FF2B5EF4-FFF2-40B4-BE49-F238E27FC236}">
                <a16:creationId xmlns:a16="http://schemas.microsoft.com/office/drawing/2014/main" id="{0296E28D-4318-EDC8-08EA-9F26E1606E6C}"/>
              </a:ext>
            </a:extLst>
          </p:cNvPr>
          <p:cNvSpPr txBox="1">
            <a:spLocks/>
          </p:cNvSpPr>
          <p:nvPr/>
        </p:nvSpPr>
        <p:spPr>
          <a:xfrm>
            <a:off x="3564000" y="3133739"/>
            <a:ext cx="2015999" cy="1622572"/>
          </a:xfrm>
          <a:prstGeom prst="rect">
            <a:avLst/>
          </a:prstGeom>
        </p:spPr>
        <p:txBody>
          <a:bodyPr lIns="0" tIns="0" rIns="0" bIns="0"/>
          <a:lstStyle>
            <a:lvl1pPr marL="0" indent="0" algn="l" rtl="0" eaLnBrk="0" fontAlgn="base" hangingPunct="0">
              <a:spcBef>
                <a:spcPts val="0"/>
              </a:spcBef>
              <a:spcAft>
                <a:spcPct val="0"/>
              </a:spcAft>
              <a:buSzPct val="171000"/>
              <a:buFont typeface="Gill Sans" charset="0"/>
              <a:buNone/>
              <a:defRPr sz="2000">
                <a:solidFill>
                  <a:schemeClr val="bg1"/>
                </a:solidFill>
                <a:latin typeface="Montserrat" panose="00000500000000000000" pitchFamily="2" charset="0"/>
                <a:ea typeface="+mn-ea"/>
                <a:cs typeface="+mn-cs"/>
                <a:sym typeface="Gill Sans" charset="0"/>
              </a:defRPr>
            </a:lvl1pPr>
            <a:lvl2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2pPr>
            <a:lvl3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3pPr>
            <a:lvl4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4pPr>
            <a:lvl5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5pPr>
            <a:lvl6pPr marL="2505296"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6pPr>
            <a:lvl7pPr marL="2871925"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7pPr>
            <a:lvl8pPr marL="3238553"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8pPr>
            <a:lvl9pPr marL="3605182"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9pPr>
          </a:lstStyle>
          <a:p>
            <a:pPr algn="just"/>
            <a:r>
              <a:rPr lang="en-US" sz="1050">
                <a:solidFill>
                  <a:schemeClr val="tx1"/>
                </a:solidFill>
                <a:latin typeface="Calibri" panose="020F0502020204030204" pitchFamily="34" charset="0"/>
                <a:ea typeface="Calibri" panose="020F0502020204030204" pitchFamily="34" charset="0"/>
                <a:cs typeface="Calibri" panose="020F0502020204030204" pitchFamily="34" charset="0"/>
              </a:rPr>
              <a:t>The proposal suggests implementing a </a:t>
            </a:r>
            <a:r>
              <a:rPr lang="en-US" sz="1050" b="1">
                <a:solidFill>
                  <a:schemeClr val="tx1"/>
                </a:solidFill>
                <a:latin typeface="Calibri" panose="020F0502020204030204" pitchFamily="34" charset="0"/>
                <a:ea typeface="Calibri" panose="020F0502020204030204" pitchFamily="34" charset="0"/>
                <a:cs typeface="Calibri" panose="020F0502020204030204" pitchFamily="34" charset="0"/>
              </a:rPr>
              <a:t>single High-Reliability Limit (HRL) for grouped Intermittent Renewable Resources (IRRs)</a:t>
            </a:r>
            <a:r>
              <a:rPr lang="en-US" sz="1050">
                <a:solidFill>
                  <a:schemeClr val="tx1"/>
                </a:solidFill>
                <a:latin typeface="Calibri" panose="020F0502020204030204" pitchFamily="34" charset="0"/>
                <a:ea typeface="Calibri" panose="020F0502020204030204" pitchFamily="34" charset="0"/>
                <a:cs typeface="Calibri" panose="020F0502020204030204" pitchFamily="34" charset="0"/>
              </a:rPr>
              <a:t> instead of assigning individual HRLs to each unit.</a:t>
            </a:r>
          </a:p>
          <a:p>
            <a:pPr algn="just"/>
            <a:r>
              <a:rPr lang="en-US" sz="1050">
                <a:solidFill>
                  <a:schemeClr val="tx1"/>
                </a:solidFill>
                <a:latin typeface="Calibri" panose="020F0502020204030204" pitchFamily="34" charset="0"/>
                <a:ea typeface="Calibri" panose="020F0502020204030204" pitchFamily="34" charset="0"/>
                <a:cs typeface="Calibri" panose="020F0502020204030204" pitchFamily="34" charset="0"/>
              </a:rPr>
              <a:t>We believe that </a:t>
            </a:r>
            <a:r>
              <a:rPr lang="en-US" sz="1050" b="1">
                <a:solidFill>
                  <a:schemeClr val="tx1"/>
                </a:solidFill>
                <a:latin typeface="Calibri" panose="020F0502020204030204" pitchFamily="34" charset="0"/>
                <a:ea typeface="Calibri" panose="020F0502020204030204" pitchFamily="34" charset="0"/>
                <a:cs typeface="Calibri" panose="020F0502020204030204" pitchFamily="34" charset="0"/>
              </a:rPr>
              <a:t>ERCOT may be losing potential generation</a:t>
            </a:r>
            <a:r>
              <a:rPr lang="en-US" sz="1050">
                <a:solidFill>
                  <a:schemeClr val="tx1"/>
                </a:solidFill>
                <a:latin typeface="Calibri" panose="020F0502020204030204" pitchFamily="34" charset="0"/>
                <a:ea typeface="Calibri" panose="020F0502020204030204" pitchFamily="34" charset="0"/>
                <a:cs typeface="Calibri" panose="020F0502020204030204" pitchFamily="34" charset="0"/>
              </a:rPr>
              <a:t> due to the current limitation of having separate HRLs per unit.</a:t>
            </a:r>
          </a:p>
        </p:txBody>
      </p:sp>
      <p:pic>
        <p:nvPicPr>
          <p:cNvPr id="36" name="Imagen 35">
            <a:extLst>
              <a:ext uri="{FF2B5EF4-FFF2-40B4-BE49-F238E27FC236}">
                <a16:creationId xmlns:a16="http://schemas.microsoft.com/office/drawing/2014/main" id="{88EB525E-BDB6-F4A3-42F9-B0796EA954C6}"/>
              </a:ext>
            </a:extLst>
          </p:cNvPr>
          <p:cNvPicPr>
            <a:picLocks noChangeAspect="1"/>
          </p:cNvPicPr>
          <p:nvPr/>
        </p:nvPicPr>
        <p:blipFill>
          <a:blip r:embed="rId4"/>
          <a:srcRect/>
          <a:stretch/>
        </p:blipFill>
        <p:spPr>
          <a:xfrm>
            <a:off x="3852000" y="1419622"/>
            <a:ext cx="1440000" cy="1440000"/>
          </a:xfrm>
          <a:prstGeom prst="rect">
            <a:avLst/>
          </a:prstGeom>
        </p:spPr>
      </p:pic>
      <p:sp>
        <p:nvSpPr>
          <p:cNvPr id="37" name="Text Placeholder 24">
            <a:extLst>
              <a:ext uri="{FF2B5EF4-FFF2-40B4-BE49-F238E27FC236}">
                <a16:creationId xmlns:a16="http://schemas.microsoft.com/office/drawing/2014/main" id="{E2F65D38-0FB5-2CA7-0EAB-164DDECC7A06}"/>
              </a:ext>
            </a:extLst>
          </p:cNvPr>
          <p:cNvSpPr txBox="1">
            <a:spLocks/>
          </p:cNvSpPr>
          <p:nvPr/>
        </p:nvSpPr>
        <p:spPr>
          <a:xfrm>
            <a:off x="6060625" y="3133739"/>
            <a:ext cx="2015999" cy="1148307"/>
          </a:xfrm>
          <a:prstGeom prst="rect">
            <a:avLst/>
          </a:prstGeom>
        </p:spPr>
        <p:txBody>
          <a:bodyPr lIns="0" tIns="0" rIns="0" bIns="0"/>
          <a:lstStyle>
            <a:lvl1pPr marL="0" indent="0" algn="l" rtl="0" eaLnBrk="0" fontAlgn="base" hangingPunct="0">
              <a:spcBef>
                <a:spcPts val="0"/>
              </a:spcBef>
              <a:spcAft>
                <a:spcPct val="0"/>
              </a:spcAft>
              <a:buSzPct val="171000"/>
              <a:buFont typeface="Gill Sans" charset="0"/>
              <a:buNone/>
              <a:defRPr sz="2000">
                <a:solidFill>
                  <a:schemeClr val="bg1"/>
                </a:solidFill>
                <a:latin typeface="Montserrat" panose="00000500000000000000" pitchFamily="2" charset="0"/>
                <a:ea typeface="+mn-ea"/>
                <a:cs typeface="+mn-cs"/>
                <a:sym typeface="Gill Sans" charset="0"/>
              </a:defRPr>
            </a:lvl1pPr>
            <a:lvl2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2pPr>
            <a:lvl3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3pPr>
            <a:lvl4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4pPr>
            <a:lvl5pPr marL="0" indent="0" algn="l" rtl="0" eaLnBrk="0" fontAlgn="base" hangingPunct="0">
              <a:spcBef>
                <a:spcPts val="1925"/>
              </a:spcBef>
              <a:spcAft>
                <a:spcPct val="0"/>
              </a:spcAft>
              <a:buSzPct val="171000"/>
              <a:buFont typeface="Gill Sans" charset="0"/>
              <a:buNone/>
              <a:defRPr sz="3400">
                <a:solidFill>
                  <a:schemeClr val="tx1"/>
                </a:solidFill>
                <a:latin typeface="Montserrat" panose="00000500000000000000" pitchFamily="2" charset="0"/>
                <a:ea typeface="+mn-ea"/>
                <a:cs typeface="+mn-cs"/>
                <a:sym typeface="Gill Sans" charset="0"/>
              </a:defRPr>
            </a:lvl5pPr>
            <a:lvl6pPr marL="2505296"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6pPr>
            <a:lvl7pPr marL="2871925"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7pPr>
            <a:lvl8pPr marL="3238553"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8pPr>
            <a:lvl9pPr marL="3605182" indent="-458286" algn="l" rtl="0" fontAlgn="base">
              <a:spcBef>
                <a:spcPts val="1925"/>
              </a:spcBef>
              <a:spcAft>
                <a:spcPct val="0"/>
              </a:spcAft>
              <a:buSzPct val="171000"/>
              <a:buFont typeface="Gill Sans" charset="0"/>
              <a:buChar char="•"/>
              <a:defRPr sz="3400">
                <a:solidFill>
                  <a:schemeClr val="tx1"/>
                </a:solidFill>
                <a:latin typeface="+mn-lt"/>
                <a:ea typeface="+mn-ea"/>
                <a:cs typeface="+mn-cs"/>
                <a:sym typeface="Gill Sans" charset="0"/>
              </a:defRPr>
            </a:lvl9pPr>
          </a:lstStyle>
          <a:p>
            <a:pPr algn="just"/>
            <a:r>
              <a:rPr lang="da-DK" altLang="es-ES" sz="1050">
                <a:solidFill>
                  <a:srgbClr val="000000"/>
                </a:solidFill>
                <a:latin typeface="Calibri" panose="020F0502020204030204" pitchFamily="34" charset="0"/>
                <a:ea typeface="ヒラギノ角ゴ ProN W3" charset="-128"/>
                <a:cs typeface="Calibri" panose="020F0502020204030204" pitchFamily="34" charset="0"/>
              </a:rPr>
              <a:t>The models used during the </a:t>
            </a:r>
            <a:r>
              <a:rPr lang="da-DK" altLang="es-ES" sz="1050" b="1">
                <a:solidFill>
                  <a:srgbClr val="000000"/>
                </a:solidFill>
                <a:latin typeface="Calibri" panose="020F0502020204030204" pitchFamily="34" charset="0"/>
                <a:ea typeface="ヒラギノ角ゴ ProN W3" charset="-128"/>
                <a:cs typeface="Calibri" panose="020F0502020204030204" pitchFamily="34" charset="0"/>
              </a:rPr>
              <a:t>planning phase </a:t>
            </a:r>
            <a:r>
              <a:rPr lang="da-DK" altLang="es-ES" sz="1050">
                <a:solidFill>
                  <a:srgbClr val="000000"/>
                </a:solidFill>
                <a:latin typeface="Calibri" panose="020F0502020204030204" pitchFamily="34" charset="0"/>
                <a:ea typeface="ヒラギノ角ゴ ProN W3" charset="-128"/>
                <a:cs typeface="Calibri" panose="020F0502020204030204" pitchFamily="34" charset="0"/>
              </a:rPr>
              <a:t>do not account for different HRLs per unit. Therefore, </a:t>
            </a:r>
            <a:r>
              <a:rPr lang="da-DK" altLang="es-ES" sz="1050" b="1">
                <a:solidFill>
                  <a:srgbClr val="000000"/>
                </a:solidFill>
                <a:latin typeface="Calibri" panose="020F0502020204030204" pitchFamily="34" charset="0"/>
                <a:ea typeface="ヒラギノ角ゴ ProN W3" charset="-128"/>
                <a:cs typeface="Calibri" panose="020F0502020204030204" pitchFamily="34" charset="0"/>
              </a:rPr>
              <a:t>grouping the units will not impact the results of the studies</a:t>
            </a:r>
            <a:r>
              <a:rPr lang="da-DK" altLang="es-ES" sz="1050">
                <a:solidFill>
                  <a:srgbClr val="000000"/>
                </a:solidFill>
                <a:latin typeface="Calibri" panose="020F0502020204030204" pitchFamily="34" charset="0"/>
                <a:ea typeface="ヒラギノ角ゴ ProN W3" charset="-128"/>
                <a:cs typeface="Calibri" panose="020F0502020204030204" pitchFamily="34" charset="0"/>
              </a:rPr>
              <a:t> conducted with these models.</a:t>
            </a:r>
          </a:p>
        </p:txBody>
      </p:sp>
      <p:pic>
        <p:nvPicPr>
          <p:cNvPr id="38" name="Imagen 37">
            <a:extLst>
              <a:ext uri="{FF2B5EF4-FFF2-40B4-BE49-F238E27FC236}">
                <a16:creationId xmlns:a16="http://schemas.microsoft.com/office/drawing/2014/main" id="{9632F8FF-33DD-DD3C-CAAE-8CA5930D96D9}"/>
              </a:ext>
            </a:extLst>
          </p:cNvPr>
          <p:cNvPicPr>
            <a:picLocks noChangeAspect="1"/>
          </p:cNvPicPr>
          <p:nvPr/>
        </p:nvPicPr>
        <p:blipFill>
          <a:blip r:embed="rId5"/>
          <a:srcRect/>
          <a:stretch/>
        </p:blipFill>
        <p:spPr>
          <a:xfrm>
            <a:off x="6348625" y="1419622"/>
            <a:ext cx="1440000" cy="1440000"/>
          </a:xfrm>
          <a:prstGeom prst="rect">
            <a:avLst/>
          </a:prstGeom>
        </p:spPr>
      </p:pic>
      <p:sp>
        <p:nvSpPr>
          <p:cNvPr id="10" name="Título 1">
            <a:extLst>
              <a:ext uri="{FF2B5EF4-FFF2-40B4-BE49-F238E27FC236}">
                <a16:creationId xmlns:a16="http://schemas.microsoft.com/office/drawing/2014/main" id="{027FBE96-CAEB-4D4F-ADEF-0A5901B53545}"/>
              </a:ext>
            </a:extLst>
          </p:cNvPr>
          <p:cNvSpPr txBox="1">
            <a:spLocks/>
          </p:cNvSpPr>
          <p:nvPr/>
        </p:nvSpPr>
        <p:spPr>
          <a:xfrm>
            <a:off x="347270" y="627534"/>
            <a:ext cx="7537097" cy="420365"/>
          </a:xfrm>
          <a:prstGeom prst="rect">
            <a:avLst/>
          </a:prstGeom>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err="1"/>
              <a:t>Proposal</a:t>
            </a:r>
            <a:r>
              <a:rPr lang="es-ES" b="1"/>
              <a:t>: </a:t>
            </a:r>
            <a:r>
              <a:rPr lang="es-ES" b="1" err="1"/>
              <a:t>aggregation</a:t>
            </a:r>
            <a:r>
              <a:rPr lang="es-ES" b="1"/>
              <a:t> </a:t>
            </a:r>
            <a:r>
              <a:rPr lang="es-ES" b="1" err="1"/>
              <a:t>of</a:t>
            </a:r>
            <a:r>
              <a:rPr lang="es-ES" b="1"/>
              <a:t> </a:t>
            </a:r>
            <a:r>
              <a:rPr lang="es-ES" b="1" err="1"/>
              <a:t>HRLs</a:t>
            </a:r>
            <a:r>
              <a:rPr lang="es-ES" b="1"/>
              <a:t> in </a:t>
            </a:r>
            <a:r>
              <a:rPr lang="es-ES" b="1" err="1"/>
              <a:t>aggregated</a:t>
            </a:r>
            <a:r>
              <a:rPr lang="es-ES" b="1"/>
              <a:t> </a:t>
            </a:r>
            <a:r>
              <a:rPr lang="es-ES" b="1" err="1"/>
              <a:t>units</a:t>
            </a:r>
            <a:r>
              <a:rPr lang="es-ES" b="1"/>
              <a:t>.</a:t>
            </a:r>
          </a:p>
        </p:txBody>
      </p:sp>
    </p:spTree>
    <p:extLst>
      <p:ext uri="{BB962C8B-B14F-4D97-AF65-F5344CB8AC3E}">
        <p14:creationId xmlns:p14="http://schemas.microsoft.com/office/powerpoint/2010/main" val="2553504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ítulo 1">
            <a:extLst>
              <a:ext uri="{FF2B5EF4-FFF2-40B4-BE49-F238E27FC236}">
                <a16:creationId xmlns:a16="http://schemas.microsoft.com/office/drawing/2014/main" id="{5F1E5351-7DF5-B14C-8416-AD54FA37E090}"/>
              </a:ext>
            </a:extLst>
          </p:cNvPr>
          <p:cNvSpPr txBox="1">
            <a:spLocks/>
          </p:cNvSpPr>
          <p:nvPr/>
        </p:nvSpPr>
        <p:spPr>
          <a:xfrm>
            <a:off x="347271" y="627534"/>
            <a:ext cx="5339498" cy="305123"/>
          </a:xfrm>
          <a:prstGeom prst="rect">
            <a:avLst/>
          </a:prstGeom>
          <a:solidFill>
            <a:schemeClr val="bg1"/>
          </a:solidFill>
        </p:spPr>
        <p:txBody>
          <a:bodyPr vert="horz" wrap="none" lIns="0" tIns="0" rIns="0" bIns="0" anchor="t" anchorCtr="0">
            <a:normAutofit/>
          </a:bodyPr>
          <a:lstStyle>
            <a:lvl1pPr marL="0" algn="l" defTabSz="914189" rtl="0" eaLnBrk="0" fontAlgn="base" latinLnBrk="0" hangingPunct="0">
              <a:lnSpc>
                <a:spcPct val="100000"/>
              </a:lnSpc>
              <a:spcBef>
                <a:spcPct val="0"/>
              </a:spcBef>
              <a:spcAft>
                <a:spcPct val="0"/>
              </a:spcAft>
              <a:buNone/>
              <a:defRPr lang="es-ES" sz="2000" kern="0" dirty="0">
                <a:solidFill>
                  <a:srgbClr val="000000"/>
                </a:solidFill>
                <a:latin typeface="Calibri Light" panose="020F0302020204030204" pitchFamily="34" charset="0"/>
                <a:ea typeface="+mj-ea"/>
                <a:cs typeface="Calibri Light" panose="020F0302020204030204" pitchFamily="34" charset="0"/>
                <a:sym typeface="Gill Sans" charset="0"/>
              </a:defRPr>
            </a:lvl1pPr>
          </a:lstStyle>
          <a:p>
            <a:r>
              <a:rPr lang="es-ES" b="1">
                <a:uFill>
                  <a:solidFill>
                    <a:srgbClr val="FF0000"/>
                  </a:solidFill>
                </a:uFill>
              </a:rPr>
              <a:t>Case 2b: </a:t>
            </a:r>
            <a:r>
              <a:rPr lang="es-ES" b="1" err="1">
                <a:uFill>
                  <a:solidFill>
                    <a:srgbClr val="FF0000"/>
                  </a:solidFill>
                </a:uFill>
              </a:rPr>
              <a:t>Sunny</a:t>
            </a:r>
            <a:r>
              <a:rPr lang="es-ES" b="1">
                <a:uFill>
                  <a:solidFill>
                    <a:srgbClr val="FF0000"/>
                  </a:solidFill>
                </a:uFill>
              </a:rPr>
              <a:t> </a:t>
            </a:r>
            <a:r>
              <a:rPr lang="es-ES" b="1" err="1">
                <a:uFill>
                  <a:solidFill>
                    <a:srgbClr val="FF0000"/>
                  </a:solidFill>
                </a:uFill>
              </a:rPr>
              <a:t>day</a:t>
            </a:r>
            <a:r>
              <a:rPr lang="es-ES" b="1">
                <a:uFill>
                  <a:solidFill>
                    <a:srgbClr val="FF0000"/>
                  </a:solidFill>
                </a:uFill>
              </a:rPr>
              <a:t> </a:t>
            </a:r>
            <a:r>
              <a:rPr lang="es-ES" b="1" err="1">
                <a:uFill>
                  <a:solidFill>
                    <a:srgbClr val="FF0000"/>
                  </a:solidFill>
                </a:uFill>
              </a:rPr>
              <a:t>but</a:t>
            </a:r>
            <a:r>
              <a:rPr lang="es-ES" b="1">
                <a:uFill>
                  <a:solidFill>
                    <a:srgbClr val="FF0000"/>
                  </a:solidFill>
                </a:uFill>
              </a:rPr>
              <a:t> </a:t>
            </a:r>
            <a:r>
              <a:rPr lang="es-ES" b="1" err="1">
                <a:uFill>
                  <a:solidFill>
                    <a:srgbClr val="FF0000"/>
                  </a:solidFill>
                </a:uFill>
              </a:rPr>
              <a:t>some</a:t>
            </a:r>
            <a:r>
              <a:rPr lang="es-ES" b="1">
                <a:uFill>
                  <a:solidFill>
                    <a:srgbClr val="FF0000"/>
                  </a:solidFill>
                </a:uFill>
              </a:rPr>
              <a:t> </a:t>
            </a:r>
            <a:r>
              <a:rPr lang="es-ES" b="1" err="1">
                <a:uFill>
                  <a:solidFill>
                    <a:srgbClr val="FF0000"/>
                  </a:solidFill>
                </a:uFill>
              </a:rPr>
              <a:t>little</a:t>
            </a:r>
            <a:r>
              <a:rPr lang="es-ES" b="1">
                <a:uFill>
                  <a:solidFill>
                    <a:srgbClr val="FF0000"/>
                  </a:solidFill>
                </a:uFill>
              </a:rPr>
              <a:t> </a:t>
            </a:r>
            <a:r>
              <a:rPr lang="es-ES" b="1" err="1">
                <a:uFill>
                  <a:solidFill>
                    <a:srgbClr val="FF0000"/>
                  </a:solidFill>
                </a:uFill>
              </a:rPr>
              <a:t>clouds</a:t>
            </a:r>
            <a:r>
              <a:rPr lang="es-ES" b="1">
                <a:uFill>
                  <a:solidFill>
                    <a:srgbClr val="FF0000"/>
                  </a:solidFill>
                </a:uFill>
              </a:rPr>
              <a:t> </a:t>
            </a:r>
            <a:r>
              <a:rPr lang="es-ES" b="1" err="1">
                <a:uFill>
                  <a:solidFill>
                    <a:srgbClr val="FF0000"/>
                  </a:solidFill>
                </a:uFill>
              </a:rPr>
              <a:t>over</a:t>
            </a:r>
            <a:r>
              <a:rPr lang="es-ES" b="1">
                <a:uFill>
                  <a:solidFill>
                    <a:srgbClr val="FF0000"/>
                  </a:solidFill>
                </a:uFill>
              </a:rPr>
              <a:t> </a:t>
            </a:r>
            <a:r>
              <a:rPr lang="es-ES" b="1" err="1">
                <a:uFill>
                  <a:solidFill>
                    <a:srgbClr val="FF0000"/>
                  </a:solidFill>
                </a:uFill>
              </a:rPr>
              <a:t>unit</a:t>
            </a:r>
            <a:r>
              <a:rPr lang="es-ES" b="1">
                <a:uFill>
                  <a:solidFill>
                    <a:srgbClr val="FF0000"/>
                  </a:solidFill>
                </a:uFill>
              </a:rPr>
              <a:t> 1</a:t>
            </a:r>
          </a:p>
        </p:txBody>
      </p:sp>
      <p:sp>
        <p:nvSpPr>
          <p:cNvPr id="21" name="Subtítulo 2">
            <a:extLst>
              <a:ext uri="{FF2B5EF4-FFF2-40B4-BE49-F238E27FC236}">
                <a16:creationId xmlns:a16="http://schemas.microsoft.com/office/drawing/2014/main" id="{0150FA31-547E-B649-AB7F-8DA3DE0FB410}"/>
              </a:ext>
            </a:extLst>
          </p:cNvPr>
          <p:cNvSpPr txBox="1">
            <a:spLocks/>
          </p:cNvSpPr>
          <p:nvPr/>
        </p:nvSpPr>
        <p:spPr>
          <a:xfrm>
            <a:off x="347270" y="396926"/>
            <a:ext cx="7537097" cy="215017"/>
          </a:xfrm>
          <a:prstGeom prst="rect">
            <a:avLst/>
          </a:prstGeom>
        </p:spPr>
        <p:txBody>
          <a:bodyPr lIns="0" tIns="0" rIns="0" bIns="0">
            <a:normAutofit/>
          </a:bodyPr>
          <a:lstStyle>
            <a:lvl1pPr marL="0" indent="0" algn="l" defTabSz="914189" rtl="0" eaLnBrk="0" fontAlgn="base" latinLnBrk="0" hangingPunct="0">
              <a:lnSpc>
                <a:spcPct val="90000"/>
              </a:lnSpc>
              <a:spcBef>
                <a:spcPts val="0"/>
              </a:spcBef>
              <a:spcAft>
                <a:spcPct val="0"/>
              </a:spcAft>
              <a:buSzPct val="171000"/>
              <a:buFont typeface="Gill Sans" charset="0"/>
              <a:buNone/>
              <a:defRPr lang="es-ES" sz="1200" kern="0" dirty="0">
                <a:solidFill>
                  <a:srgbClr val="000000"/>
                </a:solidFill>
                <a:latin typeface="Calibri Light" panose="020F0302020204030204" pitchFamily="34" charset="0"/>
                <a:ea typeface="+mn-ea"/>
                <a:cs typeface="Calibri Light" panose="020F0302020204030204" pitchFamily="34" charset="0"/>
                <a:sym typeface="Gill Sans"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p>
        </p:txBody>
      </p:sp>
      <p:pic>
        <p:nvPicPr>
          <p:cNvPr id="32" name="Gráfico 11">
            <a:extLst>
              <a:ext uri="{FF2B5EF4-FFF2-40B4-BE49-F238E27FC236}">
                <a16:creationId xmlns:a16="http://schemas.microsoft.com/office/drawing/2014/main" id="{439E50C5-2A12-3F53-4967-86A6EDD3BEB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0700" y="843808"/>
            <a:ext cx="1178148" cy="1178148"/>
          </a:xfrm>
          <a:prstGeom prst="rect">
            <a:avLst/>
          </a:prstGeom>
        </p:spPr>
      </p:pic>
      <p:cxnSp>
        <p:nvCxnSpPr>
          <p:cNvPr id="35" name="Straight Connector 34">
            <a:extLst>
              <a:ext uri="{FF2B5EF4-FFF2-40B4-BE49-F238E27FC236}">
                <a16:creationId xmlns:a16="http://schemas.microsoft.com/office/drawing/2014/main" id="{2BFCECA6-49CF-9784-E849-C9A8263D8A29}"/>
              </a:ext>
            </a:extLst>
          </p:cNvPr>
          <p:cNvCxnSpPr>
            <a:cxnSpLocks/>
          </p:cNvCxnSpPr>
          <p:nvPr/>
        </p:nvCxnSpPr>
        <p:spPr>
          <a:xfrm>
            <a:off x="2206511" y="2715766"/>
            <a:ext cx="47309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A588EE0-BDE8-5ABB-017E-5D1DC3983D1A}"/>
              </a:ext>
            </a:extLst>
          </p:cNvPr>
          <p:cNvCxnSpPr>
            <a:cxnSpLocks/>
          </p:cNvCxnSpPr>
          <p:nvPr/>
        </p:nvCxnSpPr>
        <p:spPr>
          <a:xfrm flipV="1">
            <a:off x="6937490" y="2715766"/>
            <a:ext cx="0"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4" name="Picture 6" descr="icono de línea de transformador 7230182 Vector en Vecteezy">
            <a:extLst>
              <a:ext uri="{FF2B5EF4-FFF2-40B4-BE49-F238E27FC236}">
                <a16:creationId xmlns:a16="http://schemas.microsoft.com/office/drawing/2014/main" id="{790B26A8-8139-DD10-0B1D-E22B78C36D2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8223" y="3119786"/>
            <a:ext cx="698532" cy="774355"/>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Connector 39">
            <a:extLst>
              <a:ext uri="{FF2B5EF4-FFF2-40B4-BE49-F238E27FC236}">
                <a16:creationId xmlns:a16="http://schemas.microsoft.com/office/drawing/2014/main" id="{C18BA096-B091-806C-DECA-7C8BAEE4AC88}"/>
              </a:ext>
            </a:extLst>
          </p:cNvPr>
          <p:cNvCxnSpPr>
            <a:cxnSpLocks/>
          </p:cNvCxnSpPr>
          <p:nvPr/>
        </p:nvCxnSpPr>
        <p:spPr>
          <a:xfrm flipH="1" flipV="1">
            <a:off x="2206511" y="2715766"/>
            <a:ext cx="11951" cy="1440160"/>
          </a:xfrm>
          <a:prstGeom prst="line">
            <a:avLst/>
          </a:prstGeom>
        </p:spPr>
        <p:style>
          <a:lnRef idx="1">
            <a:schemeClr val="accent1"/>
          </a:lnRef>
          <a:fillRef idx="0">
            <a:schemeClr val="accent1"/>
          </a:fillRef>
          <a:effectRef idx="0">
            <a:schemeClr val="accent1"/>
          </a:effectRef>
          <a:fontRef idx="minor">
            <a:schemeClr val="tx1"/>
          </a:fontRef>
        </p:style>
      </p:cxnSp>
      <p:pic>
        <p:nvPicPr>
          <p:cNvPr id="33" name="Picture 4" descr="icono de línea de transformador 7230182 Vector en Vecteezy">
            <a:extLst>
              <a:ext uri="{FF2B5EF4-FFF2-40B4-BE49-F238E27FC236}">
                <a16:creationId xmlns:a16="http://schemas.microsoft.com/office/drawing/2014/main" id="{1976DC2E-70D3-2948-8F97-D300447B05E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69196" y="3119786"/>
            <a:ext cx="698532" cy="774354"/>
          </a:xfrm>
          <a:prstGeom prst="rect">
            <a:avLst/>
          </a:prstGeom>
          <a:solidFill>
            <a:srgbClr val="FF0000"/>
          </a:solidFill>
        </p:spPr>
      </p:pic>
      <p:pic>
        <p:nvPicPr>
          <p:cNvPr id="1026" name="Picture 2" descr="Solar panel - Download free icons">
            <a:extLst>
              <a:ext uri="{FF2B5EF4-FFF2-40B4-BE49-F238E27FC236}">
                <a16:creationId xmlns:a16="http://schemas.microsoft.com/office/drawing/2014/main" id="{E146FFE1-06D8-6FDB-6600-E35685FCEFC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29388" y="3840513"/>
            <a:ext cx="1178148" cy="117814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Solar panel - Download free icons">
            <a:extLst>
              <a:ext uri="{FF2B5EF4-FFF2-40B4-BE49-F238E27FC236}">
                <a16:creationId xmlns:a16="http://schemas.microsoft.com/office/drawing/2014/main" id="{7DDDC065-D49B-7182-4CA0-6772E645F34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48415" y="3826643"/>
            <a:ext cx="1178148" cy="1178148"/>
          </a:xfrm>
          <a:prstGeom prst="rect">
            <a:avLst/>
          </a:prstGeom>
          <a:noFill/>
          <a:extLst>
            <a:ext uri="{909E8E84-426E-40DD-AFC4-6F175D3DCCD1}">
              <a14:hiddenFill xmlns:a14="http://schemas.microsoft.com/office/drawing/2010/main">
                <a:solidFill>
                  <a:srgbClr val="FFFFFF"/>
                </a:solidFill>
              </a14:hiddenFill>
            </a:ext>
          </a:extLst>
        </p:spPr>
      </p:pic>
      <p:cxnSp>
        <p:nvCxnSpPr>
          <p:cNvPr id="45" name="Straight Connector 44">
            <a:extLst>
              <a:ext uri="{FF2B5EF4-FFF2-40B4-BE49-F238E27FC236}">
                <a16:creationId xmlns:a16="http://schemas.microsoft.com/office/drawing/2014/main" id="{C5F9517E-AEC3-EB3A-7161-E73C0F68F514}"/>
              </a:ext>
            </a:extLst>
          </p:cNvPr>
          <p:cNvCxnSpPr>
            <a:cxnSpLocks/>
          </p:cNvCxnSpPr>
          <p:nvPr/>
        </p:nvCxnSpPr>
        <p:spPr>
          <a:xfrm flipV="1">
            <a:off x="4499992" y="1923678"/>
            <a:ext cx="0" cy="792088"/>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DA8CF07B-4E49-5449-3A40-D818542AB05A}"/>
              </a:ext>
            </a:extLst>
          </p:cNvPr>
          <p:cNvSpPr txBox="1"/>
          <p:nvPr/>
        </p:nvSpPr>
        <p:spPr>
          <a:xfrm>
            <a:off x="4232057" y="1165151"/>
            <a:ext cx="1881850" cy="830997"/>
          </a:xfrm>
          <a:prstGeom prst="rect">
            <a:avLst/>
          </a:prstGeom>
          <a:noFill/>
        </p:spPr>
        <p:txBody>
          <a:bodyPr wrap="square" rtlCol="0">
            <a:spAutoFit/>
          </a:bodyPr>
          <a:lstStyle/>
          <a:p>
            <a:r>
              <a:rPr lang="en-US" b="1">
                <a:latin typeface="+mj-lt"/>
              </a:rPr>
              <a:t>POI HRL=300MW</a:t>
            </a:r>
          </a:p>
          <a:p>
            <a:r>
              <a:rPr lang="en-US" sz="1200" b="1">
                <a:latin typeface="+mj-lt"/>
              </a:rPr>
              <a:t>Q Requirement= 98 </a:t>
            </a:r>
            <a:r>
              <a:rPr lang="en-US" sz="1200" b="1" err="1">
                <a:latin typeface="+mj-lt"/>
              </a:rPr>
              <a:t>MVar</a:t>
            </a:r>
            <a:endParaRPr lang="en-US" sz="1200" b="1">
              <a:latin typeface="+mj-lt"/>
            </a:endParaRPr>
          </a:p>
          <a:p>
            <a:endParaRPr lang="en-US"/>
          </a:p>
        </p:txBody>
      </p:sp>
      <p:sp>
        <p:nvSpPr>
          <p:cNvPr id="48" name="Oval 47">
            <a:extLst>
              <a:ext uri="{FF2B5EF4-FFF2-40B4-BE49-F238E27FC236}">
                <a16:creationId xmlns:a16="http://schemas.microsoft.com/office/drawing/2014/main" id="{F59C08CA-B2A7-7A81-343D-C1FBD941CB81}"/>
              </a:ext>
            </a:extLst>
          </p:cNvPr>
          <p:cNvSpPr/>
          <p:nvPr/>
        </p:nvSpPr>
        <p:spPr>
          <a:xfrm>
            <a:off x="4411195" y="1759574"/>
            <a:ext cx="185978" cy="184840"/>
          </a:xfrm>
          <a:prstGeom prst="ellipse">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49" name="Arrow: Right 48">
            <a:extLst>
              <a:ext uri="{FF2B5EF4-FFF2-40B4-BE49-F238E27FC236}">
                <a16:creationId xmlns:a16="http://schemas.microsoft.com/office/drawing/2014/main" id="{C771C41C-ECA2-AA2B-2908-5FDAC00F2AC1}"/>
              </a:ext>
            </a:extLst>
          </p:cNvPr>
          <p:cNvSpPr/>
          <p:nvPr/>
        </p:nvSpPr>
        <p:spPr>
          <a:xfrm rot="16200000" flipV="1">
            <a:off x="4176833" y="2238555"/>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Arrow: Right 49">
            <a:extLst>
              <a:ext uri="{FF2B5EF4-FFF2-40B4-BE49-F238E27FC236}">
                <a16:creationId xmlns:a16="http://schemas.microsoft.com/office/drawing/2014/main" id="{1B92B84D-3D5D-74BB-9D41-D29E8DB5DE2A}"/>
              </a:ext>
            </a:extLst>
          </p:cNvPr>
          <p:cNvSpPr/>
          <p:nvPr/>
        </p:nvSpPr>
        <p:spPr>
          <a:xfrm rot="10800000" flipV="1">
            <a:off x="5467591" y="2613064"/>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Right 50">
            <a:extLst>
              <a:ext uri="{FF2B5EF4-FFF2-40B4-BE49-F238E27FC236}">
                <a16:creationId xmlns:a16="http://schemas.microsoft.com/office/drawing/2014/main" id="{71EC306C-15E4-A871-1651-287C58140920}"/>
              </a:ext>
            </a:extLst>
          </p:cNvPr>
          <p:cNvSpPr/>
          <p:nvPr/>
        </p:nvSpPr>
        <p:spPr>
          <a:xfrm flipV="1">
            <a:off x="3030094" y="2613065"/>
            <a:ext cx="646316" cy="205403"/>
          </a:xfrm>
          <a:prstGeom prst="rightArrow">
            <a:avLst/>
          </a:prstGeom>
          <a:solidFill>
            <a:srgbClr val="FF0000">
              <a:alpha val="26000"/>
            </a:srgbClr>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C5829561-0072-AB24-3D24-367DB8DB87E5}"/>
              </a:ext>
            </a:extLst>
          </p:cNvPr>
          <p:cNvSpPr txBox="1"/>
          <p:nvPr/>
        </p:nvSpPr>
        <p:spPr>
          <a:xfrm>
            <a:off x="7432594" y="4275549"/>
            <a:ext cx="1521926" cy="430887"/>
          </a:xfrm>
          <a:prstGeom prst="rect">
            <a:avLst/>
          </a:prstGeom>
          <a:noFill/>
        </p:spPr>
        <p:txBody>
          <a:bodyPr wrap="square" rtlCol="0">
            <a:spAutoFit/>
          </a:bodyPr>
          <a:lstStyle/>
          <a:p>
            <a:r>
              <a:rPr lang="en-US" sz="1100">
                <a:solidFill>
                  <a:schemeClr val="bg2">
                    <a:lumMod val="50000"/>
                  </a:schemeClr>
                </a:solidFill>
              </a:rPr>
              <a:t>P Capacity: 170 MW</a:t>
            </a:r>
          </a:p>
          <a:p>
            <a:r>
              <a:rPr lang="en-US" sz="1100">
                <a:solidFill>
                  <a:schemeClr val="bg2">
                    <a:lumMod val="50000"/>
                  </a:schemeClr>
                </a:solidFill>
              </a:rPr>
              <a:t>Q capability: 50 </a:t>
            </a:r>
            <a:r>
              <a:rPr lang="en-US" sz="1100" err="1">
                <a:solidFill>
                  <a:schemeClr val="bg2">
                    <a:lumMod val="50000"/>
                  </a:schemeClr>
                </a:solidFill>
              </a:rPr>
              <a:t>MVar</a:t>
            </a:r>
            <a:endParaRPr lang="en-US" sz="1100">
              <a:solidFill>
                <a:schemeClr val="bg2">
                  <a:lumMod val="50000"/>
                </a:schemeClr>
              </a:solidFill>
            </a:endParaRPr>
          </a:p>
        </p:txBody>
      </p:sp>
      <p:sp>
        <p:nvSpPr>
          <p:cNvPr id="53" name="TextBox 52">
            <a:extLst>
              <a:ext uri="{FF2B5EF4-FFF2-40B4-BE49-F238E27FC236}">
                <a16:creationId xmlns:a16="http://schemas.microsoft.com/office/drawing/2014/main" id="{35A7E857-0981-8F58-A983-D7056DDBF83E}"/>
              </a:ext>
            </a:extLst>
          </p:cNvPr>
          <p:cNvSpPr txBox="1"/>
          <p:nvPr/>
        </p:nvSpPr>
        <p:spPr>
          <a:xfrm>
            <a:off x="1773446" y="4822086"/>
            <a:ext cx="1178148" cy="369332"/>
          </a:xfrm>
          <a:prstGeom prst="rect">
            <a:avLst/>
          </a:prstGeom>
          <a:noFill/>
        </p:spPr>
        <p:txBody>
          <a:bodyPr wrap="square" rtlCol="0">
            <a:spAutoFit/>
          </a:bodyPr>
          <a:lstStyle/>
          <a:p>
            <a:r>
              <a:rPr lang="en-US"/>
              <a:t>Unit 1</a:t>
            </a:r>
          </a:p>
        </p:txBody>
      </p:sp>
      <p:sp>
        <p:nvSpPr>
          <p:cNvPr id="54" name="TextBox 53">
            <a:extLst>
              <a:ext uri="{FF2B5EF4-FFF2-40B4-BE49-F238E27FC236}">
                <a16:creationId xmlns:a16="http://schemas.microsoft.com/office/drawing/2014/main" id="{6285008F-8E9C-7844-CA84-3F31FD10C819}"/>
              </a:ext>
            </a:extLst>
          </p:cNvPr>
          <p:cNvSpPr txBox="1"/>
          <p:nvPr/>
        </p:nvSpPr>
        <p:spPr>
          <a:xfrm>
            <a:off x="6492473" y="4809026"/>
            <a:ext cx="1178148" cy="369332"/>
          </a:xfrm>
          <a:prstGeom prst="rect">
            <a:avLst/>
          </a:prstGeom>
          <a:noFill/>
        </p:spPr>
        <p:txBody>
          <a:bodyPr wrap="square" rtlCol="0">
            <a:spAutoFit/>
          </a:bodyPr>
          <a:lstStyle/>
          <a:p>
            <a:r>
              <a:rPr lang="en-US"/>
              <a:t>Unit 2</a:t>
            </a:r>
          </a:p>
        </p:txBody>
      </p:sp>
      <p:sp>
        <p:nvSpPr>
          <p:cNvPr id="55" name="TextBox 54">
            <a:extLst>
              <a:ext uri="{FF2B5EF4-FFF2-40B4-BE49-F238E27FC236}">
                <a16:creationId xmlns:a16="http://schemas.microsoft.com/office/drawing/2014/main" id="{A1233E5A-D013-029A-55B5-048F71DE5779}"/>
              </a:ext>
            </a:extLst>
          </p:cNvPr>
          <p:cNvSpPr txBox="1"/>
          <p:nvPr/>
        </p:nvSpPr>
        <p:spPr>
          <a:xfrm>
            <a:off x="350352" y="4275549"/>
            <a:ext cx="1521926" cy="430887"/>
          </a:xfrm>
          <a:prstGeom prst="rect">
            <a:avLst/>
          </a:prstGeom>
          <a:noFill/>
        </p:spPr>
        <p:txBody>
          <a:bodyPr wrap="square" rtlCol="0">
            <a:spAutoFit/>
          </a:bodyPr>
          <a:lstStyle/>
          <a:p>
            <a:r>
              <a:rPr lang="en-US" sz="1100">
                <a:solidFill>
                  <a:schemeClr val="bg2">
                    <a:lumMod val="50000"/>
                  </a:schemeClr>
                </a:solidFill>
              </a:rPr>
              <a:t>P Capacity: 180 MW</a:t>
            </a:r>
          </a:p>
          <a:p>
            <a:r>
              <a:rPr lang="en-US" sz="1100">
                <a:solidFill>
                  <a:schemeClr val="bg2">
                    <a:lumMod val="50000"/>
                  </a:schemeClr>
                </a:solidFill>
              </a:rPr>
              <a:t>Q capability: 60 </a:t>
            </a:r>
            <a:r>
              <a:rPr lang="en-US" sz="1100" err="1">
                <a:solidFill>
                  <a:schemeClr val="bg2">
                    <a:lumMod val="50000"/>
                  </a:schemeClr>
                </a:solidFill>
              </a:rPr>
              <a:t>MVar</a:t>
            </a:r>
            <a:endParaRPr lang="en-US" sz="1100">
              <a:solidFill>
                <a:schemeClr val="bg2">
                  <a:lumMod val="50000"/>
                </a:schemeClr>
              </a:solidFill>
            </a:endParaRPr>
          </a:p>
        </p:txBody>
      </p:sp>
      <p:sp>
        <p:nvSpPr>
          <p:cNvPr id="56" name="TextBox 55">
            <a:extLst>
              <a:ext uri="{FF2B5EF4-FFF2-40B4-BE49-F238E27FC236}">
                <a16:creationId xmlns:a16="http://schemas.microsoft.com/office/drawing/2014/main" id="{41584FD6-44A0-C236-108C-0FF73283550D}"/>
              </a:ext>
            </a:extLst>
          </p:cNvPr>
          <p:cNvSpPr txBox="1"/>
          <p:nvPr/>
        </p:nvSpPr>
        <p:spPr>
          <a:xfrm>
            <a:off x="2870332" y="2810622"/>
            <a:ext cx="1139309" cy="923330"/>
          </a:xfrm>
          <a:prstGeom prst="rect">
            <a:avLst/>
          </a:prstGeom>
          <a:noFill/>
        </p:spPr>
        <p:txBody>
          <a:bodyPr wrap="square" rtlCol="0">
            <a:spAutoFit/>
          </a:bodyPr>
          <a:lstStyle/>
          <a:p>
            <a:r>
              <a:rPr lang="en-US" b="1">
                <a:solidFill>
                  <a:srgbClr val="FF0000"/>
                </a:solidFill>
              </a:rPr>
              <a:t>150 MW</a:t>
            </a:r>
          </a:p>
          <a:p>
            <a:r>
              <a:rPr lang="en-US" b="1">
                <a:solidFill>
                  <a:srgbClr val="FF0000"/>
                </a:solidFill>
              </a:rPr>
              <a:t>55 </a:t>
            </a:r>
            <a:r>
              <a:rPr lang="en-US" b="1" err="1">
                <a:solidFill>
                  <a:srgbClr val="FF0000"/>
                </a:solidFill>
              </a:rPr>
              <a:t>MVar</a:t>
            </a:r>
            <a:endParaRPr lang="en-US" b="1">
              <a:solidFill>
                <a:srgbClr val="FF0000"/>
              </a:solidFill>
            </a:endParaRPr>
          </a:p>
          <a:p>
            <a:endParaRPr lang="en-US" b="1">
              <a:solidFill>
                <a:srgbClr val="FF0000"/>
              </a:solidFill>
            </a:endParaRPr>
          </a:p>
        </p:txBody>
      </p:sp>
      <p:sp>
        <p:nvSpPr>
          <p:cNvPr id="57" name="TextBox 56">
            <a:extLst>
              <a:ext uri="{FF2B5EF4-FFF2-40B4-BE49-F238E27FC236}">
                <a16:creationId xmlns:a16="http://schemas.microsoft.com/office/drawing/2014/main" id="{9AF9AFFD-DA16-1D19-A242-FC06CBD163F0}"/>
              </a:ext>
            </a:extLst>
          </p:cNvPr>
          <p:cNvSpPr txBox="1"/>
          <p:nvPr/>
        </p:nvSpPr>
        <p:spPr>
          <a:xfrm>
            <a:off x="5382576" y="2819046"/>
            <a:ext cx="1109896" cy="646331"/>
          </a:xfrm>
          <a:prstGeom prst="rect">
            <a:avLst/>
          </a:prstGeom>
          <a:noFill/>
        </p:spPr>
        <p:txBody>
          <a:bodyPr wrap="square" rtlCol="0">
            <a:spAutoFit/>
          </a:bodyPr>
          <a:lstStyle/>
          <a:p>
            <a:r>
              <a:rPr lang="en-US" b="1">
                <a:solidFill>
                  <a:srgbClr val="FF0000"/>
                </a:solidFill>
              </a:rPr>
              <a:t>150 MW</a:t>
            </a:r>
          </a:p>
          <a:p>
            <a:r>
              <a:rPr lang="en-US" b="1">
                <a:solidFill>
                  <a:srgbClr val="FF0000"/>
                </a:solidFill>
              </a:rPr>
              <a:t>43 </a:t>
            </a:r>
            <a:r>
              <a:rPr lang="en-US" b="1" err="1">
                <a:solidFill>
                  <a:srgbClr val="FF0000"/>
                </a:solidFill>
              </a:rPr>
              <a:t>MVar</a:t>
            </a:r>
            <a:endParaRPr lang="en-US" b="1">
              <a:solidFill>
                <a:srgbClr val="FF0000"/>
              </a:solidFill>
            </a:endParaRPr>
          </a:p>
        </p:txBody>
      </p:sp>
      <p:sp>
        <p:nvSpPr>
          <p:cNvPr id="58" name="TextBox 57">
            <a:extLst>
              <a:ext uri="{FF2B5EF4-FFF2-40B4-BE49-F238E27FC236}">
                <a16:creationId xmlns:a16="http://schemas.microsoft.com/office/drawing/2014/main" id="{E5128144-8AAF-0E6D-8822-C4A489B859DE}"/>
              </a:ext>
            </a:extLst>
          </p:cNvPr>
          <p:cNvSpPr txBox="1"/>
          <p:nvPr/>
        </p:nvSpPr>
        <p:spPr>
          <a:xfrm>
            <a:off x="4597173" y="1836941"/>
            <a:ext cx="1235534" cy="646331"/>
          </a:xfrm>
          <a:prstGeom prst="rect">
            <a:avLst/>
          </a:prstGeom>
          <a:noFill/>
        </p:spPr>
        <p:txBody>
          <a:bodyPr wrap="square" rtlCol="0">
            <a:spAutoFit/>
          </a:bodyPr>
          <a:lstStyle/>
          <a:p>
            <a:r>
              <a:rPr lang="en-US" b="1">
                <a:solidFill>
                  <a:srgbClr val="FF0000"/>
                </a:solidFill>
              </a:rPr>
              <a:t>300 MW</a:t>
            </a:r>
          </a:p>
          <a:p>
            <a:r>
              <a:rPr lang="en-US" b="1">
                <a:solidFill>
                  <a:srgbClr val="FF0000"/>
                </a:solidFill>
              </a:rPr>
              <a:t>98 </a:t>
            </a:r>
            <a:r>
              <a:rPr lang="en-US" b="1" err="1">
                <a:solidFill>
                  <a:srgbClr val="FF0000"/>
                </a:solidFill>
              </a:rPr>
              <a:t>MVar</a:t>
            </a:r>
            <a:endParaRPr lang="en-US" b="1">
              <a:solidFill>
                <a:srgbClr val="FF0000"/>
              </a:solidFill>
            </a:endParaRPr>
          </a:p>
        </p:txBody>
      </p:sp>
      <p:sp>
        <p:nvSpPr>
          <p:cNvPr id="59" name="TextBox 58">
            <a:extLst>
              <a:ext uri="{FF2B5EF4-FFF2-40B4-BE49-F238E27FC236}">
                <a16:creationId xmlns:a16="http://schemas.microsoft.com/office/drawing/2014/main" id="{C88033B0-1CCB-1DDA-D770-727C7F58D87E}"/>
              </a:ext>
            </a:extLst>
          </p:cNvPr>
          <p:cNvSpPr txBox="1"/>
          <p:nvPr/>
        </p:nvSpPr>
        <p:spPr>
          <a:xfrm>
            <a:off x="2870332" y="4270891"/>
            <a:ext cx="1521926" cy="430887"/>
          </a:xfrm>
          <a:prstGeom prst="rect">
            <a:avLst/>
          </a:prstGeom>
          <a:noFill/>
        </p:spPr>
        <p:txBody>
          <a:bodyPr wrap="square" rtlCol="0">
            <a:spAutoFit/>
          </a:bodyPr>
          <a:lstStyle/>
          <a:p>
            <a:r>
              <a:rPr lang="en-US" sz="1100" b="1">
                <a:solidFill>
                  <a:srgbClr val="FF0000"/>
                </a:solidFill>
              </a:rPr>
              <a:t>P injection : 150MW</a:t>
            </a:r>
          </a:p>
          <a:p>
            <a:r>
              <a:rPr lang="en-US" sz="1100" b="1">
                <a:solidFill>
                  <a:srgbClr val="FF0000"/>
                </a:solidFill>
              </a:rPr>
              <a:t>Q injection: 50 </a:t>
            </a:r>
            <a:r>
              <a:rPr lang="en-US" sz="1100" b="1" err="1">
                <a:solidFill>
                  <a:srgbClr val="FF0000"/>
                </a:solidFill>
              </a:rPr>
              <a:t>MVar</a:t>
            </a:r>
            <a:endParaRPr lang="en-US" sz="1100" b="1">
              <a:solidFill>
                <a:srgbClr val="FF0000"/>
              </a:solidFill>
            </a:endParaRPr>
          </a:p>
        </p:txBody>
      </p:sp>
      <p:sp>
        <p:nvSpPr>
          <p:cNvPr id="60" name="TextBox 59">
            <a:extLst>
              <a:ext uri="{FF2B5EF4-FFF2-40B4-BE49-F238E27FC236}">
                <a16:creationId xmlns:a16="http://schemas.microsoft.com/office/drawing/2014/main" id="{015EE18D-59B6-5056-341F-8CFA7EE4B47C}"/>
              </a:ext>
            </a:extLst>
          </p:cNvPr>
          <p:cNvSpPr txBox="1"/>
          <p:nvPr/>
        </p:nvSpPr>
        <p:spPr>
          <a:xfrm>
            <a:off x="4936431" y="4270891"/>
            <a:ext cx="1521926" cy="430887"/>
          </a:xfrm>
          <a:prstGeom prst="rect">
            <a:avLst/>
          </a:prstGeom>
          <a:noFill/>
        </p:spPr>
        <p:txBody>
          <a:bodyPr wrap="square" rtlCol="0">
            <a:spAutoFit/>
          </a:bodyPr>
          <a:lstStyle/>
          <a:p>
            <a:r>
              <a:rPr lang="en-US" sz="1100" b="1">
                <a:solidFill>
                  <a:srgbClr val="FF0000"/>
                </a:solidFill>
              </a:rPr>
              <a:t>P injection : 150MW</a:t>
            </a:r>
          </a:p>
          <a:p>
            <a:r>
              <a:rPr lang="en-US" sz="1100" b="1">
                <a:solidFill>
                  <a:srgbClr val="FF0000"/>
                </a:solidFill>
              </a:rPr>
              <a:t>Q injection: 48 </a:t>
            </a:r>
            <a:r>
              <a:rPr lang="en-US" sz="1100" b="1" err="1">
                <a:solidFill>
                  <a:srgbClr val="FF0000"/>
                </a:solidFill>
              </a:rPr>
              <a:t>MVar</a:t>
            </a:r>
            <a:endParaRPr lang="en-US" sz="1100" b="1">
              <a:solidFill>
                <a:srgbClr val="FF0000"/>
              </a:solidFill>
            </a:endParaRPr>
          </a:p>
        </p:txBody>
      </p:sp>
      <p:pic>
        <p:nvPicPr>
          <p:cNvPr id="2" name="Picture 1">
            <a:extLst>
              <a:ext uri="{FF2B5EF4-FFF2-40B4-BE49-F238E27FC236}">
                <a16:creationId xmlns:a16="http://schemas.microsoft.com/office/drawing/2014/main" id="{724B982D-7309-3B8E-119F-A37C30F790FE}"/>
              </a:ext>
            </a:extLst>
          </p:cNvPr>
          <p:cNvPicPr>
            <a:picLocks noChangeAspect="1"/>
          </p:cNvPicPr>
          <p:nvPr/>
        </p:nvPicPr>
        <p:blipFill>
          <a:blip r:embed="rId7"/>
          <a:stretch>
            <a:fillRect/>
          </a:stretch>
        </p:blipFill>
        <p:spPr>
          <a:xfrm>
            <a:off x="6269342" y="1217009"/>
            <a:ext cx="1163252" cy="802808"/>
          </a:xfrm>
          <a:prstGeom prst="rect">
            <a:avLst/>
          </a:prstGeom>
        </p:spPr>
      </p:pic>
      <p:sp>
        <p:nvSpPr>
          <p:cNvPr id="3" name="Trapezoid 2">
            <a:extLst>
              <a:ext uri="{FF2B5EF4-FFF2-40B4-BE49-F238E27FC236}">
                <a16:creationId xmlns:a16="http://schemas.microsoft.com/office/drawing/2014/main" id="{D720FC06-8CF9-8F89-E20F-10ED9868DC6D}"/>
              </a:ext>
            </a:extLst>
          </p:cNvPr>
          <p:cNvSpPr/>
          <p:nvPr/>
        </p:nvSpPr>
        <p:spPr>
          <a:xfrm rot="3063511">
            <a:off x="3845490" y="881668"/>
            <a:ext cx="1248330" cy="4579635"/>
          </a:xfrm>
          <a:prstGeom prst="trapezoid">
            <a:avLst>
              <a:gd name="adj" fmla="val 44692"/>
            </a:avLst>
          </a:prstGeom>
          <a:solidFill>
            <a:schemeClr val="accent3">
              <a:alpha val="21000"/>
            </a:schemeClr>
          </a:solidFill>
          <a:ln>
            <a:noFill/>
          </a:ln>
          <a:effectLst>
            <a:outerShdw blurRad="50800" dist="50800" dir="5400000" algn="ctr" rotWithShape="0">
              <a:srgbClr val="000000"/>
            </a:outerShdw>
          </a:effectLst>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76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Acciona. Ins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ropuesta_v2_mix" id="{4FBCD333-857D-B043-81EC-77D986022381}" vid="{CA85A02D-A1D1-0B4C-B54D-C6647782AE0F}"/>
    </a:ext>
  </a:extLst>
</a:theme>
</file>

<file path=ppt/theme/theme2.xml><?xml version="1.0" encoding="utf-8"?>
<a:theme xmlns:a="http://schemas.openxmlformats.org/drawingml/2006/main" name="Acciona. Cover and section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lantilla_Propuesta_v2_mix" id="{4FBCD333-857D-B043-81EC-77D986022381}" vid="{D7BDB890-F233-A641-85C3-3906B5FF31C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1238</Words>
  <Application>Microsoft Office PowerPoint</Application>
  <PresentationFormat>On-screen Show (16:9)</PresentationFormat>
  <Paragraphs>214</Paragraphs>
  <Slides>14</Slides>
  <Notes>13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vt:lpstr>
      <vt:lpstr>Calibri</vt:lpstr>
      <vt:lpstr>Calibri Light</vt:lpstr>
      <vt:lpstr>Gill Sans</vt:lpstr>
      <vt:lpstr>Open Sans Light</vt:lpstr>
      <vt:lpstr>ヒラギノ角ゴ ProN W3</vt:lpstr>
      <vt:lpstr>1_Acciona. Inside</vt:lpstr>
      <vt:lpstr>Acciona. Cover and 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Acciona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Palomino Biezma, Ignacio</dc:creator>
  <cp:lastModifiedBy>Moral Díaz, Ismael</cp:lastModifiedBy>
  <cp:revision>1</cp:revision>
  <cp:lastPrinted>2023-08-02T08:50:31Z</cp:lastPrinted>
  <dcterms:created xsi:type="dcterms:W3CDTF">2016-07-13T07:42:42Z</dcterms:created>
  <dcterms:modified xsi:type="dcterms:W3CDTF">2025-02-20T23:21:11Z</dcterms:modified>
</cp:coreProperties>
</file>