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1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6084E-7FB5-22EE-F9B6-3D92F6791927}" v="3" dt="2025-02-25T17:19:39.960"/>
    <p1510:client id="{7997E9C6-D3E5-1DC4-C2DD-F9056ED6542A}" v="129" dt="2025-02-25T16:20:11.196"/>
    <p1510:client id="{85309A8E-72E4-44AE-ACF6-89A05B487F2B}" v="3" dt="2025-02-25T21:58:28.703"/>
    <p1510:client id="{B32C7035-9AF9-3062-7141-75CCFA32D92C}" v="3" dt="2025-02-25T16:06:09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  <pc:graphicFrameChg chg="mod modGraphic">
          <ac:chgData name="Carswell, Cory" userId="S::cory.carswell@ercot.com::c63747d5-e4be-47e4-a834-0d38b13ff3ae" providerId="AD" clId="Web-{B36C5244-3163-449A-97BE-0A3AD813F09E}" dt="2025-01-24T23:36:56.785" v="53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  <pc:graphicFrameChg chg="mod modGraphic">
          <ac:chgData name="Carswell, Cory" userId="S::cory.carswell@ercot.com::c63747d5-e4be-47e4-a834-0d38b13ff3ae" providerId="AD" clId="Web-{B36C5244-3163-449A-97BE-0A3AD813F09E}" dt="2025-01-24T23:36:43.551" v="27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  <pc:spChg chg="mod">
          <ac:chgData name="Carswell, Cory" userId="c63747d5-e4be-47e4-a834-0d38b13ff3ae" providerId="ADAL" clId="{AADFA3E1-0C94-4997-B63E-52B472F9838D}" dt="2025-01-24T17:19:17.642" v="737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  <pc:spChg chg="mod">
          <ac:chgData name="Carswell, Cory" userId="c63747d5-e4be-47e4-a834-0d38b13ff3ae" providerId="ADAL" clId="{AADFA3E1-0C94-4997-B63E-52B472F9838D}" dt="2025-01-24T03:38:43.145" v="280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23:52.098" v="741" actId="14826"/>
          <ac:picMkLst>
            <pc:docMk/>
            <pc:sldMk cId="1324424397" sldId="261"/>
            <ac:picMk id="5" creationId="{F2F68C2E-B9D7-A8FB-F5AB-B813BDFA3A92}"/>
          </ac:picMkLst>
        </pc:picChg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  <pc:spChg chg="mod">
          <ac:chgData name="Carswell, Cory" userId="c63747d5-e4be-47e4-a834-0d38b13ff3ae" providerId="ADAL" clId="{AADFA3E1-0C94-4997-B63E-52B472F9838D}" dt="2025-01-24T16:46:32.496" v="457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  <pc:spChg chg="mod">
          <ac:chgData name="Carswell, Cory" userId="c63747d5-e4be-47e4-a834-0d38b13ff3ae" providerId="ADAL" clId="{AADFA3E1-0C94-4997-B63E-52B472F9838D}" dt="2025-01-24T04:05:51.784" v="340" actId="13926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arswell, Cory" userId="c63747d5-e4be-47e4-a834-0d38b13ff3ae" providerId="ADAL" clId="{AADFA3E1-0C94-4997-B63E-52B472F9838D}" dt="2025-01-29T16:25:43.969" v="747" actId="14826"/>
          <ac:picMkLst>
            <pc:docMk/>
            <pc:sldMk cId="1095794504" sldId="277"/>
            <ac:picMk id="3" creationId="{3720ED6A-B2BE-5289-C4E5-DDECD8ABE7FA}"/>
          </ac:picMkLst>
        </pc:picChg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  <pc:spChg chg="mod">
          <ac:chgData name="Carswell, Cory" userId="c63747d5-e4be-47e4-a834-0d38b13ff3ae" providerId="ADAL" clId="{AADFA3E1-0C94-4997-B63E-52B472F9838D}" dt="2025-01-24T16:47:50.469" v="483" actId="13926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4T17:18:56.616" v="727" actId="14826"/>
          <ac:picMkLst>
            <pc:docMk/>
            <pc:sldMk cId="1338195067" sldId="287"/>
            <ac:picMk id="7" creationId="{1519A30A-750D-6A5D-6F86-C398FD4AAA85}"/>
          </ac:picMkLst>
        </pc:picChg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  <pc:spChg chg="mod">
          <ac:chgData name="Carswell, Cory" userId="c63747d5-e4be-47e4-a834-0d38b13ff3ae" providerId="ADAL" clId="{AADFA3E1-0C94-4997-B63E-52B472F9838D}" dt="2025-01-24T16:43:44.320" v="439" actId="13926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4T04:11:41.601" v="353" actId="14826"/>
          <ac:picMkLst>
            <pc:docMk/>
            <pc:sldMk cId="1756044365" sldId="296"/>
            <ac:picMk id="5" creationId="{2D8A277B-B11E-295F-0C07-FA874ECF0A0D}"/>
          </ac:picMkLst>
        </pc:picChg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  <pc:spChg chg="mod">
          <ac:chgData name="Carswell, Cory" userId="c63747d5-e4be-47e4-a834-0d38b13ff3ae" providerId="ADAL" clId="{AADFA3E1-0C94-4997-B63E-52B472F9838D}" dt="2025-01-24T16:19:38.010" v="417" actId="13926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30:33.202" v="753" actId="14826"/>
          <ac:picMkLst>
            <pc:docMk/>
            <pc:sldMk cId="2309081026" sldId="297"/>
            <ac:picMk id="5" creationId="{0F8A0E52-52C9-4BF7-CE8D-CF4EE3EEFCD1}"/>
          </ac:picMkLst>
        </pc:picChg>
        <pc:picChg chg="mod">
          <ac:chgData name="Carswell, Cory" userId="c63747d5-e4be-47e4-a834-0d38b13ff3ae" providerId="ADAL" clId="{AADFA3E1-0C94-4997-B63E-52B472F9838D}" dt="2025-01-22T19:25:55.009" v="115" actId="14826"/>
          <ac:picMkLst>
            <pc:docMk/>
            <pc:sldMk cId="2309081026" sldId="297"/>
            <ac:picMk id="8" creationId="{1C7F3FC7-109E-7806-41AD-9B2E900AA4AF}"/>
          </ac:picMkLst>
        </pc:picChg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  <pc:spChg chg="mod">
          <ac:chgData name="Carswell, Cory" userId="c63747d5-e4be-47e4-a834-0d38b13ff3ae" providerId="ADAL" clId="{AADFA3E1-0C94-4997-B63E-52B472F9838D}" dt="2025-01-22T17:47:16.774" v="86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26:08.830" v="748" actId="14826"/>
          <ac:picMkLst>
            <pc:docMk/>
            <pc:sldMk cId="1495175290" sldId="352"/>
            <ac:picMk id="6" creationId="{08DFD3F5-813F-21C9-DDE6-E34CE7C532EA}"/>
          </ac:picMkLst>
        </pc:picChg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  <pc:spChg chg="mod">
          <ac:chgData name="Carswell, Cory" userId="c63747d5-e4be-47e4-a834-0d38b13ff3ae" providerId="ADAL" clId="{AADFA3E1-0C94-4997-B63E-52B472F9838D}" dt="2025-01-24T17:14:22.239" v="726" actId="13926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4T17:14:02.217" v="717" actId="14826"/>
          <ac:picMkLst>
            <pc:docMk/>
            <pc:sldMk cId="587539909" sldId="353"/>
            <ac:picMk id="7" creationId="{E4981624-CB3F-A582-2682-38333864C97C}"/>
          </ac:picMkLst>
        </pc:picChg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  <pc:spChg chg="mod">
          <ac:chgData name="Carswell, Cory" userId="c63747d5-e4be-47e4-a834-0d38b13ff3ae" providerId="ADAL" clId="{AADFA3E1-0C94-4997-B63E-52B472F9838D}" dt="2025-01-24T16:57:00.984" v="610" actId="1392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arswell, Cory" userId="c63747d5-e4be-47e4-a834-0d38b13ff3ae" providerId="ADAL" clId="{AADFA3E1-0C94-4997-B63E-52B472F9838D}" dt="2025-01-24T16:56:30.628" v="588" actId="1392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Carswell, Cory" userId="c63747d5-e4be-47e4-a834-0d38b13ff3ae" providerId="ADAL" clId="{AADFA3E1-0C94-4997-B63E-52B472F9838D}" dt="2025-01-24T16:56:57.922" v="609" actId="13926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arswell, Cory" userId="c63747d5-e4be-47e4-a834-0d38b13ff3ae" providerId="ADAL" clId="{AADFA3E1-0C94-4997-B63E-52B472F9838D}" dt="2025-01-22T19:27:50.344" v="120" actId="14826"/>
          <ac:picMkLst>
            <pc:docMk/>
            <pc:sldMk cId="874353533" sldId="354"/>
            <ac:picMk id="7" creationId="{C7D0541F-4129-6ED3-43C5-D32D91A1725D}"/>
          </ac:picMkLst>
        </pc:picChg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  <pc:graphicFrameChg chg="add del mod modGraphic">
          <ac:chgData name="Carswell, Cory" userId="c63747d5-e4be-47e4-a834-0d38b13ff3ae" providerId="ADAL" clId="{AADFA3E1-0C94-4997-B63E-52B472F9838D}" dt="2025-01-24T03:31:46.612" v="127" actId="478"/>
          <ac:graphicFrameMkLst>
            <pc:docMk/>
            <pc:sldMk cId="2492350086" sldId="355"/>
            <ac:graphicFrameMk id="3" creationId="{3F9155BC-901F-540B-CA47-1336231F742D}"/>
          </ac:graphicFrameMkLst>
        </pc:graphicFrameChg>
        <pc:graphicFrameChg chg="del modGraphic">
          <ac:chgData name="Carswell, Cory" userId="c63747d5-e4be-47e4-a834-0d38b13ff3ae" providerId="ADAL" clId="{AADFA3E1-0C94-4997-B63E-52B472F9838D}" dt="2025-01-22T17:28:33.752" v="27" actId="478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add mod modGraphic">
          <ac:chgData name="Carswell, Cory" userId="c63747d5-e4be-47e4-a834-0d38b13ff3ae" providerId="ADAL" clId="{AADFA3E1-0C94-4997-B63E-52B472F9838D}" dt="2025-01-24T03:38:23.550" v="264" actId="20577"/>
          <ac:graphicFrameMkLst>
            <pc:docMk/>
            <pc:sldMk cId="2492350086" sldId="355"/>
            <ac:graphicFrameMk id="7" creationId="{12536BBA-2991-5BD5-5B9B-8B51FBA5A4CB}"/>
          </ac:graphicFrameMkLst>
        </pc:graphicFrameChg>
        <pc:graphicFrameChg chg="add del mod modGraphic">
          <ac:chgData name="Carswell, Cory" userId="c63747d5-e4be-47e4-a834-0d38b13ff3ae" providerId="ADAL" clId="{AADFA3E1-0C94-4997-B63E-52B472F9838D}" dt="2025-01-24T03:33:43.284" v="140" actId="478"/>
          <ac:graphicFrameMkLst>
            <pc:docMk/>
            <pc:sldMk cId="2492350086" sldId="355"/>
            <ac:graphicFrameMk id="8" creationId="{248FC745-F81C-CBD7-A40C-3E2F2F140366}"/>
          </ac:graphicFrameMkLst>
        </pc:graphicFrameChg>
        <pc:graphicFrameChg chg="add mod modGraphic">
          <ac:chgData name="Carswell, Cory" userId="c63747d5-e4be-47e4-a834-0d38b13ff3ae" providerId="ADAL" clId="{AADFA3E1-0C94-4997-B63E-52B472F9838D}" dt="2025-01-24T03:36:22.005" v="175" actId="1076"/>
          <ac:graphicFrameMkLst>
            <pc:docMk/>
            <pc:sldMk cId="2492350086" sldId="355"/>
            <ac:graphicFrameMk id="9" creationId="{DAA94759-F4B9-5003-EECE-5E3F1FFBDB1B}"/>
          </ac:graphicFrameMkLst>
        </pc:graphicFrameChg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  <pc:spChg chg="mod">
          <ac:chgData name="Carswell, Cory" userId="c63747d5-e4be-47e4-a834-0d38b13ff3ae" providerId="ADAL" clId="{AADFA3E1-0C94-4997-B63E-52B472F9838D}" dt="2025-01-22T17:46:31.348" v="75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Carswell, Cory" userId="c63747d5-e4be-47e4-a834-0d38b13ff3ae" providerId="ADAL" clId="{AADFA3E1-0C94-4997-B63E-52B472F9838D}" dt="2025-01-24T16:17:53.708" v="380" actId="13926"/>
          <ac:spMkLst>
            <pc:docMk/>
            <pc:sldMk cId="1731488322" sldId="367"/>
            <ac:spMk id="10" creationId="{C9339DF6-5C5D-4C78-858D-34640A37096F}"/>
          </ac:spMkLst>
        </pc:spChg>
        <pc:picChg chg="mod">
          <ac:chgData name="Carswell, Cory" userId="c63747d5-e4be-47e4-a834-0d38b13ff3ae" providerId="ADAL" clId="{AADFA3E1-0C94-4997-B63E-52B472F9838D}" dt="2025-01-29T16:27:05.254" v="751" actId="14826"/>
          <ac:picMkLst>
            <pc:docMk/>
            <pc:sldMk cId="1731488322" sldId="367"/>
            <ac:picMk id="9" creationId="{BC14FF9C-40D4-61A9-592B-73B94D62E5EF}"/>
          </ac:picMkLst>
        </pc:picChg>
        <pc:picChg chg="mod">
          <ac:chgData name="Carswell, Cory" userId="c63747d5-e4be-47e4-a834-0d38b13ff3ae" providerId="ADAL" clId="{AADFA3E1-0C94-4997-B63E-52B472F9838D}" dt="2025-01-29T16:27:18.375" v="752" actId="14826"/>
          <ac:picMkLst>
            <pc:docMk/>
            <pc:sldMk cId="1731488322" sldId="367"/>
            <ac:picMk id="13" creationId="{C971DEB9-8630-BB4A-11F7-39432365A9A2}"/>
          </ac:picMkLst>
        </pc:picChg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  <pc:spChg chg="mod">
          <ac:chgData name="Carswell, Cory" userId="c63747d5-e4be-47e4-a834-0d38b13ff3ae" providerId="ADAL" clId="{AADFA3E1-0C94-4997-B63E-52B472F9838D}" dt="2025-01-22T17:48:02.792" v="111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Carswell, Cory" userId="c63747d5-e4be-47e4-a834-0d38b13ff3ae" providerId="ADAL" clId="{AADFA3E1-0C94-4997-B63E-52B472F9838D}" dt="2025-01-22T17:47:44.781" v="95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Carswell, Cory" userId="c63747d5-e4be-47e4-a834-0d38b13ff3ae" providerId="ADAL" clId="{AADFA3E1-0C94-4997-B63E-52B472F9838D}" dt="2025-01-29T16:24:56.995" v="744" actId="14826"/>
          <ac:picMkLst>
            <pc:docMk/>
            <pc:sldMk cId="3306108906" sldId="368"/>
            <ac:picMk id="9" creationId="{04877967-E66C-CBC8-F1FE-2257288EE4D6}"/>
          </ac:picMkLst>
        </pc:picChg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  <pc:graphicFrameChg chg="mod modGraphic">
          <ac:chgData name="Carswell, Cory" userId="c63747d5-e4be-47e4-a834-0d38b13ff3ae" providerId="ADAL" clId="{AADFA3E1-0C94-4997-B63E-52B472F9838D}" dt="2025-01-24T17:08:46.999" v="716" actId="13926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  <pc:graphicFrameChg chg="mod modGraphic">
          <ac:chgData name="Carswell, Cory" userId="c63747d5-e4be-47e4-a834-0d38b13ff3ae" providerId="ADAL" clId="{AADFA3E1-0C94-4997-B63E-52B472F9838D}" dt="2025-01-24T17:07:09.419" v="662" actId="122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  <pc:spChg chg="mod">
          <ac:chgData name="Drake, Gordon" userId="S::gordon.drake@ercot.com::d3aa080c-bd91-4052-98d6-063a86a83a9f" providerId="AD" clId="Web-{7997E9C6-D3E5-1DC4-C2DD-F9056ED6542A}" dt="2025-02-25T16:19:54.461" v="126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Drake, Gordon" userId="S::gordon.drake@ercot.com::d3aa080c-bd91-4052-98d6-063a86a83a9f" providerId="AD" clId="Web-{7997E9C6-D3E5-1DC4-C2DD-F9056ED6542A}" dt="2025-02-25T16:20:01.399" v="127" actId="1076"/>
          <ac:picMkLst>
            <pc:docMk/>
            <pc:sldMk cId="3306108906" sldId="368"/>
            <ac:picMk id="6" creationId="{B4F044F3-B84D-DEE7-7D3C-A94BB7CB83E0}"/>
          </ac:picMkLst>
        </pc:picChg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84DC7B8A-1934-4B5C-8F1F-9D2B06001D2C}" dt="2025-02-19T17:07:04.669" v="16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84DC7B8A-1934-4B5C-8F1F-9D2B06001D2C}" dt="2025-02-21T16:42:52.026" v="1034" actId="20577"/>
          <ac:spMkLst>
            <pc:docMk/>
            <pc:sldMk cId="1324424397" sldId="261"/>
            <ac:spMk id="2" creationId="{00000000-0000-0000-0000-000000000000}"/>
          </ac:spMkLst>
        </pc:spChg>
        <pc:picChg chg="del">
          <ac:chgData name="Skiles, Matthew" userId="bb9b5f1e-7301-452e-a4f0-46a9b1f017c7" providerId="ADAL" clId="{84DC7B8A-1934-4B5C-8F1F-9D2B06001D2C}" dt="2025-02-19T17:54:31.714" v="405" actId="478"/>
          <ac:picMkLst>
            <pc:docMk/>
            <pc:sldMk cId="1324424397" sldId="261"/>
            <ac:picMk id="5" creationId="{F2F68C2E-B9D7-A8FB-F5AB-B813BDFA3A92}"/>
          </ac:picMkLst>
        </pc:picChg>
        <pc:picChg chg="add mod">
          <ac:chgData name="Skiles, Matthew" userId="bb9b5f1e-7301-452e-a4f0-46a9b1f017c7" providerId="ADAL" clId="{84DC7B8A-1934-4B5C-8F1F-9D2B06001D2C}" dt="2025-02-19T17:55:16.875" v="414" actId="1076"/>
          <ac:picMkLst>
            <pc:docMk/>
            <pc:sldMk cId="1324424397" sldId="261"/>
            <ac:picMk id="6" creationId="{F6FD28B3-751F-AD8B-4842-DC2E9A8CD264}"/>
          </ac:picMkLst>
        </pc:picChg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84DC7B8A-1934-4B5C-8F1F-9D2B06001D2C}" dt="2025-02-19T18:15:41.778" v="7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84DC7B8A-1934-4B5C-8F1F-9D2B06001D2C}" dt="2025-02-19T17:59:32.299" v="513" actId="20577"/>
          <ac:spMkLst>
            <pc:docMk/>
            <pc:sldMk cId="1095794504" sldId="277"/>
            <ac:spMk id="7" creationId="{8DE3848D-F869-4A14-B867-268DDF4A2C73}"/>
          </ac:spMkLst>
        </pc:spChg>
        <pc:picChg chg="del">
          <ac:chgData name="Skiles, Matthew" userId="bb9b5f1e-7301-452e-a4f0-46a9b1f017c7" providerId="ADAL" clId="{84DC7B8A-1934-4B5C-8F1F-9D2B06001D2C}" dt="2025-02-19T17:57:02.414" v="453" actId="478"/>
          <ac:picMkLst>
            <pc:docMk/>
            <pc:sldMk cId="1095794504" sldId="277"/>
            <ac:picMk id="3" creationId="{3720ED6A-B2BE-5289-C4E5-DDECD8ABE7FA}"/>
          </ac:picMkLst>
        </pc:picChg>
        <pc:picChg chg="add mod">
          <ac:chgData name="Skiles, Matthew" userId="bb9b5f1e-7301-452e-a4f0-46a9b1f017c7" providerId="ADAL" clId="{84DC7B8A-1934-4B5C-8F1F-9D2B06001D2C}" dt="2025-02-21T20:04:04.611" v="1061" actId="1076"/>
          <ac:picMkLst>
            <pc:docMk/>
            <pc:sldMk cId="1095794504" sldId="277"/>
            <ac:picMk id="3" creationId="{CF0DB556-6393-DCEC-85AA-9B486199C4BD}"/>
          </ac:picMkLst>
        </pc:picChg>
        <pc:picChg chg="add del mod">
          <ac:chgData name="Skiles, Matthew" userId="bb9b5f1e-7301-452e-a4f0-46a9b1f017c7" providerId="ADAL" clId="{84DC7B8A-1934-4B5C-8F1F-9D2B06001D2C}" dt="2025-02-21T20:03:17.400" v="1052" actId="478"/>
          <ac:picMkLst>
            <pc:docMk/>
            <pc:sldMk cId="1095794504" sldId="277"/>
            <ac:picMk id="5" creationId="{2B31A080-39A6-E73E-7DC0-CD99AE50844A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  <pc:spChg chg="mod">
          <ac:chgData name="Skiles, Matthew" userId="bb9b5f1e-7301-452e-a4f0-46a9b1f017c7" providerId="ADAL" clId="{84DC7B8A-1934-4B5C-8F1F-9D2B06001D2C}" dt="2025-02-19T18:30:14.891" v="759" actId="20577"/>
          <ac:spMkLst>
            <pc:docMk/>
            <pc:sldMk cId="1338195067" sldId="287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8:18:42.508" v="741" actId="1035"/>
          <ac:picMkLst>
            <pc:docMk/>
            <pc:sldMk cId="1338195067" sldId="287"/>
            <ac:picMk id="6" creationId="{E44B468A-DA3E-FD37-2FC6-263609F1C62B}"/>
          </ac:picMkLst>
        </pc:picChg>
        <pc:picChg chg="del">
          <ac:chgData name="Skiles, Matthew" userId="bb9b5f1e-7301-452e-a4f0-46a9b1f017c7" providerId="ADAL" clId="{84DC7B8A-1934-4B5C-8F1F-9D2B06001D2C}" dt="2025-02-19T18:16:42.086" v="705" actId="478"/>
          <ac:picMkLst>
            <pc:docMk/>
            <pc:sldMk cId="1338195067" sldId="287"/>
            <ac:picMk id="7" creationId="{1519A30A-750D-6A5D-6F86-C398FD4AAA85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84DC7B8A-1934-4B5C-8F1F-9D2B06001D2C}" dt="2025-02-19T18:06:28.939" v="604" actId="20577"/>
          <ac:spMkLst>
            <pc:docMk/>
            <pc:sldMk cId="1756044365" sldId="296"/>
            <ac:spMk id="2" creationId="{00000000-0000-0000-0000-000000000000}"/>
          </ac:spMkLst>
        </pc:spChg>
        <pc:picChg chg="del">
          <ac:chgData name="Skiles, Matthew" userId="bb9b5f1e-7301-452e-a4f0-46a9b1f017c7" providerId="ADAL" clId="{84DC7B8A-1934-4B5C-8F1F-9D2B06001D2C}" dt="2025-02-19T18:04:52.906" v="565" actId="478"/>
          <ac:picMkLst>
            <pc:docMk/>
            <pc:sldMk cId="1756044365" sldId="296"/>
            <ac:picMk id="5" creationId="{2D8A277B-B11E-295F-0C07-FA874ECF0A0D}"/>
          </ac:picMkLst>
        </pc:picChg>
        <pc:picChg chg="add mod">
          <ac:chgData name="Skiles, Matthew" userId="bb9b5f1e-7301-452e-a4f0-46a9b1f017c7" providerId="ADAL" clId="{84DC7B8A-1934-4B5C-8F1F-9D2B06001D2C}" dt="2025-02-19T18:05:11.548" v="569" actId="1076"/>
          <ac:picMkLst>
            <pc:docMk/>
            <pc:sldMk cId="1756044365" sldId="296"/>
            <ac:picMk id="6" creationId="{80B57606-B8F2-C6F7-899C-8B6CD3B47B9E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84DC7B8A-1934-4B5C-8F1F-9D2B06001D2C}" dt="2025-02-19T18:08:42.284" v="649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08:10.443" v="64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Skiles, Matthew" userId="bb9b5f1e-7301-452e-a4f0-46a9b1f017c7" providerId="ADAL" clId="{84DC7B8A-1934-4B5C-8F1F-9D2B06001D2C}" dt="2025-02-19T18:08:13.683" v="643" actId="1076"/>
          <ac:spMkLst>
            <pc:docMk/>
            <pc:sldMk cId="2309081026" sldId="297"/>
            <ac:spMk id="14" creationId="{4B1E2F86-74F3-496A-A8DF-8166E77102C4}"/>
          </ac:spMkLst>
        </pc:spChg>
        <pc:picChg chg="del">
          <ac:chgData name="Skiles, Matthew" userId="bb9b5f1e-7301-452e-a4f0-46a9b1f017c7" providerId="ADAL" clId="{84DC7B8A-1934-4B5C-8F1F-9D2B06001D2C}" dt="2025-02-19T18:06:50.790" v="624" actId="478"/>
          <ac:picMkLst>
            <pc:docMk/>
            <pc:sldMk cId="2309081026" sldId="297"/>
            <ac:picMk id="5" creationId="{0F8A0E52-52C9-4BF7-CE8D-CF4EE3EEFCD1}"/>
          </ac:picMkLst>
        </pc:picChg>
        <pc:picChg chg="add mod ord">
          <ac:chgData name="Skiles, Matthew" userId="bb9b5f1e-7301-452e-a4f0-46a9b1f017c7" providerId="ADAL" clId="{84DC7B8A-1934-4B5C-8F1F-9D2B06001D2C}" dt="2025-02-19T18:08:05.155" v="641" actId="1076"/>
          <ac:picMkLst>
            <pc:docMk/>
            <pc:sldMk cId="2309081026" sldId="297"/>
            <ac:picMk id="6" creationId="{23D82230-E446-18BE-949A-1E14188D9AA2}"/>
          </ac:picMkLst>
        </pc:picChg>
        <pc:picChg chg="del">
          <ac:chgData name="Skiles, Matthew" userId="bb9b5f1e-7301-452e-a4f0-46a9b1f017c7" providerId="ADAL" clId="{84DC7B8A-1934-4B5C-8F1F-9D2B06001D2C}" dt="2025-02-19T18:06:53.791" v="625" actId="478"/>
          <ac:picMkLst>
            <pc:docMk/>
            <pc:sldMk cId="2309081026" sldId="297"/>
            <ac:picMk id="8" creationId="{1C7F3FC7-109E-7806-41AD-9B2E900AA4AF}"/>
          </ac:picMkLst>
        </pc:picChg>
        <pc:picChg chg="add mod ord">
          <ac:chgData name="Skiles, Matthew" userId="bb9b5f1e-7301-452e-a4f0-46a9b1f017c7" providerId="ADAL" clId="{84DC7B8A-1934-4B5C-8F1F-9D2B06001D2C}" dt="2025-02-19T18:08:00.747" v="640" actId="1076"/>
          <ac:picMkLst>
            <pc:docMk/>
            <pc:sldMk cId="2309081026" sldId="297"/>
            <ac:picMk id="10" creationId="{D75A989C-1B9A-1D27-8E0D-A2D47E21F60C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84DC7B8A-1934-4B5C-8F1F-9D2B06001D2C}" dt="2025-02-19T18:00:21.826" v="531" actId="20577"/>
          <ac:spMkLst>
            <pc:docMk/>
            <pc:sldMk cId="1495175290" sldId="352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8:00:53.099" v="538" actId="1076"/>
          <ac:picMkLst>
            <pc:docMk/>
            <pc:sldMk cId="1495175290" sldId="352"/>
            <ac:picMk id="5" creationId="{48572DAC-C20F-EDFE-A11D-FBD753DAAD37}"/>
          </ac:picMkLst>
        </pc:picChg>
        <pc:picChg chg="del">
          <ac:chgData name="Skiles, Matthew" userId="bb9b5f1e-7301-452e-a4f0-46a9b1f017c7" providerId="ADAL" clId="{84DC7B8A-1934-4B5C-8F1F-9D2B06001D2C}" dt="2025-02-19T18:00:12.751" v="514" actId="478"/>
          <ac:picMkLst>
            <pc:docMk/>
            <pc:sldMk cId="1495175290" sldId="352"/>
            <ac:picMk id="6" creationId="{08DFD3F5-813F-21C9-DDE6-E34CE7C532EA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84DC7B8A-1934-4B5C-8F1F-9D2B06001D2C}" dt="2025-02-19T18:36:16.657" v="812" actId="20577"/>
          <ac:spMkLst>
            <pc:docMk/>
            <pc:sldMk cId="587539909" sldId="353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8:33:03.955" v="796" actId="1035"/>
          <ac:picMkLst>
            <pc:docMk/>
            <pc:sldMk cId="587539909" sldId="353"/>
            <ac:picMk id="6" creationId="{63669B01-A198-89D5-C0CA-6A2C77974425}"/>
          </ac:picMkLst>
        </pc:picChg>
        <pc:picChg chg="del">
          <ac:chgData name="Skiles, Matthew" userId="bb9b5f1e-7301-452e-a4f0-46a9b1f017c7" providerId="ADAL" clId="{84DC7B8A-1934-4B5C-8F1F-9D2B06001D2C}" dt="2025-02-19T18:30:41.476" v="777" actId="478"/>
          <ac:picMkLst>
            <pc:docMk/>
            <pc:sldMk cId="587539909" sldId="353"/>
            <ac:picMk id="7" creationId="{E4981624-CB3F-A582-2682-38333864C97C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84DC7B8A-1934-4B5C-8F1F-9D2B06001D2C}" dt="2025-02-19T18:39:51.380" v="87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40:56.157" v="926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kiles, Matthew" userId="bb9b5f1e-7301-452e-a4f0-46a9b1f017c7" providerId="ADAL" clId="{84DC7B8A-1934-4B5C-8F1F-9D2B06001D2C}" dt="2025-02-21T22:45:13.602" v="1072" actId="20577"/>
          <ac:spMkLst>
            <pc:docMk/>
            <pc:sldMk cId="874353533" sldId="354"/>
            <ac:spMk id="9" creationId="{E54B86FD-C6A5-4A5E-8937-826D598ADB5D}"/>
          </ac:spMkLst>
        </pc:spChg>
        <pc:picChg chg="add mod">
          <ac:chgData name="Skiles, Matthew" userId="bb9b5f1e-7301-452e-a4f0-46a9b1f017c7" providerId="ADAL" clId="{84DC7B8A-1934-4B5C-8F1F-9D2B06001D2C}" dt="2025-02-19T18:37:48.859" v="820" actId="1076"/>
          <ac:picMkLst>
            <pc:docMk/>
            <pc:sldMk cId="874353533" sldId="354"/>
            <ac:picMk id="5" creationId="{1B8AC1D3-1C6E-CB72-97A8-7A9B6D637A09}"/>
          </ac:picMkLst>
        </pc:picChg>
        <pc:picChg chg="del">
          <ac:chgData name="Skiles, Matthew" userId="bb9b5f1e-7301-452e-a4f0-46a9b1f017c7" providerId="ADAL" clId="{84DC7B8A-1934-4B5C-8F1F-9D2B06001D2C}" dt="2025-02-19T18:37:06.031" v="813" actId="478"/>
          <ac:picMkLst>
            <pc:docMk/>
            <pc:sldMk cId="874353533" sldId="354"/>
            <ac:picMk id="7" creationId="{C7D0541F-4129-6ED3-43C5-D32D91A1725D}"/>
          </ac:picMkLst>
        </pc:picChg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84DC7B8A-1934-4B5C-8F1F-9D2B06001D2C}" dt="2025-02-21T16:43:38.938" v="1051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8:04:30.102" v="564" actId="20577"/>
          <ac:spMkLst>
            <pc:docMk/>
            <pc:sldMk cId="1731488322" sldId="367"/>
            <ac:spMk id="10" creationId="{C9339DF6-5C5D-4C78-858D-34640A37096F}"/>
          </ac:spMkLst>
        </pc:spChg>
        <pc:picChg chg="add mod">
          <ac:chgData name="Skiles, Matthew" userId="bb9b5f1e-7301-452e-a4f0-46a9b1f017c7" providerId="ADAL" clId="{84DC7B8A-1934-4B5C-8F1F-9D2B06001D2C}" dt="2025-02-19T18:02:58.307" v="552" actId="1076"/>
          <ac:picMkLst>
            <pc:docMk/>
            <pc:sldMk cId="1731488322" sldId="367"/>
            <ac:picMk id="5" creationId="{41752F09-FD6B-5AA4-A7E5-F43DDA7BB3C2}"/>
          </ac:picMkLst>
        </pc:picChg>
        <pc:picChg chg="add mod">
          <ac:chgData name="Skiles, Matthew" userId="bb9b5f1e-7301-452e-a4f0-46a9b1f017c7" providerId="ADAL" clId="{84DC7B8A-1934-4B5C-8F1F-9D2B06001D2C}" dt="2025-02-19T18:02:49.140" v="551" actId="1076"/>
          <ac:picMkLst>
            <pc:docMk/>
            <pc:sldMk cId="1731488322" sldId="367"/>
            <ac:picMk id="8" creationId="{BB488021-6BDF-B3C8-5187-FB3F836D50E1}"/>
          </ac:picMkLst>
        </pc:picChg>
        <pc:picChg chg="del">
          <ac:chgData name="Skiles, Matthew" userId="bb9b5f1e-7301-452e-a4f0-46a9b1f017c7" providerId="ADAL" clId="{84DC7B8A-1934-4B5C-8F1F-9D2B06001D2C}" dt="2025-02-19T18:01:21.672" v="540" actId="478"/>
          <ac:picMkLst>
            <pc:docMk/>
            <pc:sldMk cId="1731488322" sldId="367"/>
            <ac:picMk id="9" creationId="{BC14FF9C-40D4-61A9-592B-73B94D62E5EF}"/>
          </ac:picMkLst>
        </pc:picChg>
        <pc:picChg chg="del">
          <ac:chgData name="Skiles, Matthew" userId="bb9b5f1e-7301-452e-a4f0-46a9b1f017c7" providerId="ADAL" clId="{84DC7B8A-1934-4B5C-8F1F-9D2B06001D2C}" dt="2025-02-19T18:01:19.354" v="539" actId="478"/>
          <ac:picMkLst>
            <pc:docMk/>
            <pc:sldMk cId="1731488322" sldId="367"/>
            <ac:picMk id="13" creationId="{C971DEB9-8630-BB4A-11F7-39432365A9A2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84DC7B8A-1934-4B5C-8F1F-9D2B06001D2C}" dt="2025-02-21T16:42:36.963" v="1017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84DC7B8A-1934-4B5C-8F1F-9D2B06001D2C}" dt="2025-02-19T17:56:40.010" v="452" actId="20577"/>
          <ac:spMkLst>
            <pc:docMk/>
            <pc:sldMk cId="3306108906" sldId="368"/>
            <ac:spMk id="3" creationId="{00000000-0000-0000-0000-000000000000}"/>
          </ac:spMkLst>
        </pc:spChg>
        <pc:picChg chg="add mod">
          <ac:chgData name="Skiles, Matthew" userId="bb9b5f1e-7301-452e-a4f0-46a9b1f017c7" providerId="ADAL" clId="{84DC7B8A-1934-4B5C-8F1F-9D2B06001D2C}" dt="2025-02-19T17:55:34.988" v="421" actId="1076"/>
          <ac:picMkLst>
            <pc:docMk/>
            <pc:sldMk cId="3306108906" sldId="368"/>
            <ac:picMk id="6" creationId="{B4F044F3-B84D-DEE7-7D3C-A94BB7CB83E0}"/>
          </ac:picMkLst>
        </pc:picChg>
        <pc:picChg chg="del">
          <ac:chgData name="Skiles, Matthew" userId="bb9b5f1e-7301-452e-a4f0-46a9b1f017c7" providerId="ADAL" clId="{84DC7B8A-1934-4B5C-8F1F-9D2B06001D2C}" dt="2025-02-19T17:55:20.059" v="415" actId="478"/>
          <ac:picMkLst>
            <pc:docMk/>
            <pc:sldMk cId="3306108906" sldId="368"/>
            <ac:picMk id="9" creationId="{04877967-E66C-CBC8-F1FE-2257288EE4D6}"/>
          </ac:picMkLst>
        </pc:picChg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  <pc:graphicFrameChg chg="add mod modGraphic">
          <ac:chgData name="Skiles, Matthew" userId="bb9b5f1e-7301-452e-a4f0-46a9b1f017c7" providerId="ADAL" clId="{84DC7B8A-1934-4B5C-8F1F-9D2B06001D2C}" dt="2025-02-21T16:23:52.751" v="1000" actId="1076"/>
          <ac:graphicFrameMkLst>
            <pc:docMk/>
            <pc:sldMk cId="1327399478" sldId="369"/>
            <ac:graphicFrameMk id="3" creationId="{27C5672C-DD7D-DA00-EA18-7120D9C452BB}"/>
          </ac:graphicFrameMkLst>
        </pc:graphicFrameChg>
        <pc:graphicFrameChg chg="del">
          <ac:chgData name="Skiles, Matthew" userId="bb9b5f1e-7301-452e-a4f0-46a9b1f017c7" providerId="ADAL" clId="{84DC7B8A-1934-4B5C-8F1F-9D2B06001D2C}" dt="2025-02-21T16:22:38.308" v="972" actId="478"/>
          <ac:graphicFrameMkLst>
            <pc:docMk/>
            <pc:sldMk cId="1327399478" sldId="369"/>
            <ac:graphicFrameMk id="5" creationId="{A80FA620-C0CB-696B-9F7B-CED15030215D}"/>
          </ac:graphicFrameMkLst>
        </pc:graphicFrameChg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  <pc:graphicFrameChg chg="add mod modGraphic">
          <ac:chgData name="Skiles, Matthew" userId="bb9b5f1e-7301-452e-a4f0-46a9b1f017c7" providerId="ADAL" clId="{84DC7B8A-1934-4B5C-8F1F-9D2B06001D2C}" dt="2025-02-21T16:22:07.997" v="971" actId="1076"/>
          <ac:graphicFrameMkLst>
            <pc:docMk/>
            <pc:sldMk cId="2576058586" sldId="370"/>
            <ac:graphicFrameMk id="3" creationId="{F65C78E2-E19B-8D81-9C5E-518FADED2EB2}"/>
          </ac:graphicFrameMkLst>
        </pc:graphicFrameChg>
        <pc:graphicFrameChg chg="add del modGraphic">
          <ac:chgData name="Skiles, Matthew" userId="bb9b5f1e-7301-452e-a4f0-46a9b1f017c7" providerId="ADAL" clId="{84DC7B8A-1934-4B5C-8F1F-9D2B06001D2C}" dt="2025-02-21T16:21:00.316" v="954" actId="478"/>
          <ac:graphicFrameMkLst>
            <pc:docMk/>
            <pc:sldMk cId="2576058586" sldId="370"/>
            <ac:graphicFrameMk id="7" creationId="{395A752F-4020-E246-F5CE-3712EC03B16B}"/>
          </ac:graphicFrameMkLst>
        </pc:graphicFrameChg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  <pc:graphicFrameChg chg="add mod modGraphic">
          <ac:chgData name="Skiles, Matthew" userId="bb9b5f1e-7301-452e-a4f0-46a9b1f017c7" providerId="ADAL" clId="{84DC7B8A-1934-4B5C-8F1F-9D2B06001D2C}" dt="2025-02-19T17:53:05.732" v="404" actId="20577"/>
          <ac:graphicFrameMkLst>
            <pc:docMk/>
            <pc:sldMk cId="1357906248" sldId="371"/>
            <ac:graphicFrameMk id="3" creationId="{AED5EF5C-108C-2A16-9A9E-3AC0794B4299}"/>
          </ac:graphicFrameMkLst>
        </pc:graphicFrameChg>
        <pc:graphicFrameChg chg="del">
          <ac:chgData name="Skiles, Matthew" userId="bb9b5f1e-7301-452e-a4f0-46a9b1f017c7" providerId="ADAL" clId="{84DC7B8A-1934-4B5C-8F1F-9D2B06001D2C}" dt="2025-02-19T17:25:23.913" v="18" actId="478"/>
          <ac:graphicFrameMkLst>
            <pc:docMk/>
            <pc:sldMk cId="1357906248" sldId="371"/>
            <ac:graphicFrameMk id="7" creationId="{12536BBA-2991-5BD5-5B9B-8B51FBA5A4CB}"/>
          </ac:graphicFrameMkLst>
        </pc:graphicFrameChg>
      </pc:sldChg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  <pc:spChg chg="mod">
          <ac:chgData name="Chu, Zhengguo" userId="46b45079-141b-4798-8f61-111a7cd7aa1e" providerId="ADAL" clId="{85309A8E-72E4-44AE-ACF6-89A05B487F2B}" dt="2025-02-21T19:59:39.268" v="4" actId="6549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  <pc:picChg chg="mod">
          <ac:chgData name="Chu, Zhengguo" userId="46b45079-141b-4798-8f61-111a7cd7aa1e" providerId="ADAL" clId="{85309A8E-72E4-44AE-ACF6-89A05B487F2B}" dt="2025-02-21T19:55:25.625" v="1" actId="1076"/>
          <ac:picMkLst>
            <pc:docMk/>
            <pc:sldMk cId="1095794504" sldId="277"/>
            <ac:picMk id="5" creationId="{2B31A080-39A6-E73E-7DC0-CD99AE50844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5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January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January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2025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9.6 effective Resource-hours in which Resources that did not successfully opt out were dispatched above their LDL. 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3.2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6.4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of these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6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.4 Resource-hours, the RUC-instructed Resource was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January 2025 had a total of 111.75 RTORDPA hours with an average value of $4.64/MWh.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E44B468A-DA3E-FD37-2FC6-263609F1C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7" y="885612"/>
            <a:ext cx="6280793" cy="50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January 2025</a:t>
            </a:r>
            <a:br>
              <a:rPr lang="en-US" sz="2400"/>
            </a:br>
            <a:r>
              <a:rPr lang="en-US" sz="1400"/>
              <a:t>OD 01/23 had the highest daily time-weighted average RTORDPA of $22.65/MWh.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3669B01-A198-89D5-C0CA-6A2C77974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9" y="878436"/>
            <a:ext cx="6113232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January 2025, the total </a:t>
            </a:r>
            <a:r>
              <a:rPr lang="en-US" sz="1400" err="1"/>
              <a:t>Clawback</a:t>
            </a:r>
            <a:r>
              <a:rPr lang="en-US" sz="1400"/>
              <a:t> Charge was $1,037,717. The total Make-Whole Payment was $807,944.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$807,944 in Make-Whole Payments made in January 2025, $2.47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February 18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B8AC1D3-1C6E-CB72-97A8-7A9B6D637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0" y="1017976"/>
            <a:ext cx="7158394" cy="50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5C78E2-E19B-8D81-9C5E-518FADED2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67302"/>
              </p:ext>
            </p:extLst>
          </p:nvPr>
        </p:nvGraphicFramePr>
        <p:xfrm>
          <a:off x="1010031" y="1185269"/>
          <a:ext cx="7123937" cy="3971947"/>
        </p:xfrm>
        <a:graphic>
          <a:graphicData uri="http://schemas.openxmlformats.org/drawingml/2006/table">
            <a:tbl>
              <a:tblPr firstRow="1" bandRow="1"/>
              <a:tblGrid>
                <a:gridCol w="812952">
                  <a:extLst>
                    <a:ext uri="{9D8B030D-6E8A-4147-A177-3AD203B41FA5}">
                      <a16:colId xmlns:a16="http://schemas.microsoft.com/office/drawing/2014/main" val="2086527057"/>
                    </a:ext>
                  </a:extLst>
                </a:gridCol>
                <a:gridCol w="1279827">
                  <a:extLst>
                    <a:ext uri="{9D8B030D-6E8A-4147-A177-3AD203B41FA5}">
                      <a16:colId xmlns:a16="http://schemas.microsoft.com/office/drawing/2014/main" val="10926723"/>
                    </a:ext>
                  </a:extLst>
                </a:gridCol>
                <a:gridCol w="1557339">
                  <a:extLst>
                    <a:ext uri="{9D8B030D-6E8A-4147-A177-3AD203B41FA5}">
                      <a16:colId xmlns:a16="http://schemas.microsoft.com/office/drawing/2014/main" val="3544340086"/>
                    </a:ext>
                  </a:extLst>
                </a:gridCol>
                <a:gridCol w="1697731">
                  <a:extLst>
                    <a:ext uri="{9D8B030D-6E8A-4147-A177-3AD203B41FA5}">
                      <a16:colId xmlns:a16="http://schemas.microsoft.com/office/drawing/2014/main" val="2602505490"/>
                    </a:ext>
                  </a:extLst>
                </a:gridCol>
                <a:gridCol w="1776088">
                  <a:extLst>
                    <a:ext uri="{9D8B030D-6E8A-4147-A177-3AD203B41FA5}">
                      <a16:colId xmlns:a16="http://schemas.microsoft.com/office/drawing/2014/main" val="990806170"/>
                    </a:ext>
                  </a:extLst>
                </a:gridCol>
              </a:tblGrid>
              <a:tr h="724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</a:t>
                      </a:r>
                    </a:p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</a:t>
                      </a:r>
                    </a:p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February 18,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64325"/>
                  </a:ext>
                </a:extLst>
              </a:tr>
              <a:tr h="2602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107,176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-4,657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102,519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9359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88,220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88,220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67314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487,193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487,193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59268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2,092,224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-11,819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2,080,406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04157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65111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317938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-47,627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764532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43679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79236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38562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02588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53133"/>
                  </a:ext>
                </a:extLst>
              </a:tr>
              <a:tr h="2489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9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C5672C-DD7D-DA00-EA18-7120D9C45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71387"/>
              </p:ext>
            </p:extLst>
          </p:nvPr>
        </p:nvGraphicFramePr>
        <p:xfrm>
          <a:off x="1020064" y="1058363"/>
          <a:ext cx="7103872" cy="4007717"/>
        </p:xfrm>
        <a:graphic>
          <a:graphicData uri="http://schemas.openxmlformats.org/drawingml/2006/table">
            <a:tbl>
              <a:tblPr firstRow="1" bandRow="1"/>
              <a:tblGrid>
                <a:gridCol w="808889">
                  <a:extLst>
                    <a:ext uri="{9D8B030D-6E8A-4147-A177-3AD203B41FA5}">
                      <a16:colId xmlns:a16="http://schemas.microsoft.com/office/drawing/2014/main" val="1130706742"/>
                    </a:ext>
                  </a:extLst>
                </a:gridCol>
                <a:gridCol w="1281828">
                  <a:extLst>
                    <a:ext uri="{9D8B030D-6E8A-4147-A177-3AD203B41FA5}">
                      <a16:colId xmlns:a16="http://schemas.microsoft.com/office/drawing/2014/main" val="4262372862"/>
                    </a:ext>
                  </a:extLst>
                </a:gridCol>
                <a:gridCol w="1555806">
                  <a:extLst>
                    <a:ext uri="{9D8B030D-6E8A-4147-A177-3AD203B41FA5}">
                      <a16:colId xmlns:a16="http://schemas.microsoft.com/office/drawing/2014/main" val="794513108"/>
                    </a:ext>
                  </a:extLst>
                </a:gridCol>
                <a:gridCol w="1696058">
                  <a:extLst>
                    <a:ext uri="{9D8B030D-6E8A-4147-A177-3AD203B41FA5}">
                      <a16:colId xmlns:a16="http://schemas.microsoft.com/office/drawing/2014/main" val="2359063313"/>
                    </a:ext>
                  </a:extLst>
                </a:gridCol>
                <a:gridCol w="1761291">
                  <a:extLst>
                    <a:ext uri="{9D8B030D-6E8A-4147-A177-3AD203B41FA5}">
                      <a16:colId xmlns:a16="http://schemas.microsoft.com/office/drawing/2014/main" val="2368950167"/>
                    </a:ext>
                  </a:extLst>
                </a:gridCol>
              </a:tblGrid>
              <a:tr h="730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</a:t>
                      </a:r>
                    </a:p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</a:t>
                      </a:r>
                    </a:p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February 18,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73362"/>
                  </a:ext>
                </a:extLst>
              </a:tr>
              <a:tr h="2626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-253,466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-79,942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31,417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-301,990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159921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-19,673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-9,004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-28,678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09318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-353,562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-353,562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588657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-443,178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-478,449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04669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79049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-76,670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-57,341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-134,011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278629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-109,781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-114,078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58589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64062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52520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24112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42638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7679"/>
                  </a:ext>
                </a:extLst>
              </a:tr>
              <a:tr h="251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-807,944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21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D5EF5C-108C-2A16-9A9E-3AC0794B4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84873"/>
              </p:ext>
            </p:extLst>
          </p:nvPr>
        </p:nvGraphicFramePr>
        <p:xfrm>
          <a:off x="342900" y="1008528"/>
          <a:ext cx="8458200" cy="441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152">
                  <a:extLst>
                    <a:ext uri="{9D8B030D-6E8A-4147-A177-3AD203B41FA5}">
                      <a16:colId xmlns:a16="http://schemas.microsoft.com/office/drawing/2014/main" val="256239663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773280229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968917846"/>
                    </a:ext>
                  </a:extLst>
                </a:gridCol>
              </a:tblGrid>
              <a:tr h="5048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January 2025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lvl="1" algn="ctr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lvl="1" algn="ctr" fontAlgn="b"/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77305"/>
                  </a:ext>
                </a:extLst>
              </a:tr>
              <a:tr h="635032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Opt-Out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Non-Opt-Out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Opt-Out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Non-Opt-Out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7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54864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548640" anchor="ctr"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548640" anchor="ctr"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548640" anchor="ctr"/>
                </a:tc>
                <a:extLst>
                  <a:ext uri="{0D108BD9-81ED-4DB2-BD59-A6C34878D82A}">
                    <a16:rowId xmlns:a16="http://schemas.microsoft.com/office/drawing/2014/main" val="657052872"/>
                  </a:ext>
                </a:extLst>
              </a:tr>
              <a:tr h="3326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339.6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140.6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198.0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7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600" b="0" i="0" u="none" strike="noStrike" baseline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Count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322.0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134.9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186.1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1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Megawatts (MW) for Effective Resource-Hours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548640" anchor="ctr"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548640" anchor="ctr"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548640" anchor="ctr"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 kern="12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R="548640" anchor="ctr"/>
                </a:tc>
                <a:extLst>
                  <a:ext uri="{0D108BD9-81ED-4DB2-BD59-A6C34878D82A}">
                    <a16:rowId xmlns:a16="http://schemas.microsoft.com/office/drawing/2014/main" val="3176264560"/>
                  </a:ext>
                </a:extLst>
              </a:tr>
              <a:tr h="3114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99.9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56.1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131.8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103.6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61.5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134.2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104.5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60.0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61.7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135.5</a:t>
                      </a:r>
                    </a:p>
                  </a:txBody>
                  <a:tcPr anchor="ctr"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256.0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230.0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186.0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306.7</a:t>
                      </a:r>
                    </a:p>
                  </a:txBody>
                  <a:tcPr anchor="ctr"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90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 instructions in January 2025 were primarily to resolve congestion but also to ensure sufficient capacity.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F6FD28B3-751F-AD8B-4842-DC2E9A8CD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3" y="1447036"/>
            <a:ext cx="8183887" cy="40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January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322.0 RUC effective Resource-hours.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186.1 hours (58%) for congestion.</a:t>
            </a:r>
            <a:endParaRPr lang="en-US" sz="16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RUC for Capacity in later January is aligned with Winter Storm Enzo, for which ERCOT issued an Advisory for extreme cold weather.</a:t>
            </a: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4F044F3-B84D-DEE7-7D3C-A94BB7CB8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33667"/>
            <a:ext cx="7723632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January 2025 had a total of 321.0 non-opt-out effective Resource-hours (99.7%) and 1 opt-out effective Resource-hours (0.3%).</a:t>
            </a:r>
            <a:endParaRPr lang="en-US" sz="1800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F0DB556-6393-DCEC-85AA-9B486199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9" y="1106424"/>
            <a:ext cx="7214122" cy="50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January 2025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48572DAC-C20F-EDFE-A11D-FBD753DAA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3057"/>
            <a:ext cx="7845552" cy="5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January 2025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(80%) had a lead time margin of 2 hours or less. However, 10 commitment windows (20%) had lead times between 2 and 4 hours.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41752F09-FD6B-5AA4-A7E5-F43DDA7B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1606567"/>
            <a:ext cx="3290411" cy="3456432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B488021-6BDF-B3C8-5187-FB3F836D5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60" y="1606567"/>
            <a:ext cx="5654040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January 2025, the average age of RUC-committed Resources was 47.1 years for non-opt-out Resource-hours and 56.7 years for opt-out Resource-hours with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892" y="5850017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57606-B8F2-C6F7-899C-8B6CD3B4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3" y="1089076"/>
            <a:ext cx="7571514" cy="4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75A989C-1B9A-1D27-8E0D-A2D47E21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65" y="3571515"/>
            <a:ext cx="5831270" cy="2624328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3D82230-E446-18BE-949A-1E14188D9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65" y="1055542"/>
            <a:ext cx="5831270" cy="262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Most RUC-committed Resources in January 2025 were more than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317784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33757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RUC instructions in January 2025 were primarily to resolve congestion but also to ensure sufficient capacity. </vt:lpstr>
      <vt:lpstr>RUC Instruction Reasons in January 2025 </vt:lpstr>
      <vt:lpstr>Non-opt-out and Opt-out Totals: Last 13 Months January 2025 had a total of 321.0 non-opt-out effective Resource-hours (99.7%) and 1 opt-out effective Resource-hours (0.3%).</vt:lpstr>
      <vt:lpstr>Non-opt-out and Opt-out Totals: January 2025   </vt:lpstr>
      <vt:lpstr>RUC Lead Time Margin: January 2025 </vt:lpstr>
      <vt:lpstr>Average Resource Age: Last 13 Months In January 2025, the average age of RUC-committed Resources was 47.1 years for non-opt-out Resource-hours and 56.7 years for opt-out Resource-hours with DAM Commitments.</vt:lpstr>
      <vt:lpstr>Age Category: Last 13 Months Most RUC-committed Resources in January 2025 were more than 50 years old.</vt:lpstr>
      <vt:lpstr>RUC-Instructed Resource Dispatch above LDL</vt:lpstr>
      <vt:lpstr>Reliability Deployment Price Adder: Last 13 Months January 2025 had a total of 111.75 RTORDPA hours with an average value of $4.64/MWh. </vt:lpstr>
      <vt:lpstr>Reliability Deployment Price Adder: January 2025 OD 01/23 had the highest daily time-weighted average RTORDPA of $22.65/MWh.</vt:lpstr>
      <vt:lpstr>RUC Clawback, Make-Whole, and Shortfall For January 2025, the total Clawback Charge was $1,037,717. The total Make-Whole Payment was $807,944.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2025-02-25T21:58:39Z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