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2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51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978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605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732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885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662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871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92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939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385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134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FB058-D19C-4185-8522-093FA3FA2721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9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FB058-D19C-4185-8522-093FA3FA2721}" type="datetimeFigureOut">
              <a:rPr lang="en-US" smtClean="0"/>
              <a:t>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B4FCA-A7D5-4F1D-AA0B-ABF38F5602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519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34176-A33A-432E-8596-AA6810AD550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SPWG Report To ROS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C0A1DA0-CA36-4020-99FA-E1B9AD2974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Mark McChesney – SPWG Chair</a:t>
            </a:r>
          </a:p>
          <a:p>
            <a:r>
              <a:rPr lang="en-US" dirty="0"/>
              <a:t>March 6, 2025</a:t>
            </a:r>
          </a:p>
        </p:txBody>
      </p:sp>
    </p:spTree>
    <p:extLst>
      <p:ext uri="{BB962C8B-B14F-4D97-AF65-F5344CB8AC3E}">
        <p14:creationId xmlns:p14="http://schemas.microsoft.com/office/powerpoint/2010/main" val="283274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24926"/>
          </a:xfrm>
        </p:spPr>
        <p:txBody>
          <a:bodyPr/>
          <a:lstStyle/>
          <a:p>
            <a:r>
              <a:rPr lang="en-US" dirty="0"/>
              <a:t>SPWG ROS Update 3/6/2025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24925"/>
            <a:ext cx="10515600" cy="5828793"/>
          </a:xfrm>
        </p:spPr>
        <p:txBody>
          <a:bodyPr>
            <a:normAutofit/>
          </a:bodyPr>
          <a:lstStyle/>
          <a:p>
            <a:r>
              <a:rPr lang="en-US" sz="3200" dirty="0"/>
              <a:t>SPWG Meeting February 25, 2025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2800" dirty="0"/>
              <a:t>Discussed current practices related to Power Quality monitoring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2800" dirty="0"/>
              <a:t>Reviewed Survey for 6Ghz Communication usage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2800" dirty="0"/>
              <a:t>Received updates on NERC PRC </a:t>
            </a:r>
            <a:r>
              <a:rPr lang="en-US" sz="2800"/>
              <a:t>standards activities</a:t>
            </a:r>
            <a:endParaRPr lang="en-US" sz="2800" dirty="0"/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2800" dirty="0"/>
              <a:t>Discussed 765kV STEP plans and areas of potential coordination between TO’s</a:t>
            </a:r>
          </a:p>
          <a:p>
            <a:pPr lvl="1">
              <a:spcBef>
                <a:spcPts val="1200"/>
              </a:spcBef>
              <a:spcAft>
                <a:spcPts val="1200"/>
              </a:spcAft>
            </a:pPr>
            <a:r>
              <a:rPr lang="en-US" sz="2800" dirty="0"/>
              <a:t>Reviewed SPWG Case Build procedures and current case build progress.</a:t>
            </a:r>
          </a:p>
        </p:txBody>
      </p:sp>
    </p:spTree>
    <p:extLst>
      <p:ext uri="{BB962C8B-B14F-4D97-AF65-F5344CB8AC3E}">
        <p14:creationId xmlns:p14="http://schemas.microsoft.com/office/powerpoint/2010/main" val="31844167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487</TotalTime>
  <Words>66</Words>
  <Application>Microsoft Office PowerPoint</Application>
  <PresentationFormat>Widescreen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SPWG Report To ROS</vt:lpstr>
      <vt:lpstr>SPWG ROS Update 3/6/2025</vt:lpstr>
    </vt:vector>
  </TitlesOfParts>
  <Company>Brazos Electric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SPWG ROS Update 12/7/2023</dc:title>
  <dc:creator>Andrew Mattei</dc:creator>
  <cp:lastModifiedBy>Mcchesney, Mark</cp:lastModifiedBy>
  <cp:revision>15</cp:revision>
  <dcterms:created xsi:type="dcterms:W3CDTF">2023-11-30T14:00:33Z</dcterms:created>
  <dcterms:modified xsi:type="dcterms:W3CDTF">2025-02-28T20:59:13Z</dcterms:modified>
</cp:coreProperties>
</file>