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8"/>
  </p:notesMasterIdLst>
  <p:sldIdLst>
    <p:sldId id="256" r:id="rId4"/>
    <p:sldId id="276" r:id="rId5"/>
    <p:sldId id="280" r:id="rId6"/>
    <p:sldId id="28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013" autoAdjust="0"/>
  </p:normalViewPr>
  <p:slideViewPr>
    <p:cSldViewPr snapToGrid="0">
      <p:cViewPr varScale="1">
        <p:scale>
          <a:sx n="147" d="100"/>
          <a:sy n="147" d="100"/>
        </p:scale>
        <p:origin x="792" y="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1443C-CE44-4172-AB8B-E82421BDF7A4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0B8DF-3FAF-497E-9097-12EEE8788EF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247321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136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7934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494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0B8DF-3FAF-497E-9097-12EEE8788EF7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1162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2/25/2025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 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Tyler Springer</a:t>
            </a:r>
          </a:p>
          <a:p>
            <a:r>
              <a:rPr lang="en-US"/>
              <a:t>03/06/2025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NPRR 1070 - </a:t>
            </a:r>
            <a:r>
              <a:rPr lang="en-US" sz="4400" dirty="0">
                <a:effectLst/>
              </a:rPr>
              <a:t>Planning Criteria for GTC Exit Solutions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Remains tabled at OWG.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52066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816867-77F2-405D-A125-4C368187A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NPRR 1238 - Voluntary Registration of Loads with Curtailable Load Capabilities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C6292-163C-42B9-9170-D200927010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/>
              <a:t>ERCOT comments were reviewed</a:t>
            </a:r>
          </a:p>
          <a:p>
            <a:pPr lvl="1"/>
            <a:r>
              <a:rPr lang="en-US" sz="2800" dirty="0"/>
              <a:t>OWG reached consensus on the ERCOT comments filed on 2/6/2025</a:t>
            </a:r>
          </a:p>
          <a:p>
            <a:pPr lvl="1"/>
            <a:r>
              <a:rPr lang="en-US" sz="2800" dirty="0"/>
              <a:t>One minor change is expected to be submitted prior to ROS to section 16.20 Paragraph 5, add (and its TO)</a:t>
            </a:r>
          </a:p>
          <a:p>
            <a:pPr lvl="1"/>
            <a:endParaRPr lang="en-US" sz="2200" dirty="0"/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4240099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8BB829-9057-41D5-9389-6CCE4C4E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effectLst/>
                <a:ea typeface="Times New Roman" panose="02020603050405020304" pitchFamily="18" charset="0"/>
              </a:rPr>
              <a:t>NOGRR 265 </a:t>
            </a:r>
            <a:r>
              <a:rPr lang="en-US" dirty="0"/>
              <a:t>– Related to </a:t>
            </a:r>
            <a:r>
              <a:rPr lang="en-US" dirty="0">
                <a:effectLst/>
                <a:ea typeface="Times New Roman" panose="02020603050405020304" pitchFamily="18" charset="0"/>
              </a:rPr>
              <a:t>NPRR 1238 Voluntary Registration of Loads with Curtailable Load Capabilities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F668E-F004-4A4C-BB88-2F7D46A96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8849"/>
            <a:ext cx="10515600" cy="3948113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OWG reached consensus on the ERCOT comments filed on 2/6/2025.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061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c5f8eb12-5b27-439d-aaa6-3402af626fa3" value=""/>
  <element uid="d14f5c36-f44a-4315-b438-005cfe8f069f" value=""/>
</sisl>
</file>

<file path=customXml/item2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mM1ZjhlYjEyLTViMjctNDM5ZC1hYWE2LTM0MDJhZjYyNmZhMy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HMyMTU5ODU8L1VzZXJOYW1lPjxEYXRlVGltZT4zLzEzLzIwMjQgNDo0MTowOSBQTTwvRGF0ZVRpbWU+PExhYmVsU3RyaW5nPkFFUCBQdWJsaWM8L0xhYmVsU3RyaW5nPjwvaXRlbT48L2xhYmVsSGlzdG9yeT4=</Value>
</WrappedLabelHistory>
</file>

<file path=customXml/itemProps1.xml><?xml version="1.0" encoding="utf-8"?>
<ds:datastoreItem xmlns:ds="http://schemas.openxmlformats.org/officeDocument/2006/customXml" ds:itemID="{D6C99AB0-E039-4F6A-998E-D3A3881648AE}">
  <ds:schemaRefs>
    <ds:schemaRef ds:uri="http://www.w3.org/2001/XMLSchema"/>
    <ds:schemaRef ds:uri="http://www.boldonjames.com/2008/01/sie/internal/label"/>
  </ds:schemaRefs>
</ds:datastoreItem>
</file>

<file path=customXml/itemProps2.xml><?xml version="1.0" encoding="utf-8"?>
<ds:datastoreItem xmlns:ds="http://schemas.openxmlformats.org/officeDocument/2006/customXml" ds:itemID="{646B5928-8F0E-4F6E-B076-5F58C8BAAEA7}">
  <ds:schemaRefs>
    <ds:schemaRef ds:uri="http://www.w3.org/2001/XMLSchema"/>
    <ds:schemaRef ds:uri="http://www.boldonjames.com/2016/02/Classifier/internal/wrappedLabelHistory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6744</TotalTime>
  <Words>103</Words>
  <Application>Microsoft Office PowerPoint</Application>
  <PresentationFormat>Widescreen</PresentationFormat>
  <Paragraphs>16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Operations Working Group  </vt:lpstr>
      <vt:lpstr>NPRR 1070 - Planning Criteria for GTC Exit Solutions</vt:lpstr>
      <vt:lpstr>NPRR 1238 - Voluntary Registration of Loads with Curtailable Load Capabilities</vt:lpstr>
      <vt:lpstr>NOGRR 265 – Related to NPRR 1238 Voluntary Registration of Loads with Curtailable Load Capabilities</vt:lpstr>
    </vt:vector>
  </TitlesOfParts>
  <Company>Garland Power &amp; Light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Floyd</dc:creator>
  <cp:lastModifiedBy>Floyd, Rickey</cp:lastModifiedBy>
  <cp:revision>122</cp:revision>
  <dcterms:created xsi:type="dcterms:W3CDTF">2017-05-03T20:12:06Z</dcterms:created>
  <dcterms:modified xsi:type="dcterms:W3CDTF">2025-02-25T21:06:06Z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  <property fmtid="{D5CDD505-2E9C-101B-9397-08002B2CF9AE}" pid="4" name="docIndexRef">
    <vt:lpwstr>3522d50a-dc74-4174-8493-254139260d77</vt:lpwstr>
  </property>
  <property fmtid="{D5CDD505-2E9C-101B-9397-08002B2CF9AE}" pid="5" name="bjClsUserRVM">
    <vt:lpwstr>[]</vt:lpwstr>
  </property>
  <property fmtid="{D5CDD505-2E9C-101B-9397-08002B2CF9AE}" pid="6" name="bjSaver">
    <vt:lpwstr>eKjbB4XF/I3lnhLAvyEhKj6Lb8jcG+mE</vt:lpwstr>
  </property>
  <property fmtid="{D5CDD505-2E9C-101B-9397-08002B2CF9AE}" pid="7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8" name="bjDocumentLabelXML-0">
    <vt:lpwstr>ames.com/2008/01/sie/internal/label"&gt;&lt;element uid="c5f8eb12-5b27-439d-aaa6-3402af626fa3" value="" /&gt;&lt;element uid="d14f5c36-f44a-4315-b438-005cfe8f069f" value="" /&gt;&lt;/sisl&gt;</vt:lpwstr>
  </property>
  <property fmtid="{D5CDD505-2E9C-101B-9397-08002B2CF9AE}" pid="9" name="bjDocumentSecurityLabel">
    <vt:lpwstr>AEP Public</vt:lpwstr>
  </property>
  <property fmtid="{D5CDD505-2E9C-101B-9397-08002B2CF9AE}" pid="10" name="MSIP_Label_5c34e43d-0b77-4b2c-b224-1b46981ccfdb_SiteId">
    <vt:lpwstr>15f3c881-6b03-4ff6-8559-77bf5177818f</vt:lpwstr>
  </property>
  <property fmtid="{D5CDD505-2E9C-101B-9397-08002B2CF9AE}" pid="11" name="MSIP_Label_5c34e43d-0b77-4b2c-b224-1b46981ccfdb_Name">
    <vt:lpwstr>AEP Public</vt:lpwstr>
  </property>
  <property fmtid="{D5CDD505-2E9C-101B-9397-08002B2CF9AE}" pid="12" name="MSIP_Label_5c34e43d-0b77-4b2c-b224-1b46981ccfdb_Enabled">
    <vt:lpwstr>true</vt:lpwstr>
  </property>
  <property fmtid="{D5CDD505-2E9C-101B-9397-08002B2CF9AE}" pid="13" name="bjLabelHistoryID">
    <vt:lpwstr>{646B5928-8F0E-4F6E-B076-5F58C8BAAEA7}</vt:lpwstr>
  </property>
</Properties>
</file>