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402" r:id="rId8"/>
    <p:sldId id="286" r:id="rId9"/>
    <p:sldId id="413" r:id="rId10"/>
    <p:sldId id="418" r:id="rId11"/>
    <p:sldId id="417" r:id="rId12"/>
    <p:sldId id="416" r:id="rId13"/>
    <p:sldId id="415" r:id="rId14"/>
    <p:sldId id="410" r:id="rId15"/>
    <p:sldId id="419" r:id="rId16"/>
    <p:sldId id="420" r:id="rId17"/>
    <p:sldId id="421" r:id="rId18"/>
    <p:sldId id="42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8"/>
            <p14:sldId id="417"/>
            <p14:sldId id="416"/>
            <p14:sldId id="415"/>
            <p14:sldId id="410"/>
            <p14:sldId id="419"/>
            <p14:sldId id="420"/>
            <p14:sldId id="421"/>
            <p14:sldId id="4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5CCE9-D5E6-4F80-933B-283A3EEB2619}" v="23" dt="2025-03-06T14:46:18.9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20" d="100"/>
          <a:sy n="120" d="100"/>
        </p:scale>
        <p:origin x="141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A068FEF6-961F-4F4D-858C-1984C21B2559}" dt="2024-05-02T17:13:22.550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  <pc:spChg chg="mod">
          <ac:chgData name="Pedigo, Jake" userId="0c06b333-eb43-4e1b-ae58-2615bd219d7a" providerId="ADAL" clId="{A068FEF6-961F-4F4D-858C-1984C21B2559}" dt="2024-05-02T17:13:33.047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6:48.392" v="6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  <pc:spChg chg="mod">
          <ac:chgData name="Pedigo, Jake" userId="0c06b333-eb43-4e1b-ae58-2615bd219d7a" providerId="ADAL" clId="{A068FEF6-961F-4F4D-858C-1984C21B2559}" dt="2024-05-02T17:13:28.503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7:24.209" v="71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A068FEF6-961F-4F4D-858C-1984C21B2559}" dt="2024-05-07T13:44:49.382" v="57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  <pc:spChg chg="mod">
          <ac:chgData name="Pedigo, Jake" userId="0c06b333-eb43-4e1b-ae58-2615bd219d7a" providerId="ADAL" clId="{A068FEF6-961F-4F4D-858C-1984C21B2559}" dt="2024-05-02T17:13:39.797" v="1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2:27.765" v="41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  <pc:graphicFrameChg chg="mod modGraphic">
          <ac:chgData name="Pedigo, Jake" userId="0c06b333-eb43-4e1b-ae58-2615bd219d7a" providerId="ADAL" clId="{A068FEF6-961F-4F4D-858C-1984C21B2559}" dt="2024-05-07T13:43:58.465" v="50" actId="2164"/>
          <ac:graphicFrameMkLst>
            <pc:docMk/>
            <pc:sldMk cId="2994082264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  <pc:graphicFrameChg chg="mod modGraphic">
          <ac:chgData name="Pedigo, Jake" userId="0c06b333-eb43-4e1b-ae58-2615bd219d7a" providerId="ADAL" clId="{A068FEF6-961F-4F4D-858C-1984C21B2559}" dt="2024-05-07T13:43:43.856" v="47" actId="255"/>
          <ac:graphicFrameMkLst>
            <pc:docMk/>
            <pc:sldMk cId="101066611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  <pc:graphicFrameChg chg="mod modGraphic">
          <ac:chgData name="Pedigo, Jake" userId="0c06b333-eb43-4e1b-ae58-2615bd219d7a" providerId="ADAL" clId="{A068FEF6-961F-4F4D-858C-1984C21B2559}" dt="2024-05-07T13:43:27.954" v="45" actId="255"/>
          <ac:graphicFrameMkLst>
            <pc:docMk/>
            <pc:sldMk cId="2485644163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  <pc:graphicFrameChg chg="mod modGraphic">
          <ac:chgData name="Pedigo, Jake" userId="0c06b333-eb43-4e1b-ae58-2615bd219d7a" providerId="ADAL" clId="{A068FEF6-961F-4F4D-858C-1984C21B2559}" dt="2024-05-07T13:43:11.672" v="43" actId="255"/>
          <ac:graphicFrameMkLst>
            <pc:docMk/>
            <pc:sldMk cId="22974722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  <pc:graphicFrameChg chg="mod modGraphic">
          <ac:chgData name="Pedigo, Jake" userId="0c06b333-eb43-4e1b-ae58-2615bd219d7a" providerId="ADAL" clId="{A068FEF6-961F-4F4D-858C-1984C21B2559}" dt="2024-05-07T13:45:05.953" v="59" actId="255"/>
          <ac:graphicFrameMkLst>
            <pc:docMk/>
            <pc:sldMk cId="3308530979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  <pc:graphicFrameChg chg="mod modGraphic">
          <ac:chgData name="Pedigo, Jake" userId="0c06b333-eb43-4e1b-ae58-2615bd219d7a" providerId="ADAL" clId="{A068FEF6-961F-4F4D-858C-1984C21B2559}" dt="2024-05-07T13:45:22.629" v="61" actId="255"/>
          <ac:graphicFrameMkLst>
            <pc:docMk/>
            <pc:sldMk cId="2682949338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  <pc:graphicFrameChg chg="mod modGraphic">
          <ac:chgData name="Pedigo, Jake" userId="0c06b333-eb43-4e1b-ae58-2615bd219d7a" providerId="ADAL" clId="{A068FEF6-961F-4F4D-858C-1984C21B2559}" dt="2024-05-07T13:45:39.202" v="63" actId="255"/>
          <ac:graphicFrameMkLst>
            <pc:docMk/>
            <pc:sldMk cId="1275707828" sldId="42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  <pc:graphicFrameChg chg="mod modGraphic">
          <ac:chgData name="Pedigo, Jake" userId="0c06b333-eb43-4e1b-ae58-2615bd219d7a" providerId="ADAL" clId="{A068FEF6-961F-4F4D-858C-1984C21B2559}" dt="2024-05-07T13:45:58.105" v="65" actId="255"/>
          <ac:graphicFrameMkLst>
            <pc:docMk/>
            <pc:sldMk cId="108840912" sldId="421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  <pc:graphicFrameChg chg="mod modGraphic">
          <ac:chgData name="Pedigo, Jake" userId="0c06b333-eb43-4e1b-ae58-2615bd219d7a" providerId="ADAL" clId="{A068FEF6-961F-4F4D-858C-1984C21B2559}" dt="2024-05-07T13:46:31.084" v="68" actId="255"/>
          <ac:graphicFrameMkLst>
            <pc:docMk/>
            <pc:sldMk cId="3758460526" sldId="422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AC6C9536-8BF8-43E8-B623-C010FE1F7FF4}"/>
    <pc:docChg chg="undo custSel addSld delSld modSld modSection">
      <pc:chgData name="Pedigo, Jake" userId="0c06b333-eb43-4e1b-ae58-2615bd219d7a" providerId="ADAL" clId="{AC6C9536-8BF8-43E8-B623-C010FE1F7FF4}" dt="2024-12-11T19:55:24.935" v="45" actId="47"/>
      <pc:docMkLst>
        <pc:docMk/>
      </pc:docMkLst>
      <pc:sldChg chg="modSp">
        <pc:chgData name="Pedigo, Jake" userId="0c06b333-eb43-4e1b-ae58-2615bd219d7a" providerId="ADAL" clId="{AC6C9536-8BF8-43E8-B623-C010FE1F7FF4}" dt="2024-12-04T17:02:19.656" v="0"/>
        <pc:sldMkLst>
          <pc:docMk/>
          <pc:sldMk cId="730603795" sldId="260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C6C9536-8BF8-43E8-B623-C010FE1F7FF4}" dt="2024-12-11T19:50:57.815" v="18"/>
        <pc:sldMkLst>
          <pc:docMk/>
          <pc:sldMk cId="2900273907" sldId="286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0:57.815" v="1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0:11.917" v="17"/>
        <pc:sldMkLst>
          <pc:docMk/>
          <pc:sldMk cId="3485043083" sldId="402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0:11.917" v="1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4:12.434" v="38"/>
        <pc:sldMkLst>
          <pc:docMk/>
          <pc:sldMk cId="2506534793" sldId="410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4:12.434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C6C9536-8BF8-43E8-B623-C010FE1F7FF4}" dt="2024-12-11T19:51:58.407" v="25"/>
        <pc:sldMkLst>
          <pc:docMk/>
          <pc:sldMk cId="2569309724" sldId="413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C6C9536-8BF8-43E8-B623-C010FE1F7FF4}" dt="2024-12-11T19:51:58.407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5.783" v="4" actId="47"/>
        <pc:sldMkLst>
          <pc:docMk/>
          <pc:sldMk cId="2089731267" sldId="414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089731267" sldId="414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AC6C9536-8BF8-43E8-B623-C010FE1F7FF4}" dt="2024-12-11T19:53:29.826" v="31" actId="2164"/>
        <pc:sldMkLst>
          <pc:docMk/>
          <pc:sldMk cId="3829459530" sldId="414"/>
        </pc:sldMkLst>
        <pc:graphicFrameChg chg="mod modGraphic">
          <ac:chgData name="Pedigo, Jake" userId="0c06b333-eb43-4e1b-ae58-2615bd219d7a" providerId="ADAL" clId="{AC6C9536-8BF8-43E8-B623-C010FE1F7FF4}" dt="2024-12-11T19:53:29.826" v="31" actId="2164"/>
          <ac:graphicFrameMkLst>
            <pc:docMk/>
            <pc:sldMk cId="3829459530" sldId="414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6.757" v="5" actId="47"/>
        <pc:sldMkLst>
          <pc:docMk/>
          <pc:sldMk cId="1507445960" sldId="415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507445960" sldId="415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3:13.738" v="29"/>
        <pc:sldMkLst>
          <pc:docMk/>
          <pc:sldMk cId="2849424047" sldId="415"/>
        </pc:sldMkLst>
        <pc:graphicFrameChg chg="mod">
          <ac:chgData name="Pedigo, Jake" userId="0c06b333-eb43-4e1b-ae58-2615bd219d7a" providerId="ADAL" clId="{AC6C9536-8BF8-43E8-B623-C010FE1F7FF4}" dt="2024-12-11T19:53:13.738" v="29"/>
          <ac:graphicFrameMkLst>
            <pc:docMk/>
            <pc:sldMk cId="2849424047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7.888" v="6" actId="47"/>
        <pc:sldMkLst>
          <pc:docMk/>
          <pc:sldMk cId="930876926" sldId="416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930876926" sldId="416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2:55.660" v="28"/>
        <pc:sldMkLst>
          <pc:docMk/>
          <pc:sldMk cId="1104098638" sldId="416"/>
        </pc:sldMkLst>
        <pc:graphicFrameChg chg="mod">
          <ac:chgData name="Pedigo, Jake" userId="0c06b333-eb43-4e1b-ae58-2615bd219d7a" providerId="ADAL" clId="{AC6C9536-8BF8-43E8-B623-C010FE1F7FF4}" dt="2024-12-11T19:52:55.660" v="28"/>
          <ac:graphicFrameMkLst>
            <pc:docMk/>
            <pc:sldMk cId="1104098638" sldId="416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2:40.984" v="27"/>
        <pc:sldMkLst>
          <pc:docMk/>
          <pc:sldMk cId="708671543" sldId="417"/>
        </pc:sldMkLst>
        <pc:graphicFrameChg chg="mod">
          <ac:chgData name="Pedigo, Jake" userId="0c06b333-eb43-4e1b-ae58-2615bd219d7a" providerId="ADAL" clId="{AC6C9536-8BF8-43E8-B623-C010FE1F7FF4}" dt="2024-12-11T19:52:40.984" v="27"/>
          <ac:graphicFrameMkLst>
            <pc:docMk/>
            <pc:sldMk cId="708671543" sldId="417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39.055" v="7" actId="47"/>
        <pc:sldMkLst>
          <pc:docMk/>
          <pc:sldMk cId="1283224812" sldId="417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283224812" sldId="417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2:26.169" v="26"/>
        <pc:sldMkLst>
          <pc:docMk/>
          <pc:sldMk cId="488701459" sldId="418"/>
        </pc:sldMkLst>
        <pc:graphicFrameChg chg="mod">
          <ac:chgData name="Pedigo, Jake" userId="0c06b333-eb43-4e1b-ae58-2615bd219d7a" providerId="ADAL" clId="{AC6C9536-8BF8-43E8-B623-C010FE1F7FF4}" dt="2024-12-11T19:52:26.169" v="26"/>
          <ac:graphicFrameMkLst>
            <pc:docMk/>
            <pc:sldMk cId="488701459" sldId="418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41.837" v="8" actId="47"/>
        <pc:sldMkLst>
          <pc:docMk/>
          <pc:sldMk cId="2874113012" sldId="418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874113012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4:25.916" v="39"/>
        <pc:sldMkLst>
          <pc:docMk/>
          <pc:sldMk cId="183872315" sldId="419"/>
        </pc:sldMkLst>
        <pc:graphicFrameChg chg="mod">
          <ac:chgData name="Pedigo, Jake" userId="0c06b333-eb43-4e1b-ae58-2615bd219d7a" providerId="ADAL" clId="{AC6C9536-8BF8-43E8-B623-C010FE1F7FF4}" dt="2024-12-11T19:54:25.916" v="39"/>
          <ac:graphicFrameMkLst>
            <pc:docMk/>
            <pc:sldMk cId="183872315" sldId="419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4:38.815" v="40"/>
        <pc:sldMkLst>
          <pc:docMk/>
          <pc:sldMk cId="1939614966" sldId="420"/>
        </pc:sldMkLst>
        <pc:graphicFrameChg chg="mod">
          <ac:chgData name="Pedigo, Jake" userId="0c06b333-eb43-4e1b-ae58-2615bd219d7a" providerId="ADAL" clId="{AC6C9536-8BF8-43E8-B623-C010FE1F7FF4}" dt="2024-12-11T19:54:38.815" v="40"/>
          <ac:graphicFrameMkLst>
            <pc:docMk/>
            <pc:sldMk cId="1939614966" sldId="420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AC6C9536-8BF8-43E8-B623-C010FE1F7FF4}" dt="2024-12-11T19:54:54.111" v="41"/>
        <pc:sldMkLst>
          <pc:docMk/>
          <pc:sldMk cId="238663779" sldId="421"/>
        </pc:sldMkLst>
        <pc:graphicFrameChg chg="mod">
          <ac:chgData name="Pedigo, Jake" userId="0c06b333-eb43-4e1b-ae58-2615bd219d7a" providerId="ADAL" clId="{AC6C9536-8BF8-43E8-B623-C010FE1F7FF4}" dt="2024-12-11T19:54:54.111" v="41"/>
          <ac:graphicFrameMkLst>
            <pc:docMk/>
            <pc:sldMk cId="238663779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2:43.476" v="9" actId="47"/>
        <pc:sldMkLst>
          <pc:docMk/>
          <pc:sldMk cId="398082893" sldId="421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398082893" sldId="421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AC6C9536-8BF8-43E8-B623-C010FE1F7FF4}" dt="2024-12-11T19:55:09.898" v="42"/>
        <pc:sldMkLst>
          <pc:docMk/>
          <pc:sldMk cId="1350438013" sldId="422"/>
        </pc:sldMkLst>
        <pc:graphicFrameChg chg="mod">
          <ac:chgData name="Pedigo, Jake" userId="0c06b333-eb43-4e1b-ae58-2615bd219d7a" providerId="ADAL" clId="{AC6C9536-8BF8-43E8-B623-C010FE1F7FF4}" dt="2024-12-11T19:55:09.898" v="42"/>
          <ac:graphicFrameMkLst>
            <pc:docMk/>
            <pc:sldMk cId="1350438013" sldId="422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3:02.860" v="13" actId="47"/>
        <pc:sldMkLst>
          <pc:docMk/>
          <pc:sldMk cId="1472014137" sldId="422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1472014137" sldId="422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AC6C9536-8BF8-43E8-B623-C010FE1F7FF4}" dt="2024-12-04T17:03:04.043" v="14" actId="47"/>
        <pc:sldMkLst>
          <pc:docMk/>
          <pc:sldMk cId="773492433" sldId="423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73492433" sldId="423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AC6C9536-8BF8-43E8-B623-C010FE1F7FF4}" dt="2024-12-11T19:55:21.386" v="44" actId="2164"/>
        <pc:sldMkLst>
          <pc:docMk/>
          <pc:sldMk cId="1319400499" sldId="423"/>
        </pc:sldMkLst>
        <pc:graphicFrameChg chg="mod modGraphic">
          <ac:chgData name="Pedigo, Jake" userId="0c06b333-eb43-4e1b-ae58-2615bd219d7a" providerId="ADAL" clId="{AC6C9536-8BF8-43E8-B623-C010FE1F7FF4}" dt="2024-12-11T19:55:21.386" v="44" actId="2164"/>
          <ac:graphicFrameMkLst>
            <pc:docMk/>
            <pc:sldMk cId="1319400499" sldId="42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AC6C9536-8BF8-43E8-B623-C010FE1F7FF4}" dt="2024-12-04T17:03:04.811" v="15" actId="47"/>
        <pc:sldMkLst>
          <pc:docMk/>
          <pc:sldMk cId="739854183" sldId="424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739854183" sldId="424"/>
            <ac:spMk id="4" creationId="{00000000-0000-0000-0000-000000000000}"/>
          </ac:spMkLst>
        </pc:spChg>
      </pc:sldChg>
      <pc:sldChg chg="add del">
        <pc:chgData name="Pedigo, Jake" userId="0c06b333-eb43-4e1b-ae58-2615bd219d7a" providerId="ADAL" clId="{AC6C9536-8BF8-43E8-B623-C010FE1F7FF4}" dt="2024-12-11T19:55:24.935" v="45" actId="47"/>
        <pc:sldMkLst>
          <pc:docMk/>
          <pc:sldMk cId="4167414640" sldId="424"/>
        </pc:sldMkLst>
      </pc:sldChg>
      <pc:sldChg chg="modSp del">
        <pc:chgData name="Pedigo, Jake" userId="0c06b333-eb43-4e1b-ae58-2615bd219d7a" providerId="ADAL" clId="{AC6C9536-8BF8-43E8-B623-C010FE1F7FF4}" dt="2024-12-04T17:03:05.591" v="16" actId="47"/>
        <pc:sldMkLst>
          <pc:docMk/>
          <pc:sldMk cId="2155843948" sldId="425"/>
        </pc:sldMkLst>
        <pc:spChg chg="mod">
          <ac:chgData name="Pedigo, Jake" userId="0c06b333-eb43-4e1b-ae58-2615bd219d7a" providerId="ADAL" clId="{AC6C9536-8BF8-43E8-B623-C010FE1F7FF4}" dt="2024-12-04T17:02:19.656" v="0"/>
          <ac:spMkLst>
            <pc:docMk/>
            <pc:sldMk cId="2155843948" sldId="425"/>
            <ac:spMk id="4" creationId="{00000000-0000-0000-0000-000000000000}"/>
          </ac:spMkLst>
        </pc:spChg>
      </pc:sldChg>
    </pc:docChg>
  </pc:docChgLst>
  <pc:docChgLst>
    <pc:chgData name="Pedigo, Jake" userId="0c06b333-eb43-4e1b-ae58-2615bd219d7a" providerId="ADAL" clId="{EE222CEF-686E-4725-9CDE-D4F2072A01A9}"/>
    <pc:docChg chg="addSld delSld modSld modSection">
      <pc:chgData name="Pedigo, Jake" userId="0c06b333-eb43-4e1b-ae58-2615bd219d7a" providerId="ADAL" clId="{EE222CEF-686E-4725-9CDE-D4F2072A01A9}" dt="2025-02-05T21:59:53.569" v="44" actId="2164"/>
      <pc:docMkLst>
        <pc:docMk/>
      </pc:docMkLst>
      <pc:sldChg chg="modSp">
        <pc:chgData name="Pedigo, Jake" userId="0c06b333-eb43-4e1b-ae58-2615bd219d7a" providerId="ADAL" clId="{EE222CEF-686E-4725-9CDE-D4F2072A01A9}" dt="2025-02-04T13:53:49.853" v="1"/>
        <pc:sldMkLst>
          <pc:docMk/>
          <pc:sldMk cId="730603795" sldId="260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EE222CEF-686E-4725-9CDE-D4F2072A01A9}" dt="2025-02-05T21:55:58.046" v="17"/>
        <pc:sldMkLst>
          <pc:docMk/>
          <pc:sldMk cId="2900273907" sldId="286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5:58.046" v="1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5:29.441" v="16" actId="255"/>
        <pc:sldMkLst>
          <pc:docMk/>
          <pc:sldMk cId="3485043083" sldId="402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5:29.441" v="16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8:40.698" v="38"/>
        <pc:sldMkLst>
          <pc:docMk/>
          <pc:sldMk cId="2506534793" sldId="410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8:40.698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6:50.643" v="25"/>
        <pc:sldMkLst>
          <pc:docMk/>
          <pc:sldMk cId="2569309724" sldId="413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EE222CEF-686E-4725-9CDE-D4F2072A01A9}" dt="2025-02-05T21:56:50.643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09.796" v="5" actId="47"/>
        <pc:sldMkLst>
          <pc:docMk/>
          <pc:sldMk cId="1428929558" sldId="414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1428929558" sldId="414"/>
            <ac:spMk id="4" creationId="{00000000-0000-0000-0000-000000000000}"/>
          </ac:spMkLst>
        </pc:spChg>
      </pc:sldChg>
      <pc:sldChg chg="add del">
        <pc:chgData name="Pedigo, Jake" userId="0c06b333-eb43-4e1b-ae58-2615bd219d7a" providerId="ADAL" clId="{EE222CEF-686E-4725-9CDE-D4F2072A01A9}" dt="2025-02-05T21:58:04.439" v="32" actId="47"/>
        <pc:sldMkLst>
          <pc:docMk/>
          <pc:sldMk cId="3766220879" sldId="414"/>
        </pc:sldMkLst>
      </pc:sldChg>
      <pc:sldChg chg="modSp add mod">
        <pc:chgData name="Pedigo, Jake" userId="0c06b333-eb43-4e1b-ae58-2615bd219d7a" providerId="ADAL" clId="{EE222CEF-686E-4725-9CDE-D4F2072A01A9}" dt="2025-02-05T21:57:59.038" v="31" actId="2164"/>
        <pc:sldMkLst>
          <pc:docMk/>
          <pc:sldMk cId="163356174" sldId="415"/>
        </pc:sldMkLst>
        <pc:graphicFrameChg chg="mod modGraphic">
          <ac:chgData name="Pedigo, Jake" userId="0c06b333-eb43-4e1b-ae58-2615bd219d7a" providerId="ADAL" clId="{EE222CEF-686E-4725-9CDE-D4F2072A01A9}" dt="2025-02-05T21:57:59.038" v="31" actId="2164"/>
          <ac:graphicFrameMkLst>
            <pc:docMk/>
            <pc:sldMk cId="163356174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0.817" v="6" actId="47"/>
        <pc:sldMkLst>
          <pc:docMk/>
          <pc:sldMk cId="3148126597" sldId="415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148126597" sldId="415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EE222CEF-686E-4725-9CDE-D4F2072A01A9}" dt="2025-02-04T13:54:11.830" v="7" actId="47"/>
        <pc:sldMkLst>
          <pc:docMk/>
          <pc:sldMk cId="1902733923" sldId="416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1902733923" sldId="416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7:47.412" v="29"/>
        <pc:sldMkLst>
          <pc:docMk/>
          <pc:sldMk cId="3452627613" sldId="416"/>
        </pc:sldMkLst>
        <pc:graphicFrameChg chg="mod">
          <ac:chgData name="Pedigo, Jake" userId="0c06b333-eb43-4e1b-ae58-2615bd219d7a" providerId="ADAL" clId="{EE222CEF-686E-4725-9CDE-D4F2072A01A9}" dt="2025-02-05T21:57:47.412" v="29"/>
          <ac:graphicFrameMkLst>
            <pc:docMk/>
            <pc:sldMk cId="3452627613" sldId="416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EE222CEF-686E-4725-9CDE-D4F2072A01A9}" dt="2025-02-05T21:57:31.155" v="28"/>
        <pc:sldMkLst>
          <pc:docMk/>
          <pc:sldMk cId="1064008197" sldId="417"/>
        </pc:sldMkLst>
        <pc:graphicFrameChg chg="mod">
          <ac:chgData name="Pedigo, Jake" userId="0c06b333-eb43-4e1b-ae58-2615bd219d7a" providerId="ADAL" clId="{EE222CEF-686E-4725-9CDE-D4F2072A01A9}" dt="2025-02-05T21:57:31.155" v="28"/>
          <ac:graphicFrameMkLst>
            <pc:docMk/>
            <pc:sldMk cId="1064008197" sldId="417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6.610" v="9" actId="47"/>
        <pc:sldMkLst>
          <pc:docMk/>
          <pc:sldMk cId="2534771067" sldId="417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2534771067" sldId="417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EE222CEF-686E-4725-9CDE-D4F2072A01A9}" dt="2025-02-04T13:54:17.649" v="10" actId="47"/>
        <pc:sldMkLst>
          <pc:docMk/>
          <pc:sldMk cId="3660948351" sldId="418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660948351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7:18.999" v="27"/>
        <pc:sldMkLst>
          <pc:docMk/>
          <pc:sldMk cId="4228694371" sldId="418"/>
        </pc:sldMkLst>
        <pc:graphicFrameChg chg="mod">
          <ac:chgData name="Pedigo, Jake" userId="0c06b333-eb43-4e1b-ae58-2615bd219d7a" providerId="ADAL" clId="{EE222CEF-686E-4725-9CDE-D4F2072A01A9}" dt="2025-02-05T21:57:18.999" v="27"/>
          <ac:graphicFrameMkLst>
            <pc:docMk/>
            <pc:sldMk cId="4228694371" sldId="418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8.469" v="11" actId="47"/>
        <pc:sldMkLst>
          <pc:docMk/>
          <pc:sldMk cId="1069840176" sldId="419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1069840176" sldId="419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7:03.614" v="26"/>
        <pc:sldMkLst>
          <pc:docMk/>
          <pc:sldMk cId="2234747686" sldId="419"/>
        </pc:sldMkLst>
        <pc:graphicFrameChg chg="mod">
          <ac:chgData name="Pedigo, Jake" userId="0c06b333-eb43-4e1b-ae58-2615bd219d7a" providerId="ADAL" clId="{EE222CEF-686E-4725-9CDE-D4F2072A01A9}" dt="2025-02-05T21:57:03.614" v="26"/>
          <ac:graphicFrameMkLst>
            <pc:docMk/>
            <pc:sldMk cId="2234747686" sldId="419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19.217" v="12" actId="47"/>
        <pc:sldMkLst>
          <pc:docMk/>
          <pc:sldMk cId="300851644" sldId="420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00851644" sldId="420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8:53.122" v="39"/>
        <pc:sldMkLst>
          <pc:docMk/>
          <pc:sldMk cId="3753039505" sldId="420"/>
        </pc:sldMkLst>
        <pc:graphicFrameChg chg="mod">
          <ac:chgData name="Pedigo, Jake" userId="0c06b333-eb43-4e1b-ae58-2615bd219d7a" providerId="ADAL" clId="{EE222CEF-686E-4725-9CDE-D4F2072A01A9}" dt="2025-02-05T21:58:53.122" v="39"/>
          <ac:graphicFrameMkLst>
            <pc:docMk/>
            <pc:sldMk cId="3753039505" sldId="420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EE222CEF-686E-4725-9CDE-D4F2072A01A9}" dt="2025-02-05T21:59:13.568" v="40"/>
        <pc:sldMkLst>
          <pc:docMk/>
          <pc:sldMk cId="475932405" sldId="421"/>
        </pc:sldMkLst>
        <pc:graphicFrameChg chg="mod">
          <ac:chgData name="Pedigo, Jake" userId="0c06b333-eb43-4e1b-ae58-2615bd219d7a" providerId="ADAL" clId="{EE222CEF-686E-4725-9CDE-D4F2072A01A9}" dt="2025-02-05T21:59:13.568" v="40"/>
          <ac:graphicFrameMkLst>
            <pc:docMk/>
            <pc:sldMk cId="475932405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20.387" v="13" actId="47"/>
        <pc:sldMkLst>
          <pc:docMk/>
          <pc:sldMk cId="3350221528" sldId="421"/>
        </pc:sldMkLst>
        <pc:spChg chg="mod">
          <ac:chgData name="Pedigo, Jake" userId="0c06b333-eb43-4e1b-ae58-2615bd219d7a" providerId="ADAL" clId="{EE222CEF-686E-4725-9CDE-D4F2072A01A9}" dt="2025-02-04T13:53:49.853" v="1"/>
          <ac:spMkLst>
            <pc:docMk/>
            <pc:sldMk cId="3350221528" sldId="421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EE222CEF-686E-4725-9CDE-D4F2072A01A9}" dt="2025-02-05T21:59:26.953" v="41"/>
        <pc:sldMkLst>
          <pc:docMk/>
          <pc:sldMk cId="3903328230" sldId="422"/>
        </pc:sldMkLst>
        <pc:graphicFrameChg chg="mod">
          <ac:chgData name="Pedigo, Jake" userId="0c06b333-eb43-4e1b-ae58-2615bd219d7a" providerId="ADAL" clId="{EE222CEF-686E-4725-9CDE-D4F2072A01A9}" dt="2025-02-05T21:59:26.953" v="41"/>
          <ac:graphicFrameMkLst>
            <pc:docMk/>
            <pc:sldMk cId="3903328230" sldId="422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EE222CEF-686E-4725-9CDE-D4F2072A01A9}" dt="2025-02-05T21:59:40.457" v="42"/>
        <pc:sldMkLst>
          <pc:docMk/>
          <pc:sldMk cId="813255940" sldId="423"/>
        </pc:sldMkLst>
        <pc:graphicFrameChg chg="mod">
          <ac:chgData name="Pedigo, Jake" userId="0c06b333-eb43-4e1b-ae58-2615bd219d7a" providerId="ADAL" clId="{EE222CEF-686E-4725-9CDE-D4F2072A01A9}" dt="2025-02-05T21:59:40.457" v="42"/>
          <ac:graphicFrameMkLst>
            <pc:docMk/>
            <pc:sldMk cId="813255940" sldId="42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EE222CEF-686E-4725-9CDE-D4F2072A01A9}" dt="2025-02-05T21:59:53.569" v="44" actId="2164"/>
        <pc:sldMkLst>
          <pc:docMk/>
          <pc:sldMk cId="1465435507" sldId="424"/>
        </pc:sldMkLst>
        <pc:graphicFrameChg chg="mod modGraphic">
          <ac:chgData name="Pedigo, Jake" userId="0c06b333-eb43-4e1b-ae58-2615bd219d7a" providerId="ADAL" clId="{EE222CEF-686E-4725-9CDE-D4F2072A01A9}" dt="2025-02-05T21:59:53.569" v="44" actId="2164"/>
          <ac:graphicFrameMkLst>
            <pc:docMk/>
            <pc:sldMk cId="1465435507" sldId="424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4DC4072A-A7A9-4E39-B1B1-651B9C675D8C}" dt="2024-07-03T16:05:41.63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  <pc:spChg chg="mod">
          <ac:chgData name="Pedigo, Jake" userId="0c06b333-eb43-4e1b-ae58-2615bd219d7a" providerId="ADAL" clId="{4DC4072A-A7A9-4E39-B1B1-651B9C675D8C}" dt="2024-07-03T16:05:55.639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4:27.648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  <pc:spChg chg="mod">
          <ac:chgData name="Pedigo, Jake" userId="0c06b333-eb43-4e1b-ae58-2615bd219d7a" providerId="ADAL" clId="{4DC4072A-A7A9-4E39-B1B1-651B9C675D8C}" dt="2024-07-03T16:05:46.42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8:34.959" v="63" actId="2711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  <pc:spChg chg="mod">
          <ac:chgData name="Pedigo, Jake" userId="0c06b333-eb43-4e1b-ae58-2615bd219d7a" providerId="ADAL" clId="{4DC4072A-A7A9-4E39-B1B1-651B9C675D8C}" dt="2024-07-03T16:06:19.892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6:25.692" v="48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4DC4072A-A7A9-4E39-B1B1-651B9C675D8C}" dt="2024-07-03T16:06:04.643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5:06.675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  <pc:graphicFrameChg chg="mod modGraphic">
          <ac:chgData name="Pedigo, Jake" userId="0c06b333-eb43-4e1b-ae58-2615bd219d7a" providerId="ADAL" clId="{4DC4072A-A7A9-4E39-B1B1-651B9C675D8C}" dt="2024-07-08T18:15:46.334" v="40" actId="2164"/>
          <ac:graphicFrameMkLst>
            <pc:docMk/>
            <pc:sldMk cId="273154586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  <pc:graphicFrameChg chg="mod modGraphic">
          <ac:chgData name="Pedigo, Jake" userId="0c06b333-eb43-4e1b-ae58-2615bd219d7a" providerId="ADAL" clId="{4DC4072A-A7A9-4E39-B1B1-651B9C675D8C}" dt="2024-07-08T18:15:26.637" v="37" actId="255"/>
          <ac:graphicFrameMkLst>
            <pc:docMk/>
            <pc:sldMk cId="2736942238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  <pc:graphicFrameChg chg="mod modGraphic">
          <ac:chgData name="Pedigo, Jake" userId="0c06b333-eb43-4e1b-ae58-2615bd219d7a" providerId="ADAL" clId="{4DC4072A-A7A9-4E39-B1B1-651B9C675D8C}" dt="2024-07-08T18:16:41.413" v="50" actId="255"/>
          <ac:graphicFrameMkLst>
            <pc:docMk/>
            <pc:sldMk cId="870562216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  <pc:graphicFrameChg chg="mod modGraphic">
          <ac:chgData name="Pedigo, Jake" userId="0c06b333-eb43-4e1b-ae58-2615bd219d7a" providerId="ADAL" clId="{4DC4072A-A7A9-4E39-B1B1-651B9C675D8C}" dt="2024-07-08T18:17:00.023" v="52" actId="255"/>
          <ac:graphicFrameMkLst>
            <pc:docMk/>
            <pc:sldMk cId="415004132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  <pc:graphicFrameChg chg="mod modGraphic">
          <ac:chgData name="Pedigo, Jake" userId="0c06b333-eb43-4e1b-ae58-2615bd219d7a" providerId="ADAL" clId="{4DC4072A-A7A9-4E39-B1B1-651B9C675D8C}" dt="2024-07-08T18:17:20.595" v="56" actId="2164"/>
          <ac:graphicFrameMkLst>
            <pc:docMk/>
            <pc:sldMk cId="4274257968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Pedigo, Jake" userId="0c06b333-eb43-4e1b-ae58-2615bd219d7a" providerId="ADAL" clId="{748E2A2A-D0C9-4A87-AF00-B35E1E8DB520}"/>
    <pc:docChg chg="undo redo custSel addSld delSld modSld modSection">
      <pc:chgData name="Pedigo, Jake" userId="0c06b333-eb43-4e1b-ae58-2615bd219d7a" providerId="ADAL" clId="{748E2A2A-D0C9-4A87-AF00-B35E1E8DB520}" dt="2025-01-02T21:29:31.627" v="46" actId="2164"/>
      <pc:docMkLst>
        <pc:docMk/>
      </pc:docMkLst>
      <pc:sldChg chg="modSp">
        <pc:chgData name="Pedigo, Jake" userId="0c06b333-eb43-4e1b-ae58-2615bd219d7a" providerId="ADAL" clId="{748E2A2A-D0C9-4A87-AF00-B35E1E8DB520}" dt="2025-01-02T15:12:23.637" v="0"/>
        <pc:sldMkLst>
          <pc:docMk/>
          <pc:sldMk cId="730603795" sldId="26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748E2A2A-D0C9-4A87-AF00-B35E1E8DB520}" dt="2025-01-02T21:24:49.658" v="17"/>
        <pc:sldMkLst>
          <pc:docMk/>
          <pc:sldMk cId="2900273907" sldId="286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4:49.658" v="1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9:31.627" v="46" actId="2164"/>
        <pc:sldMkLst>
          <pc:docMk/>
          <pc:sldMk cId="3485043083" sldId="402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9:31.627" v="4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6:58.490" v="38"/>
        <pc:sldMkLst>
          <pc:docMk/>
          <pc:sldMk cId="2506534793" sldId="41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6:58.490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748E2A2A-D0C9-4A87-AF00-B35E1E8DB520}" dt="2025-01-02T21:25:44.521" v="25"/>
        <pc:sldMkLst>
          <pc:docMk/>
          <pc:sldMk cId="2569309724" sldId="413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748E2A2A-D0C9-4A87-AF00-B35E1E8DB520}" dt="2025-01-02T21:25:44.521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748E2A2A-D0C9-4A87-AF00-B35E1E8DB520}" dt="2025-01-02T21:25:58.141" v="26"/>
        <pc:sldMkLst>
          <pc:docMk/>
          <pc:sldMk cId="1428929558" sldId="414"/>
        </pc:sldMkLst>
        <pc:graphicFrameChg chg="mod">
          <ac:chgData name="Pedigo, Jake" userId="0c06b333-eb43-4e1b-ae58-2615bd219d7a" providerId="ADAL" clId="{748E2A2A-D0C9-4A87-AF00-B35E1E8DB520}" dt="2025-01-02T21:25:58.141" v="26"/>
          <ac:graphicFrameMkLst>
            <pc:docMk/>
            <pc:sldMk cId="1428929558" sldId="414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51.344" v="8" actId="47"/>
        <pc:sldMkLst>
          <pc:docMk/>
          <pc:sldMk cId="3829459530" sldId="414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3829459530" sldId="414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748E2A2A-D0C9-4A87-AF00-B35E1E8DB520}" dt="2025-01-02T15:12:49.667" v="7" actId="47"/>
        <pc:sldMkLst>
          <pc:docMk/>
          <pc:sldMk cId="2849424047" sldId="415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849424047" sldId="415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6:10.970" v="27"/>
        <pc:sldMkLst>
          <pc:docMk/>
          <pc:sldMk cId="3148126597" sldId="415"/>
        </pc:sldMkLst>
        <pc:graphicFrameChg chg="mod">
          <ac:chgData name="Pedigo, Jake" userId="0c06b333-eb43-4e1b-ae58-2615bd219d7a" providerId="ADAL" clId="{748E2A2A-D0C9-4A87-AF00-B35E1E8DB520}" dt="2025-01-02T21:26:10.970" v="27"/>
          <ac:graphicFrameMkLst>
            <pc:docMk/>
            <pc:sldMk cId="3148126597" sldId="415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48.013" v="6" actId="47"/>
        <pc:sldMkLst>
          <pc:docMk/>
          <pc:sldMk cId="1104098638" sldId="416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104098638" sldId="416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748E2A2A-D0C9-4A87-AF00-B35E1E8DB520}" dt="2025-01-02T21:26:25.262" v="29" actId="2164"/>
        <pc:sldMkLst>
          <pc:docMk/>
          <pc:sldMk cId="1902733923" sldId="416"/>
        </pc:sldMkLst>
        <pc:graphicFrameChg chg="mod modGraphic">
          <ac:chgData name="Pedigo, Jake" userId="0c06b333-eb43-4e1b-ae58-2615bd219d7a" providerId="ADAL" clId="{748E2A2A-D0C9-4A87-AF00-B35E1E8DB520}" dt="2025-01-02T21:26:25.262" v="29" actId="2164"/>
          <ac:graphicFrameMkLst>
            <pc:docMk/>
            <pc:sldMk cId="1902733923" sldId="416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46.352" v="5" actId="47"/>
        <pc:sldMkLst>
          <pc:docMk/>
          <pc:sldMk cId="708671543" sldId="417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708671543" sldId="417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11.734" v="39"/>
        <pc:sldMkLst>
          <pc:docMk/>
          <pc:sldMk cId="2534771067" sldId="417"/>
        </pc:sldMkLst>
        <pc:graphicFrameChg chg="mod">
          <ac:chgData name="Pedigo, Jake" userId="0c06b333-eb43-4e1b-ae58-2615bd219d7a" providerId="ADAL" clId="{748E2A2A-D0C9-4A87-AF00-B35E1E8DB520}" dt="2025-01-02T21:27:11.734" v="39"/>
          <ac:graphicFrameMkLst>
            <pc:docMk/>
            <pc:sldMk cId="2534771067" sldId="41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6.925" v="30" actId="47"/>
        <pc:sldMkLst>
          <pc:docMk/>
          <pc:sldMk cId="3666958463" sldId="417"/>
        </pc:sldMkLst>
      </pc:sldChg>
      <pc:sldChg chg="modSp del">
        <pc:chgData name="Pedigo, Jake" userId="0c06b333-eb43-4e1b-ae58-2615bd219d7a" providerId="ADAL" clId="{748E2A2A-D0C9-4A87-AF00-B35E1E8DB520}" dt="2025-01-02T15:12:44.969" v="4" actId="47"/>
        <pc:sldMkLst>
          <pc:docMk/>
          <pc:sldMk cId="488701459" sldId="418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488701459" sldId="418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27.599" v="40"/>
        <pc:sldMkLst>
          <pc:docMk/>
          <pc:sldMk cId="3660948351" sldId="418"/>
        </pc:sldMkLst>
        <pc:graphicFrameChg chg="mod">
          <ac:chgData name="Pedigo, Jake" userId="0c06b333-eb43-4e1b-ae58-2615bd219d7a" providerId="ADAL" clId="{748E2A2A-D0C9-4A87-AF00-B35E1E8DB520}" dt="2025-01-02T21:27:27.599" v="40"/>
          <ac:graphicFrameMkLst>
            <pc:docMk/>
            <pc:sldMk cId="3660948351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8.115" v="31" actId="47"/>
        <pc:sldMkLst>
          <pc:docMk/>
          <pc:sldMk cId="4090716139" sldId="418"/>
        </pc:sldMkLst>
      </pc:sldChg>
      <pc:sldChg chg="modSp del">
        <pc:chgData name="Pedigo, Jake" userId="0c06b333-eb43-4e1b-ae58-2615bd219d7a" providerId="ADAL" clId="{748E2A2A-D0C9-4A87-AF00-B35E1E8DB520}" dt="2025-01-02T15:12:57.296" v="10" actId="47"/>
        <pc:sldMkLst>
          <pc:docMk/>
          <pc:sldMk cId="183872315" sldId="419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83872315" sldId="419"/>
            <ac:spMk id="4" creationId="{00000000-0000-0000-0000-000000000000}"/>
          </ac:spMkLst>
        </pc:spChg>
      </pc:sldChg>
      <pc:sldChg chg="modSp add">
        <pc:chgData name="Pedigo, Jake" userId="0c06b333-eb43-4e1b-ae58-2615bd219d7a" providerId="ADAL" clId="{748E2A2A-D0C9-4A87-AF00-B35E1E8DB520}" dt="2025-01-02T21:27:41.612" v="41"/>
        <pc:sldMkLst>
          <pc:docMk/>
          <pc:sldMk cId="1069840176" sldId="419"/>
        </pc:sldMkLst>
        <pc:graphicFrameChg chg="mod">
          <ac:chgData name="Pedigo, Jake" userId="0c06b333-eb43-4e1b-ae58-2615bd219d7a" providerId="ADAL" clId="{748E2A2A-D0C9-4A87-AF00-B35E1E8DB520}" dt="2025-01-02T21:27:41.612" v="41"/>
          <ac:graphicFrameMkLst>
            <pc:docMk/>
            <pc:sldMk cId="1069840176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748E2A2A-D0C9-4A87-AF00-B35E1E8DB520}" dt="2025-01-02T21:26:29.307" v="32" actId="47"/>
        <pc:sldMkLst>
          <pc:docMk/>
          <pc:sldMk cId="3924526014" sldId="419"/>
        </pc:sldMkLst>
      </pc:sldChg>
      <pc:sldChg chg="modSp add">
        <pc:chgData name="Pedigo, Jake" userId="0c06b333-eb43-4e1b-ae58-2615bd219d7a" providerId="ADAL" clId="{748E2A2A-D0C9-4A87-AF00-B35E1E8DB520}" dt="2025-01-02T21:27:58.203" v="42"/>
        <pc:sldMkLst>
          <pc:docMk/>
          <pc:sldMk cId="300851644" sldId="420"/>
        </pc:sldMkLst>
        <pc:graphicFrameChg chg="mod">
          <ac:chgData name="Pedigo, Jake" userId="0c06b333-eb43-4e1b-ae58-2615bd219d7a" providerId="ADAL" clId="{748E2A2A-D0C9-4A87-AF00-B35E1E8DB520}" dt="2025-01-02T21:27:58.203" v="42"/>
          <ac:graphicFrameMkLst>
            <pc:docMk/>
            <pc:sldMk cId="300851644" sldId="420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2:58.798" v="11" actId="47"/>
        <pc:sldMkLst>
          <pc:docMk/>
          <pc:sldMk cId="1939614966" sldId="420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939614966" sldId="420"/>
            <ac:spMk id="4" creationId="{00000000-0000-0000-0000-000000000000}"/>
          </ac:spMkLst>
        </pc:spChg>
      </pc:sldChg>
      <pc:sldChg chg="modSp del">
        <pc:chgData name="Pedigo, Jake" userId="0c06b333-eb43-4e1b-ae58-2615bd219d7a" providerId="ADAL" clId="{748E2A2A-D0C9-4A87-AF00-B35E1E8DB520}" dt="2025-01-02T15:12:59.978" v="12" actId="47"/>
        <pc:sldMkLst>
          <pc:docMk/>
          <pc:sldMk cId="238663779" sldId="421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238663779" sldId="421"/>
            <ac:spMk id="4" creationId="{00000000-0000-0000-0000-000000000000}"/>
          </ac:spMkLst>
        </pc:spChg>
      </pc:sldChg>
      <pc:sldChg chg="modSp add mod">
        <pc:chgData name="Pedigo, Jake" userId="0c06b333-eb43-4e1b-ae58-2615bd219d7a" providerId="ADAL" clId="{748E2A2A-D0C9-4A87-AF00-B35E1E8DB520}" dt="2025-01-02T21:28:11.705" v="44" actId="2164"/>
        <pc:sldMkLst>
          <pc:docMk/>
          <pc:sldMk cId="3350221528" sldId="421"/>
        </pc:sldMkLst>
        <pc:graphicFrameChg chg="mod modGraphic">
          <ac:chgData name="Pedigo, Jake" userId="0c06b333-eb43-4e1b-ae58-2615bd219d7a" providerId="ADAL" clId="{748E2A2A-D0C9-4A87-AF00-B35E1E8DB520}" dt="2025-01-02T21:28:11.705" v="44" actId="2164"/>
          <ac:graphicFrameMkLst>
            <pc:docMk/>
            <pc:sldMk cId="3350221528" sldId="421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748E2A2A-D0C9-4A87-AF00-B35E1E8DB520}" dt="2025-01-02T15:13:01.315" v="13" actId="47"/>
        <pc:sldMkLst>
          <pc:docMk/>
          <pc:sldMk cId="1350438013" sldId="422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350438013" sldId="422"/>
            <ac:spMk id="4" creationId="{00000000-0000-0000-0000-000000000000}"/>
          </ac:spMkLst>
        </pc:spChg>
      </pc:sldChg>
      <pc:sldChg chg="modSp add del">
        <pc:chgData name="Pedigo, Jake" userId="0c06b333-eb43-4e1b-ae58-2615bd219d7a" providerId="ADAL" clId="{748E2A2A-D0C9-4A87-AF00-B35E1E8DB520}" dt="2025-01-02T15:13:08.296" v="16" actId="47"/>
        <pc:sldMkLst>
          <pc:docMk/>
          <pc:sldMk cId="1319400499" sldId="423"/>
        </pc:sldMkLst>
        <pc:spChg chg="mod">
          <ac:chgData name="Pedigo, Jake" userId="0c06b333-eb43-4e1b-ae58-2615bd219d7a" providerId="ADAL" clId="{748E2A2A-D0C9-4A87-AF00-B35E1E8DB520}" dt="2025-01-02T15:12:23.637" v="0"/>
          <ac:spMkLst>
            <pc:docMk/>
            <pc:sldMk cId="1319400499" sldId="423"/>
            <ac:spMk id="4" creationId="{00000000-0000-0000-0000-000000000000}"/>
          </ac:spMkLst>
        </pc:spChg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5FC447D6-A907-4521-A459-10ED97C10615}" dt="2024-06-05T15:03:46.753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  <pc:spChg chg="mod">
          <ac:chgData name="Pedigo, Jake" userId="0c06b333-eb43-4e1b-ae58-2615bd219d7a" providerId="ADAL" clId="{5FC447D6-A907-4521-A459-10ED97C10615}" dt="2024-06-05T15:03:59.862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00.897" v="3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  <pc:spChg chg="mod">
          <ac:chgData name="Pedigo, Jake" userId="0c06b333-eb43-4e1b-ae58-2615bd219d7a" providerId="ADAL" clId="{5FC447D6-A907-4521-A459-10ED97C10615}" dt="2024-06-05T15:03:51.948" v="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50:39.018" v="70" actId="40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  <pc:spChg chg="mod">
          <ac:chgData name="Pedigo, Jake" userId="0c06b333-eb43-4e1b-ae58-2615bd219d7a" providerId="ADAL" clId="{5FC447D6-A907-4521-A459-10ED97C10615}" dt="2024-06-05T15:04:28.929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16:02.516" v="5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  <pc:spChg chg="mod">
          <ac:chgData name="Pedigo, Jake" userId="0c06b333-eb43-4e1b-ae58-2615bd219d7a" providerId="ADAL" clId="{5FC447D6-A907-4521-A459-10ED97C10615}" dt="2024-06-05T15:04:08.696" v="21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48.675" v="38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  <pc:graphicFrameChg chg="mod modGraphic">
          <ac:chgData name="Pedigo, Jake" userId="0c06b333-eb43-4e1b-ae58-2615bd219d7a" providerId="ADAL" clId="{5FC447D6-A907-4521-A459-10ED97C10615}" dt="2024-06-05T16:08:20.437" v="49" actId="2164"/>
          <ac:graphicFrameMkLst>
            <pc:docMk/>
            <pc:sldMk cId="1672613261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  <pc:graphicFrameChg chg="mod modGraphic">
          <ac:chgData name="Pedigo, Jake" userId="0c06b333-eb43-4e1b-ae58-2615bd219d7a" providerId="ADAL" clId="{5FC447D6-A907-4521-A459-10ED97C10615}" dt="2024-06-05T16:08:03.734" v="47" actId="404"/>
          <ac:graphicFrameMkLst>
            <pc:docMk/>
            <pc:sldMk cId="2330901821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  <pc:graphicFrameChg chg="mod modGraphic">
          <ac:chgData name="Pedigo, Jake" userId="0c06b333-eb43-4e1b-ae58-2615bd219d7a" providerId="ADAL" clId="{5FC447D6-A907-4521-A459-10ED97C10615}" dt="2024-06-05T16:18:13.025" v="65" actId="404"/>
          <ac:graphicFrameMkLst>
            <pc:docMk/>
            <pc:sldMk cId="466331333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  <pc:graphicFrameChg chg="mod modGraphic">
          <ac:chgData name="Pedigo, Jake" userId="0c06b333-eb43-4e1b-ae58-2615bd219d7a" providerId="ADAL" clId="{5FC447D6-A907-4521-A459-10ED97C10615}" dt="2024-06-05T16:16:53.352" v="61" actId="404"/>
          <ac:graphicFrameMkLst>
            <pc:docMk/>
            <pc:sldMk cId="210046129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  <pc:graphicFrameChg chg="mod modGraphic">
          <ac:chgData name="Pedigo, Jake" userId="0c06b333-eb43-4e1b-ae58-2615bd219d7a" providerId="ADAL" clId="{5FC447D6-A907-4521-A459-10ED97C10615}" dt="2024-06-05T16:16:37.446" v="59" actId="404"/>
          <ac:graphicFrameMkLst>
            <pc:docMk/>
            <pc:sldMk cId="3405508835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  <pc:graphicFrameChg chg="mod modGraphic">
          <ac:chgData name="Pedigo, Jake" userId="0c06b333-eb43-4e1b-ae58-2615bd219d7a" providerId="ADAL" clId="{5FC447D6-A907-4521-A459-10ED97C10615}" dt="2024-06-05T16:16:20.848" v="57" actId="404"/>
          <ac:graphicFrameMkLst>
            <pc:docMk/>
            <pc:sldMk cId="3594022461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58F694D4-3D0B-4B1D-8E09-1ACB54A1B59E}"/>
    <pc:docChg chg="addSld delSld modSld modSection">
      <pc:chgData name="Pedigo, Jake" userId="0c06b333-eb43-4e1b-ae58-2615bd219d7a" providerId="ADAL" clId="{58F694D4-3D0B-4B1D-8E09-1ACB54A1B59E}" dt="2024-11-07T17:35:03.624" v="85" actId="47"/>
      <pc:docMkLst>
        <pc:docMk/>
      </pc:docMkLst>
      <pc:sldChg chg="modSp mod">
        <pc:chgData name="Pedigo, Jake" userId="0c06b333-eb43-4e1b-ae58-2615bd219d7a" providerId="ADAL" clId="{58F694D4-3D0B-4B1D-8E09-1ACB54A1B59E}" dt="2024-11-04T20:44:25.435" v="10" actId="20577"/>
        <pc:sldMkLst>
          <pc:docMk/>
          <pc:sldMk cId="730603795" sldId="260"/>
        </pc:sldMkLst>
        <pc:spChg chg="mod">
          <ac:chgData name="Pedigo, Jake" userId="0c06b333-eb43-4e1b-ae58-2615bd219d7a" providerId="ADAL" clId="{58F694D4-3D0B-4B1D-8E09-1ACB54A1B59E}" dt="2024-11-04T20:44:25.435" v="10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8F694D4-3D0B-4B1D-8E09-1ACB54A1B59E}" dt="2024-11-07T17:30:42.731" v="51"/>
        <pc:sldMkLst>
          <pc:docMk/>
          <pc:sldMk cId="2900273907" sldId="286"/>
        </pc:sldMkLst>
        <pc:spChg chg="mod">
          <ac:chgData name="Pedigo, Jake" userId="0c06b333-eb43-4e1b-ae58-2615bd219d7a" providerId="ADAL" clId="{58F694D4-3D0B-4B1D-8E09-1ACB54A1B59E}" dt="2024-11-04T20:44:42.264" v="27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0:42.731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0:25.451" v="50" actId="2164"/>
        <pc:sldMkLst>
          <pc:docMk/>
          <pc:sldMk cId="3485043083" sldId="402"/>
        </pc:sldMkLst>
        <pc:spChg chg="mod">
          <ac:chgData name="Pedigo, Jake" userId="0c06b333-eb43-4e1b-ae58-2615bd219d7a" providerId="ADAL" clId="{58F694D4-3D0B-4B1D-8E09-1ACB54A1B59E}" dt="2024-11-04T20:44:31.047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0:25.451" v="50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4:08.582" v="78"/>
        <pc:sldMkLst>
          <pc:docMk/>
          <pc:sldMk cId="2506534793" sldId="410"/>
        </pc:sldMkLst>
        <pc:spChg chg="mod">
          <ac:chgData name="Pedigo, Jake" userId="0c06b333-eb43-4e1b-ae58-2615bd219d7a" providerId="ADAL" clId="{58F694D4-3D0B-4B1D-8E09-1ACB54A1B59E}" dt="2024-11-04T20:45:01.910" v="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4:08.582" v="7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8F694D4-3D0B-4B1D-8E09-1ACB54A1B59E}" dt="2024-11-07T17:31:20.509" v="58" actId="255"/>
        <pc:sldMkLst>
          <pc:docMk/>
          <pc:sldMk cId="2569309724" sldId="413"/>
        </pc:sldMkLst>
        <pc:spChg chg="mod">
          <ac:chgData name="Pedigo, Jake" userId="0c06b333-eb43-4e1b-ae58-2615bd219d7a" providerId="ADAL" clId="{58F694D4-3D0B-4B1D-8E09-1ACB54A1B59E}" dt="2024-11-04T20:44:51.144" v="3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8F694D4-3D0B-4B1D-8E09-1ACB54A1B59E}" dt="2024-11-07T17:31:20.509" v="58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2:12.677" v="59"/>
        <pc:sldMkLst>
          <pc:docMk/>
          <pc:sldMk cId="2089731267" sldId="414"/>
        </pc:sldMkLst>
        <pc:graphicFrameChg chg="mod">
          <ac:chgData name="Pedigo, Jake" userId="0c06b333-eb43-4e1b-ae58-2615bd219d7a" providerId="ADAL" clId="{58F694D4-3D0B-4B1D-8E09-1ACB54A1B59E}" dt="2024-11-07T17:32:12.677" v="59"/>
          <ac:graphicFrameMkLst>
            <pc:docMk/>
            <pc:sldMk cId="2089731267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4:57.238" v="37" actId="47"/>
        <pc:sldMkLst>
          <pc:docMk/>
          <pc:sldMk cId="1193120627" sldId="415"/>
        </pc:sldMkLst>
      </pc:sldChg>
      <pc:sldChg chg="modSp add">
        <pc:chgData name="Pedigo, Jake" userId="0c06b333-eb43-4e1b-ae58-2615bd219d7a" providerId="ADAL" clId="{58F694D4-3D0B-4B1D-8E09-1ACB54A1B59E}" dt="2024-11-07T17:32:23.727" v="60"/>
        <pc:sldMkLst>
          <pc:docMk/>
          <pc:sldMk cId="1507445960" sldId="415"/>
        </pc:sldMkLst>
        <pc:graphicFrameChg chg="mod">
          <ac:chgData name="Pedigo, Jake" userId="0c06b333-eb43-4e1b-ae58-2615bd219d7a" providerId="ADAL" clId="{58F694D4-3D0B-4B1D-8E09-1ACB54A1B59E}" dt="2024-11-07T17:32:23.727" v="60"/>
          <ac:graphicFrameMkLst>
            <pc:docMk/>
            <pc:sldMk cId="1507445960" sldId="415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2:38.680" v="61"/>
        <pc:sldMkLst>
          <pc:docMk/>
          <pc:sldMk cId="930876926" sldId="416"/>
        </pc:sldMkLst>
        <pc:graphicFrameChg chg="mod">
          <ac:chgData name="Pedigo, Jake" userId="0c06b333-eb43-4e1b-ae58-2615bd219d7a" providerId="ADAL" clId="{58F694D4-3D0B-4B1D-8E09-1ACB54A1B59E}" dt="2024-11-07T17:32:38.680" v="61"/>
          <ac:graphicFrameMkLst>
            <pc:docMk/>
            <pc:sldMk cId="93087692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5:08.826" v="46" actId="47"/>
        <pc:sldMkLst>
          <pc:docMk/>
          <pc:sldMk cId="3929044235" sldId="416"/>
        </pc:sldMkLst>
      </pc:sldChg>
      <pc:sldChg chg="modSp add">
        <pc:chgData name="Pedigo, Jake" userId="0c06b333-eb43-4e1b-ae58-2615bd219d7a" providerId="ADAL" clId="{58F694D4-3D0B-4B1D-8E09-1ACB54A1B59E}" dt="2024-11-07T17:32:52.306" v="62"/>
        <pc:sldMkLst>
          <pc:docMk/>
          <pc:sldMk cId="1283224812" sldId="417"/>
        </pc:sldMkLst>
        <pc:graphicFrameChg chg="mod">
          <ac:chgData name="Pedigo, Jake" userId="0c06b333-eb43-4e1b-ae58-2615bd219d7a" providerId="ADAL" clId="{58F694D4-3D0B-4B1D-8E09-1ACB54A1B59E}" dt="2024-11-07T17:32:52.306" v="62"/>
          <ac:graphicFrameMkLst>
            <pc:docMk/>
            <pc:sldMk cId="128322481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8F694D4-3D0B-4B1D-8E09-1ACB54A1B59E}" dt="2024-11-04T20:45:09.704" v="47" actId="47"/>
        <pc:sldMkLst>
          <pc:docMk/>
          <pc:sldMk cId="3081522402" sldId="417"/>
        </pc:sldMkLst>
      </pc:sldChg>
      <pc:sldChg chg="modSp add">
        <pc:chgData name="Pedigo, Jake" userId="0c06b333-eb43-4e1b-ae58-2615bd219d7a" providerId="ADAL" clId="{58F694D4-3D0B-4B1D-8E09-1ACB54A1B59E}" dt="2024-11-07T17:33:03.851" v="63"/>
        <pc:sldMkLst>
          <pc:docMk/>
          <pc:sldMk cId="2874113012" sldId="418"/>
        </pc:sldMkLst>
        <pc:graphicFrameChg chg="mod">
          <ac:chgData name="Pedigo, Jake" userId="0c06b333-eb43-4e1b-ae58-2615bd219d7a" providerId="ADAL" clId="{58F694D4-3D0B-4B1D-8E09-1ACB54A1B59E}" dt="2024-11-07T17:33:03.851" v="63"/>
          <ac:graphicFrameMkLst>
            <pc:docMk/>
            <pc:sldMk cId="2874113012" sldId="418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58F694D4-3D0B-4B1D-8E09-1ACB54A1B59E}" dt="2024-11-07T17:33:43.610" v="71" actId="47"/>
        <pc:sldMkLst>
          <pc:docMk/>
          <pc:sldMk cId="161989869" sldId="419"/>
        </pc:sldMkLst>
        <pc:graphicFrameChg chg="modGraphic">
          <ac:chgData name="Pedigo, Jake" userId="0c06b333-eb43-4e1b-ae58-2615bd219d7a" providerId="ADAL" clId="{58F694D4-3D0B-4B1D-8E09-1ACB54A1B59E}" dt="2024-11-07T17:33:13.965" v="65" actId="6549"/>
          <ac:graphicFrameMkLst>
            <pc:docMk/>
            <pc:sldMk cId="161989869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58F694D4-3D0B-4B1D-8E09-1ACB54A1B59E}" dt="2024-11-07T17:33:42.627" v="70" actId="47"/>
        <pc:sldMkLst>
          <pc:docMk/>
          <pc:sldMk cId="2392491562" sldId="420"/>
        </pc:sldMkLst>
      </pc:sldChg>
      <pc:sldChg chg="modSp add mod">
        <pc:chgData name="Pedigo, Jake" userId="0c06b333-eb43-4e1b-ae58-2615bd219d7a" providerId="ADAL" clId="{58F694D4-3D0B-4B1D-8E09-1ACB54A1B59E}" dt="2024-11-07T17:33:38.739" v="69" actId="2164"/>
        <pc:sldMkLst>
          <pc:docMk/>
          <pc:sldMk cId="398082893" sldId="421"/>
        </pc:sldMkLst>
        <pc:graphicFrameChg chg="mod modGraphic">
          <ac:chgData name="Pedigo, Jake" userId="0c06b333-eb43-4e1b-ae58-2615bd219d7a" providerId="ADAL" clId="{58F694D4-3D0B-4B1D-8E09-1ACB54A1B59E}" dt="2024-11-07T17:33:38.739" v="69" actId="2164"/>
          <ac:graphicFrameMkLst>
            <pc:docMk/>
            <pc:sldMk cId="398082893" sldId="421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20.911" v="79"/>
        <pc:sldMkLst>
          <pc:docMk/>
          <pc:sldMk cId="1472014137" sldId="422"/>
        </pc:sldMkLst>
        <pc:graphicFrameChg chg="mod">
          <ac:chgData name="Pedigo, Jake" userId="0c06b333-eb43-4e1b-ae58-2615bd219d7a" providerId="ADAL" clId="{58F694D4-3D0B-4B1D-8E09-1ACB54A1B59E}" dt="2024-11-07T17:34:20.911" v="79"/>
          <ac:graphicFrameMkLst>
            <pc:docMk/>
            <pc:sldMk cId="1472014137" sldId="422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31.530" v="80"/>
        <pc:sldMkLst>
          <pc:docMk/>
          <pc:sldMk cId="773492433" sldId="423"/>
        </pc:sldMkLst>
        <pc:graphicFrameChg chg="mod">
          <ac:chgData name="Pedigo, Jake" userId="0c06b333-eb43-4e1b-ae58-2615bd219d7a" providerId="ADAL" clId="{58F694D4-3D0B-4B1D-8E09-1ACB54A1B59E}" dt="2024-11-07T17:34:31.530" v="80"/>
          <ac:graphicFrameMkLst>
            <pc:docMk/>
            <pc:sldMk cId="773492433" sldId="42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58F694D4-3D0B-4B1D-8E09-1ACB54A1B59E}" dt="2024-11-07T17:34:43.386" v="81"/>
        <pc:sldMkLst>
          <pc:docMk/>
          <pc:sldMk cId="739854183" sldId="424"/>
        </pc:sldMkLst>
        <pc:graphicFrameChg chg="mod">
          <ac:chgData name="Pedigo, Jake" userId="0c06b333-eb43-4e1b-ae58-2615bd219d7a" providerId="ADAL" clId="{58F694D4-3D0B-4B1D-8E09-1ACB54A1B59E}" dt="2024-11-07T17:34:43.386" v="81"/>
          <ac:graphicFrameMkLst>
            <pc:docMk/>
            <pc:sldMk cId="739854183" sldId="42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8F694D4-3D0B-4B1D-8E09-1ACB54A1B59E}" dt="2024-11-07T17:34:58.872" v="83" actId="2164"/>
        <pc:sldMkLst>
          <pc:docMk/>
          <pc:sldMk cId="2155843948" sldId="425"/>
        </pc:sldMkLst>
        <pc:graphicFrameChg chg="mod modGraphic">
          <ac:chgData name="Pedigo, Jake" userId="0c06b333-eb43-4e1b-ae58-2615bd219d7a" providerId="ADAL" clId="{58F694D4-3D0B-4B1D-8E09-1ACB54A1B59E}" dt="2024-11-07T17:34:58.872" v="83" actId="2164"/>
          <ac:graphicFrameMkLst>
            <pc:docMk/>
            <pc:sldMk cId="2155843948" sldId="42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58F694D4-3D0B-4B1D-8E09-1ACB54A1B59E}" dt="2024-11-07T17:35:01.453" v="84" actId="47"/>
        <pc:sldMkLst>
          <pc:docMk/>
          <pc:sldMk cId="2675745926" sldId="426"/>
        </pc:sldMkLst>
      </pc:sldChg>
      <pc:sldChg chg="add del">
        <pc:chgData name="Pedigo, Jake" userId="0c06b333-eb43-4e1b-ae58-2615bd219d7a" providerId="ADAL" clId="{58F694D4-3D0B-4B1D-8E09-1ACB54A1B59E}" dt="2024-11-07T17:35:03.624" v="85" actId="47"/>
        <pc:sldMkLst>
          <pc:docMk/>
          <pc:sldMk cId="920020369" sldId="427"/>
        </pc:sldMkLst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2035CCE9-D5E6-4F80-933B-283A3EEB2619}"/>
    <pc:docChg chg="addSld delSld modSld modSection">
      <pc:chgData name="Pedigo, Jake" userId="0c06b333-eb43-4e1b-ae58-2615bd219d7a" providerId="ADAL" clId="{2035CCE9-D5E6-4F80-933B-283A3EEB2619}" dt="2025-03-06T14:46:25.322" v="40" actId="47"/>
      <pc:docMkLst>
        <pc:docMk/>
      </pc:docMkLst>
      <pc:sldChg chg="modSp">
        <pc:chgData name="Pedigo, Jake" userId="0c06b333-eb43-4e1b-ae58-2615bd219d7a" providerId="ADAL" clId="{2035CCE9-D5E6-4F80-933B-283A3EEB2619}" dt="2025-03-03T19:20:44.730" v="14"/>
        <pc:sldMkLst>
          <pc:docMk/>
          <pc:sldMk cId="730603795" sldId="260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2035CCE9-D5E6-4F80-933B-283A3EEB2619}" dt="2025-03-06T14:40:18.934" v="16"/>
        <pc:sldMkLst>
          <pc:docMk/>
          <pc:sldMk cId="2900273907" sldId="286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40:18.934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39:28.942" v="15"/>
        <pc:sldMkLst>
          <pc:docMk/>
          <pc:sldMk cId="3485043083" sldId="402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39:28.942" v="1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45:27.808" v="34"/>
        <pc:sldMkLst>
          <pc:docMk/>
          <pc:sldMk cId="2506534793" sldId="410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45:27.808" v="3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42:00.738" v="22"/>
        <pc:sldMkLst>
          <pc:docMk/>
          <pc:sldMk cId="2569309724" sldId="413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42:00.738" v="22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2035CCE9-D5E6-4F80-933B-283A3EEB2619}" dt="2025-03-06T14:43:15.126" v="28" actId="47"/>
        <pc:sldMkLst>
          <pc:docMk/>
          <pc:sldMk cId="2750631196" sldId="414"/>
        </pc:sldMkLst>
      </pc:sldChg>
      <pc:sldChg chg="del">
        <pc:chgData name="Pedigo, Jake" userId="0c06b333-eb43-4e1b-ae58-2615bd219d7a" providerId="ADAL" clId="{2035CCE9-D5E6-4F80-933B-283A3EEB2619}" dt="2025-03-03T19:20:16.870" v="7" actId="47"/>
        <pc:sldMkLst>
          <pc:docMk/>
          <pc:sldMk cId="163356174" sldId="415"/>
        </pc:sldMkLst>
      </pc:sldChg>
      <pc:sldChg chg="modSp add mod">
        <pc:chgData name="Pedigo, Jake" userId="0c06b333-eb43-4e1b-ae58-2615bd219d7a" providerId="ADAL" clId="{2035CCE9-D5E6-4F80-933B-283A3EEB2619}" dt="2025-03-06T14:42:57.230" v="27" actId="2164"/>
        <pc:sldMkLst>
          <pc:docMk/>
          <pc:sldMk cId="3441362832" sldId="415"/>
        </pc:sldMkLst>
        <pc:graphicFrameChg chg="mod modGraphic">
          <ac:chgData name="Pedigo, Jake" userId="0c06b333-eb43-4e1b-ae58-2615bd219d7a" providerId="ADAL" clId="{2035CCE9-D5E6-4F80-933B-283A3EEB2619}" dt="2025-03-06T14:42:57.230" v="27" actId="2164"/>
          <ac:graphicFrameMkLst>
            <pc:docMk/>
            <pc:sldMk cId="3441362832" sldId="415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2035CCE9-D5E6-4F80-933B-283A3EEB2619}" dt="2025-03-06T14:42:45.382" v="25"/>
        <pc:sldMkLst>
          <pc:docMk/>
          <pc:sldMk cId="3187525280" sldId="416"/>
        </pc:sldMkLst>
        <pc:graphicFrameChg chg="mod">
          <ac:chgData name="Pedigo, Jake" userId="0c06b333-eb43-4e1b-ae58-2615bd219d7a" providerId="ADAL" clId="{2035CCE9-D5E6-4F80-933B-283A3EEB2619}" dt="2025-03-06T14:42:45.382" v="25"/>
          <ac:graphicFrameMkLst>
            <pc:docMk/>
            <pc:sldMk cId="3187525280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2035CCE9-D5E6-4F80-933B-283A3EEB2619}" dt="2025-03-03T19:20:15.990" v="6" actId="47"/>
        <pc:sldMkLst>
          <pc:docMk/>
          <pc:sldMk cId="3452627613" sldId="416"/>
        </pc:sldMkLst>
      </pc:sldChg>
      <pc:sldChg chg="del">
        <pc:chgData name="Pedigo, Jake" userId="0c06b333-eb43-4e1b-ae58-2615bd219d7a" providerId="ADAL" clId="{2035CCE9-D5E6-4F80-933B-283A3EEB2619}" dt="2025-03-03T19:20:15.280" v="5" actId="47"/>
        <pc:sldMkLst>
          <pc:docMk/>
          <pc:sldMk cId="1064008197" sldId="417"/>
        </pc:sldMkLst>
      </pc:sldChg>
      <pc:sldChg chg="modSp add">
        <pc:chgData name="Pedigo, Jake" userId="0c06b333-eb43-4e1b-ae58-2615bd219d7a" providerId="ADAL" clId="{2035CCE9-D5E6-4F80-933B-283A3EEB2619}" dt="2025-03-06T14:42:31.440" v="24"/>
        <pc:sldMkLst>
          <pc:docMk/>
          <pc:sldMk cId="2787935362" sldId="417"/>
        </pc:sldMkLst>
        <pc:graphicFrameChg chg="mod">
          <ac:chgData name="Pedigo, Jake" userId="0c06b333-eb43-4e1b-ae58-2615bd219d7a" providerId="ADAL" clId="{2035CCE9-D5E6-4F80-933B-283A3EEB2619}" dt="2025-03-06T14:42:31.440" v="24"/>
          <ac:graphicFrameMkLst>
            <pc:docMk/>
            <pc:sldMk cId="2787935362" sldId="417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2035CCE9-D5E6-4F80-933B-283A3EEB2619}" dt="2025-03-06T14:42:18.347" v="23"/>
        <pc:sldMkLst>
          <pc:docMk/>
          <pc:sldMk cId="91413081" sldId="418"/>
        </pc:sldMkLst>
        <pc:graphicFrameChg chg="mod">
          <ac:chgData name="Pedigo, Jake" userId="0c06b333-eb43-4e1b-ae58-2615bd219d7a" providerId="ADAL" clId="{2035CCE9-D5E6-4F80-933B-283A3EEB2619}" dt="2025-03-06T14:42:18.347" v="23"/>
          <ac:graphicFrameMkLst>
            <pc:docMk/>
            <pc:sldMk cId="91413081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2035CCE9-D5E6-4F80-933B-283A3EEB2619}" dt="2025-03-03T19:20:14.512" v="4" actId="47"/>
        <pc:sldMkLst>
          <pc:docMk/>
          <pc:sldMk cId="4228694371" sldId="418"/>
        </pc:sldMkLst>
      </pc:sldChg>
      <pc:sldChg chg="modSp add">
        <pc:chgData name="Pedigo, Jake" userId="0c06b333-eb43-4e1b-ae58-2615bd219d7a" providerId="ADAL" clId="{2035CCE9-D5E6-4F80-933B-283A3EEB2619}" dt="2025-03-06T14:45:41.089" v="35"/>
        <pc:sldMkLst>
          <pc:docMk/>
          <pc:sldMk cId="1503889683" sldId="419"/>
        </pc:sldMkLst>
        <pc:graphicFrameChg chg="mod">
          <ac:chgData name="Pedigo, Jake" userId="0c06b333-eb43-4e1b-ae58-2615bd219d7a" providerId="ADAL" clId="{2035CCE9-D5E6-4F80-933B-283A3EEB2619}" dt="2025-03-06T14:45:41.089" v="35"/>
          <ac:graphicFrameMkLst>
            <pc:docMk/>
            <pc:sldMk cId="1503889683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2035CCE9-D5E6-4F80-933B-283A3EEB2619}" dt="2025-03-03T19:20:13.700" v="3" actId="47"/>
        <pc:sldMkLst>
          <pc:docMk/>
          <pc:sldMk cId="2234747686" sldId="419"/>
        </pc:sldMkLst>
      </pc:sldChg>
      <pc:sldChg chg="modSp add">
        <pc:chgData name="Pedigo, Jake" userId="0c06b333-eb43-4e1b-ae58-2615bd219d7a" providerId="ADAL" clId="{2035CCE9-D5E6-4F80-933B-283A3EEB2619}" dt="2025-03-06T14:45:53.028" v="36"/>
        <pc:sldMkLst>
          <pc:docMk/>
          <pc:sldMk cId="1229424740" sldId="420"/>
        </pc:sldMkLst>
        <pc:graphicFrameChg chg="mod">
          <ac:chgData name="Pedigo, Jake" userId="0c06b333-eb43-4e1b-ae58-2615bd219d7a" providerId="ADAL" clId="{2035CCE9-D5E6-4F80-933B-283A3EEB2619}" dt="2025-03-06T14:45:53.028" v="36"/>
          <ac:graphicFrameMkLst>
            <pc:docMk/>
            <pc:sldMk cId="1229424740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2035CCE9-D5E6-4F80-933B-283A3EEB2619}" dt="2025-03-03T19:20:23.050" v="9" actId="47"/>
        <pc:sldMkLst>
          <pc:docMk/>
          <pc:sldMk cId="3753039505" sldId="420"/>
        </pc:sldMkLst>
      </pc:sldChg>
      <pc:sldChg chg="del">
        <pc:chgData name="Pedigo, Jake" userId="0c06b333-eb43-4e1b-ae58-2615bd219d7a" providerId="ADAL" clId="{2035CCE9-D5E6-4F80-933B-283A3EEB2619}" dt="2025-03-03T19:20:24.178" v="10" actId="47"/>
        <pc:sldMkLst>
          <pc:docMk/>
          <pc:sldMk cId="475932405" sldId="421"/>
        </pc:sldMkLst>
      </pc:sldChg>
      <pc:sldChg chg="modSp add">
        <pc:chgData name="Pedigo, Jake" userId="0c06b333-eb43-4e1b-ae58-2615bd219d7a" providerId="ADAL" clId="{2035CCE9-D5E6-4F80-933B-283A3EEB2619}" dt="2025-03-06T14:46:08.088" v="37"/>
        <pc:sldMkLst>
          <pc:docMk/>
          <pc:sldMk cId="2597471063" sldId="421"/>
        </pc:sldMkLst>
        <pc:graphicFrameChg chg="mod">
          <ac:chgData name="Pedigo, Jake" userId="0c06b333-eb43-4e1b-ae58-2615bd219d7a" providerId="ADAL" clId="{2035CCE9-D5E6-4F80-933B-283A3EEB2619}" dt="2025-03-06T14:46:08.088" v="37"/>
          <ac:graphicFrameMkLst>
            <pc:docMk/>
            <pc:sldMk cId="2597471063" sldId="421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2035CCE9-D5E6-4F80-933B-283A3EEB2619}" dt="2025-03-06T14:46:22.806" v="39" actId="2164"/>
        <pc:sldMkLst>
          <pc:docMk/>
          <pc:sldMk cId="697415444" sldId="422"/>
        </pc:sldMkLst>
        <pc:graphicFrameChg chg="mod modGraphic">
          <ac:chgData name="Pedigo, Jake" userId="0c06b333-eb43-4e1b-ae58-2615bd219d7a" providerId="ADAL" clId="{2035CCE9-D5E6-4F80-933B-283A3EEB2619}" dt="2025-03-06T14:46:22.806" v="39" actId="2164"/>
          <ac:graphicFrameMkLst>
            <pc:docMk/>
            <pc:sldMk cId="697415444" sldId="422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2035CCE9-D5E6-4F80-933B-283A3EEB2619}" dt="2025-03-03T19:20:25.079" v="11" actId="47"/>
        <pc:sldMkLst>
          <pc:docMk/>
          <pc:sldMk cId="3903328230" sldId="422"/>
        </pc:sldMkLst>
      </pc:sldChg>
      <pc:sldChg chg="del">
        <pc:chgData name="Pedigo, Jake" userId="0c06b333-eb43-4e1b-ae58-2615bd219d7a" providerId="ADAL" clId="{2035CCE9-D5E6-4F80-933B-283A3EEB2619}" dt="2025-03-03T19:20:25.856" v="12" actId="47"/>
        <pc:sldMkLst>
          <pc:docMk/>
          <pc:sldMk cId="813255940" sldId="423"/>
        </pc:sldMkLst>
      </pc:sldChg>
      <pc:sldChg chg="add del">
        <pc:chgData name="Pedigo, Jake" userId="0c06b333-eb43-4e1b-ae58-2615bd219d7a" providerId="ADAL" clId="{2035CCE9-D5E6-4F80-933B-283A3EEB2619}" dt="2025-03-06T14:46:25.322" v="40" actId="47"/>
        <pc:sldMkLst>
          <pc:docMk/>
          <pc:sldMk cId="3718446206" sldId="423"/>
        </pc:sldMkLst>
      </pc:sldChg>
      <pc:sldChg chg="del">
        <pc:chgData name="Pedigo, Jake" userId="0c06b333-eb43-4e1b-ae58-2615bd219d7a" providerId="ADAL" clId="{2035CCE9-D5E6-4F80-933B-283A3EEB2619}" dt="2025-03-03T19:20:26.602" v="13" actId="47"/>
        <pc:sldMkLst>
          <pc:docMk/>
          <pc:sldMk cId="1465435507" sldId="424"/>
        </pc:sldMkLst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  <pc:spChg chg="mod">
          <ac:chgData name="Pedigo, Jake" userId="0c06b333-eb43-4e1b-ae58-2615bd219d7a" providerId="ADAL" clId="{431D2B65-FBE3-4640-90AB-DE2C51205CD0}" dt="2024-09-03T15:08:44.669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  <pc:spChg chg="mod">
          <ac:chgData name="Pedigo, Jake" userId="0c06b333-eb43-4e1b-ae58-2615bd219d7a" providerId="ADAL" clId="{431D2B65-FBE3-4640-90AB-DE2C51205CD0}" dt="2024-09-03T15:08:59.100" v="1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0:10.552" v="4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  <pc:spChg chg="mod">
          <ac:chgData name="Pedigo, Jake" userId="0c06b333-eb43-4e1b-ae58-2615bd219d7a" providerId="ADAL" clId="{431D2B65-FBE3-4640-90AB-DE2C51205CD0}" dt="2024-09-03T15:08:49.496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4:59:50.614" v="39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  <pc:spChg chg="mod">
          <ac:chgData name="Pedigo, Jake" userId="0c06b333-eb43-4e1b-ae58-2615bd219d7a" providerId="ADAL" clId="{431D2B65-FBE3-4640-90AB-DE2C51205CD0}" dt="2024-09-03T15:09:20.704" v="3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2:22.321" v="49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  <pc:spChg chg="mod">
          <ac:chgData name="Pedigo, Jake" userId="0c06b333-eb43-4e1b-ae58-2615bd219d7a" providerId="ADAL" clId="{431D2B65-FBE3-4640-90AB-DE2C51205CD0}" dt="2024-09-03T15:09:06.616" v="2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1:43.023" v="44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  <pc:graphicFrameChg chg="mod modGraphic">
          <ac:chgData name="Pedigo, Jake" userId="0c06b333-eb43-4e1b-ae58-2615bd219d7a" providerId="ADAL" clId="{431D2B65-FBE3-4640-90AB-DE2C51205CD0}" dt="2024-09-05T15:02:06.297" v="47" actId="2164"/>
          <ac:graphicFrameMkLst>
            <pc:docMk/>
            <pc:sldMk cId="532642549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  <pc:graphicFrameChg chg="mod modGraphic">
          <ac:chgData name="Pedigo, Jake" userId="0c06b333-eb43-4e1b-ae58-2615bd219d7a" providerId="ADAL" clId="{431D2B65-FBE3-4640-90AB-DE2C51205CD0}" dt="2024-09-05T15:02:36.299" v="52" actId="2164"/>
          <ac:graphicFrameMkLst>
            <pc:docMk/>
            <pc:sldMk cId="2215305760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modSp mod">
        <pc:chgData name="Pedigo, Jake" userId="0c06b333-eb43-4e1b-ae58-2615bd219d7a" providerId="ADAL" clId="{86A8B23E-06D0-42FD-90C4-53F7DB2F41CC}" dt="2024-08-01T14:25:59.964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86A8B23E-06D0-42FD-90C4-53F7DB2F41CC}" dt="2024-08-01T14:25:59.964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6A8B23E-06D0-42FD-90C4-53F7DB2F41CC}" dt="2024-08-02T19:23:26.066" v="30"/>
        <pc:sldMkLst>
          <pc:docMk/>
          <pc:sldMk cId="2900273907" sldId="286"/>
        </pc:sldMkLst>
        <pc:spChg chg="mod">
          <ac:chgData name="Pedigo, Jake" userId="0c06b333-eb43-4e1b-ae58-2615bd219d7a" providerId="ADAL" clId="{86A8B23E-06D0-42FD-90C4-53F7DB2F41CC}" dt="2024-08-01T14:26:13.555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26.066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3:05.938" v="29"/>
        <pc:sldMkLst>
          <pc:docMk/>
          <pc:sldMk cId="3485043083" sldId="402"/>
        </pc:sldMkLst>
        <pc:spChg chg="mod">
          <ac:chgData name="Pedigo, Jake" userId="0c06b333-eb43-4e1b-ae58-2615bd219d7a" providerId="ADAL" clId="{86A8B23E-06D0-42FD-90C4-53F7DB2F41CC}" dt="2024-08-01T14:26:05.192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05.938" v="2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5:22.118" v="45" actId="255"/>
        <pc:sldMkLst>
          <pc:docMk/>
          <pc:sldMk cId="2506534793" sldId="410"/>
        </pc:sldMkLst>
        <pc:spChg chg="mod">
          <ac:chgData name="Pedigo, Jake" userId="0c06b333-eb43-4e1b-ae58-2615bd219d7a" providerId="ADAL" clId="{86A8B23E-06D0-42FD-90C4-53F7DB2F41CC}" dt="2024-08-01T14:26:37.543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5:22.118" v="45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4:16.578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86A8B23E-06D0-42FD-90C4-53F7DB2F41CC}" dt="2024-08-01T14:26:21.434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4:16.578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  <pc:graphicFrameChg chg="mod modGraphic">
          <ac:chgData name="Pedigo, Jake" userId="0c06b333-eb43-4e1b-ae58-2615bd219d7a" providerId="ADAL" clId="{86A8B23E-06D0-42FD-90C4-53F7DB2F41CC}" dt="2024-08-02T19:24:48.461" v="39" actId="2164"/>
          <ac:graphicFrameMkLst>
            <pc:docMk/>
            <pc:sldMk cId="2195706054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  <pc:graphicFrameChg chg="mod modGraphic">
          <ac:chgData name="Pedigo, Jake" userId="0c06b333-eb43-4e1b-ae58-2615bd219d7a" providerId="ADAL" clId="{86A8B23E-06D0-42FD-90C4-53F7DB2F41CC}" dt="2024-08-02T19:24:34.956" v="37" actId="255"/>
          <ac:graphicFrameMkLst>
            <pc:docMk/>
            <pc:sldMk cId="194768199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  <pc:graphicFrameChg chg="mod modGraphic">
          <ac:chgData name="Pedigo, Jake" userId="0c06b333-eb43-4e1b-ae58-2615bd219d7a" providerId="ADAL" clId="{86A8B23E-06D0-42FD-90C4-53F7DB2F41CC}" dt="2024-08-02T19:25:39.187" v="47" actId="255"/>
          <ac:graphicFrameMkLst>
            <pc:docMk/>
            <pc:sldMk cId="409691127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  <pc:graphicFrameChg chg="mod modGraphic">
          <ac:chgData name="Pedigo, Jake" userId="0c06b333-eb43-4e1b-ae58-2615bd219d7a" providerId="ADAL" clId="{86A8B23E-06D0-42FD-90C4-53F7DB2F41CC}" dt="2024-08-02T19:25:56.028" v="49" actId="2164"/>
          <ac:graphicFrameMkLst>
            <pc:docMk/>
            <pc:sldMk cId="501035732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Pedigo, Jake" userId="0c06b333-eb43-4e1b-ae58-2615bd219d7a" providerId="ADAL" clId="{C2378474-616C-438C-822D-1281F2C0CEE4}"/>
    <pc:docChg chg="undo custSel addSld delSld modSld modSection">
      <pc:chgData name="Pedigo, Jake" userId="0c06b333-eb43-4e1b-ae58-2615bd219d7a" providerId="ADAL" clId="{C2378474-616C-438C-822D-1281F2C0CEE4}" dt="2024-10-09T16:06:21.031" v="71" actId="2164"/>
      <pc:docMkLst>
        <pc:docMk/>
      </pc:docMkLst>
      <pc:sldChg chg="modSp mod">
        <pc:chgData name="Pedigo, Jake" userId="0c06b333-eb43-4e1b-ae58-2615bd219d7a" providerId="ADAL" clId="{C2378474-616C-438C-822D-1281F2C0CEE4}" dt="2024-10-09T15:32:42.663" v="8" actId="20577"/>
        <pc:sldMkLst>
          <pc:docMk/>
          <pc:sldMk cId="730603795" sldId="260"/>
        </pc:sldMkLst>
        <pc:spChg chg="mod">
          <ac:chgData name="Pedigo, Jake" userId="0c06b333-eb43-4e1b-ae58-2615bd219d7a" providerId="ADAL" clId="{C2378474-616C-438C-822D-1281F2C0CEE4}" dt="2024-10-09T15:32:42.663" v="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C2378474-616C-438C-822D-1281F2C0CEE4}" dt="2024-10-09T16:03:57.141" v="51"/>
        <pc:sldMkLst>
          <pc:docMk/>
          <pc:sldMk cId="2900273907" sldId="286"/>
        </pc:sldMkLst>
        <pc:spChg chg="mod">
          <ac:chgData name="Pedigo, Jake" userId="0c06b333-eb43-4e1b-ae58-2615bd219d7a" providerId="ADAL" clId="{C2378474-616C-438C-822D-1281F2C0CEE4}" dt="2024-10-09T15:32:54.459" v="2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3:57.141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4:14.791" v="54"/>
        <pc:sldMkLst>
          <pc:docMk/>
          <pc:sldMk cId="3485043083" sldId="402"/>
        </pc:sldMkLst>
        <pc:spChg chg="mod">
          <ac:chgData name="Pedigo, Jake" userId="0c06b333-eb43-4e1b-ae58-2615bd219d7a" providerId="ADAL" clId="{C2378474-616C-438C-822D-1281F2C0CEE4}" dt="2024-10-09T15:32:48.804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4:14.791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5:42.893" v="66" actId="255"/>
        <pc:sldMkLst>
          <pc:docMk/>
          <pc:sldMk cId="2506534793" sldId="410"/>
        </pc:sldMkLst>
        <pc:spChg chg="mod">
          <ac:chgData name="Pedigo, Jake" userId="0c06b333-eb43-4e1b-ae58-2615bd219d7a" providerId="ADAL" clId="{C2378474-616C-438C-822D-1281F2C0CEE4}" dt="2024-10-09T15:33:09.826" v="4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5:42.893" v="66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C2378474-616C-438C-822D-1281F2C0CEE4}" dt="2024-10-09T16:04:44.528" v="56" actId="255"/>
        <pc:sldMkLst>
          <pc:docMk/>
          <pc:sldMk cId="2569309724" sldId="413"/>
        </pc:sldMkLst>
        <pc:spChg chg="mod">
          <ac:chgData name="Pedigo, Jake" userId="0c06b333-eb43-4e1b-ae58-2615bd219d7a" providerId="ADAL" clId="{C2378474-616C-438C-822D-1281F2C0CEE4}" dt="2024-10-09T15:33:00.627" v="3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C2378474-616C-438C-822D-1281F2C0CEE4}" dt="2024-10-09T16:04:44.528" v="56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C2378474-616C-438C-822D-1281F2C0CEE4}" dt="2024-10-09T15:33:04.451" v="36" actId="47"/>
        <pc:sldMkLst>
          <pc:docMk/>
          <pc:sldMk cId="532642549" sldId="414"/>
        </pc:sldMkLst>
      </pc:sldChg>
      <pc:sldChg chg="add del">
        <pc:chgData name="Pedigo, Jake" userId="0c06b333-eb43-4e1b-ae58-2615bd219d7a" providerId="ADAL" clId="{C2378474-616C-438C-822D-1281F2C0CEE4}" dt="2024-10-09T16:05:11.071" v="62" actId="47"/>
        <pc:sldMkLst>
          <pc:docMk/>
          <pc:sldMk cId="4071858175" sldId="414"/>
        </pc:sldMkLst>
      </pc:sldChg>
      <pc:sldChg chg="modSp add mod">
        <pc:chgData name="Pedigo, Jake" userId="0c06b333-eb43-4e1b-ae58-2615bd219d7a" providerId="ADAL" clId="{C2378474-616C-438C-822D-1281F2C0CEE4}" dt="2024-10-09T16:05:06.390" v="61" actId="2164"/>
        <pc:sldMkLst>
          <pc:docMk/>
          <pc:sldMk cId="1193120627" sldId="415"/>
        </pc:sldMkLst>
        <pc:graphicFrameChg chg="mod modGraphic">
          <ac:chgData name="Pedigo, Jake" userId="0c06b333-eb43-4e1b-ae58-2615bd219d7a" providerId="ADAL" clId="{C2378474-616C-438C-822D-1281F2C0CEE4}" dt="2024-10-09T16:05:06.390" v="61" actId="2164"/>
          <ac:graphicFrameMkLst>
            <pc:docMk/>
            <pc:sldMk cId="1193120627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C2378474-616C-438C-822D-1281F2C0CEE4}" dt="2024-10-09T15:33:14.009" v="46" actId="47"/>
        <pc:sldMkLst>
          <pc:docMk/>
          <pc:sldMk cId="2215305760" sldId="415"/>
        </pc:sldMkLst>
      </pc:sldChg>
      <pc:sldChg chg="modSp add mod">
        <pc:chgData name="Pedigo, Jake" userId="0c06b333-eb43-4e1b-ae58-2615bd219d7a" providerId="ADAL" clId="{C2378474-616C-438C-822D-1281F2C0CEE4}" dt="2024-10-09T16:06:04.294" v="68" actId="255"/>
        <pc:sldMkLst>
          <pc:docMk/>
          <pc:sldMk cId="3929044235" sldId="416"/>
        </pc:sldMkLst>
        <pc:graphicFrameChg chg="mod modGraphic">
          <ac:chgData name="Pedigo, Jake" userId="0c06b333-eb43-4e1b-ae58-2615bd219d7a" providerId="ADAL" clId="{C2378474-616C-438C-822D-1281F2C0CEE4}" dt="2024-10-09T16:06:04.294" v="68" actId="255"/>
          <ac:graphicFrameMkLst>
            <pc:docMk/>
            <pc:sldMk cId="3929044235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C2378474-616C-438C-822D-1281F2C0CEE4}" dt="2024-10-09T16:06:21.031" v="71" actId="2164"/>
        <pc:sldMkLst>
          <pc:docMk/>
          <pc:sldMk cId="3081522402" sldId="417"/>
        </pc:sldMkLst>
        <pc:graphicFrameChg chg="mod modGraphic">
          <ac:chgData name="Pedigo, Jake" userId="0c06b333-eb43-4e1b-ae58-2615bd219d7a" providerId="ADAL" clId="{C2378474-616C-438C-822D-1281F2C0CEE4}" dt="2024-10-09T16:06:21.031" v="71" actId="2164"/>
          <ac:graphicFrameMkLst>
            <pc:docMk/>
            <pc:sldMk cId="3081522402" sldId="417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10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69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2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7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0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64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05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8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February 2025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9390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889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95168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42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994194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471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44285"/>
              </p:ext>
            </p:extLst>
          </p:nvPr>
        </p:nvGraphicFramePr>
        <p:xfrm>
          <a:off x="438509" y="732605"/>
          <a:ext cx="8382000" cy="439698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41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February 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3393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7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February 2025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7077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92,985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44,639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42,444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466.42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227214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818892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1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942858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93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80787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525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608178"/>
              </p:ext>
            </p:extLst>
          </p:nvPr>
        </p:nvGraphicFramePr>
        <p:xfrm>
          <a:off x="378068" y="838201"/>
          <a:ext cx="8384930" cy="239436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36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869655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5" ma:contentTypeDescription="Create a new document." ma:contentTypeScope="" ma:versionID="0a3c35d700ab66eed99290f314bacbeb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371ec68b705dbe5b9957f7d9cdecf36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  <xsd:element ref="ns2:JIRA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JIRAStatus" ma:index="22" nillable="true" ma:displayName="Status" ma:description="JIRA Ticket Status" ma:format="Dropdown" ma:internalName="JIRAStatus">
      <xsd:simpleType>
        <xsd:restriction base="dms:Choice">
          <xsd:enumeration value="In Progress"/>
          <xsd:enumeration value="Completed"/>
          <xsd:enumeration value="Recurring"/>
          <xsd:enumeration value="Not Started"/>
          <xsd:enumeration value="Posted As-Is"/>
          <xsd:enumeration value="Posted Updated"/>
          <xsd:enumeration value="Waiting for SME"/>
          <xsd:enumeration value="Verified in Seeq"/>
          <xsd:enumeration value="Added to Track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  <JIRAStatus xmlns="54b9945b-bdc1-47d8-839f-cb700d43e85f" xsi:nil="true"/>
  </documentManagement>
</p:properties>
</file>

<file path=customXml/itemProps1.xml><?xml version="1.0" encoding="utf-8"?>
<ds:datastoreItem xmlns:ds="http://schemas.openxmlformats.org/officeDocument/2006/customXml" ds:itemID="{9D2CF05E-16DB-4986-A571-595F4C9B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fb345aca-afcc-41ce-93cb-87b3e88e776f"/>
    <ds:schemaRef ds:uri="http://schemas.microsoft.com/office/2006/documentManagement/types"/>
    <ds:schemaRef ds:uri="54b9945b-bdc1-47d8-839f-cb700d43e85f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7839</TotalTime>
  <Words>1496</Words>
  <Application>Microsoft Office PowerPoint</Application>
  <PresentationFormat>On-screen Show (4:3)</PresentationFormat>
  <Paragraphs>1009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February 2025</vt:lpstr>
      <vt:lpstr>IRR Summary – February 2025</vt:lpstr>
      <vt:lpstr>IRR ≥ 95%, ≥ 100 Scored Intervals – February 2025</vt:lpstr>
      <vt:lpstr>IRR ≥ 95%, ≥ 100 Scored Intervals – February 2025</vt:lpstr>
      <vt:lpstr>IRR ≥ 95%, ≥ 100 Scored Intervals – February 2025</vt:lpstr>
      <vt:lpstr>IRR ≥ 95%, ≥ 100 Scored Intervals – February 2025</vt:lpstr>
      <vt:lpstr>IRR ≥ 95%, ≥ 100 Scored Intervals – February 2025</vt:lpstr>
      <vt:lpstr>IRR &lt; 95%, ≥ 100 Scored Intervals – February 2025</vt:lpstr>
      <vt:lpstr>IRR &lt; 95%, ≥ 100 Scored Intervals – February 2025</vt:lpstr>
      <vt:lpstr>IRR &lt; 95%, ≥ 100 Scored Intervals – February 2025</vt:lpstr>
      <vt:lpstr>IRR &lt; 95%, ≥ 100 Scored Intervals – February 2025</vt:lpstr>
      <vt:lpstr>IRR &lt; 95%, ≥ 100 Scored Intervals – February 2025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2025-03-06T14:46:27Z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