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0" r:id="rId8"/>
    <p:sldId id="310" r:id="rId9"/>
    <p:sldId id="312" r:id="rId10"/>
    <p:sldId id="313" r:id="rId11"/>
    <p:sldId id="314" r:id="rId12"/>
    <p:sldId id="315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87" d="100"/>
          <a:sy n="87" d="100"/>
        </p:scale>
        <p:origin x="190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648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while carrying ~813 MW and tripped offline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60.002 Hz</a:t>
            </a:r>
          </a:p>
          <a:p>
            <a:r>
              <a:rPr lang="en-US" baseline="0" dirty="0"/>
              <a:t>Minimum Frequency: 59.923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06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224 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Reason for no selection: C point is 59.923 and unit experienced a runback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 571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 Hz</a:t>
            </a:r>
          </a:p>
          <a:p>
            <a:r>
              <a:rPr lang="en-US" baseline="0" dirty="0"/>
              <a:t>Minimum Frequency: 59.947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2 minutes 54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</a:p>
          <a:p>
            <a:endParaRPr lang="en-US" baseline="0" dirty="0"/>
          </a:p>
          <a:p>
            <a:r>
              <a:rPr lang="en-US" baseline="0" dirty="0"/>
              <a:t>Reason for no selection: The C point is 59.947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~582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60.013 Hz</a:t>
            </a:r>
          </a:p>
          <a:p>
            <a:r>
              <a:rPr lang="en-US" baseline="0" dirty="0"/>
              <a:t>Minimum Frequency: 59.928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2 minutes 42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circulating water pump</a:t>
            </a:r>
          </a:p>
          <a:p>
            <a:endParaRPr lang="en-US" baseline="0" dirty="0"/>
          </a:p>
          <a:p>
            <a:r>
              <a:rPr lang="en-US" baseline="0" dirty="0"/>
              <a:t>Reason for no selection: The C point is 59.928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9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~582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60.005 Hz</a:t>
            </a:r>
          </a:p>
          <a:p>
            <a:r>
              <a:rPr lang="en-US" baseline="0" dirty="0"/>
              <a:t>Minimum Frequency: 59.944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6 minutes 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255 MW of regulation up was deployed during the event</a:t>
            </a:r>
          </a:p>
          <a:p>
            <a:endParaRPr lang="en-US" baseline="0" dirty="0"/>
          </a:p>
          <a:p>
            <a:r>
              <a:rPr lang="en-US" baseline="0" dirty="0"/>
              <a:t>Reason for no selection: The C point is 59.944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0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~437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59.975 Hz</a:t>
            </a:r>
          </a:p>
          <a:p>
            <a:r>
              <a:rPr lang="en-US" baseline="0" dirty="0"/>
              <a:t>Minimum Frequency: 59.943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4 minutes 55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352 MW of regulation up was deployed during the event</a:t>
            </a:r>
          </a:p>
          <a:p>
            <a:endParaRPr lang="en-US" baseline="0" dirty="0"/>
          </a:p>
          <a:p>
            <a:r>
              <a:rPr lang="en-US" baseline="0" dirty="0"/>
              <a:t>Reason for no selection: The C point is 59.943 and A point was below the deadband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8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units tripped for a total loss of ~582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59.980 Hz</a:t>
            </a:r>
          </a:p>
          <a:p>
            <a:r>
              <a:rPr lang="en-US" baseline="0" dirty="0"/>
              <a:t>Minimum Frequency: 59.937 Hz</a:t>
            </a:r>
          </a:p>
          <a:p>
            <a:r>
              <a:rPr lang="en-US" baseline="0" dirty="0"/>
              <a:t>A-C Time : </a:t>
            </a:r>
          </a:p>
          <a:p>
            <a:r>
              <a:rPr lang="en-US" baseline="0" dirty="0"/>
              <a:t>Recovery Time(back to deadband): 3 minutes 42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Reason for no selection: The C point is 59.937 and A point was below the deadband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February 2025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Mar 17,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2/12/2025 20:48:03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285CA-C1A0-BEB6-413D-11DC9A83A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904435"/>
            <a:ext cx="8229600" cy="28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2/13/2025 2:11:55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6C236-4E05-254E-C3A9-7B4B54AFE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1975841"/>
            <a:ext cx="8610600" cy="290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2/15/2025 15:33:32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1956568"/>
            <a:ext cx="8839200" cy="300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2/16/2025 2:20:08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1971835"/>
            <a:ext cx="8839200" cy="297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8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2/18/2025 9:44:12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147" y="1971835"/>
            <a:ext cx="8202105" cy="297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3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2/25/2025 9:56:07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824" y="1971835"/>
            <a:ext cx="8680752" cy="297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9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44766</TotalTime>
  <Words>477</Words>
  <Application>Microsoft Office PowerPoint</Application>
  <PresentationFormat>On-screen Show (4:3)</PresentationFormat>
  <Paragraphs>95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2/12/2025 20:48:03 (Non-FME) </vt:lpstr>
      <vt:lpstr>2/13/2025 2:11:55 (Non-FME) </vt:lpstr>
      <vt:lpstr>2/15/2025 15:33:32 (Non-FME)  </vt:lpstr>
      <vt:lpstr>2/16/2025 2:20:08 (Non-FME)  </vt:lpstr>
      <vt:lpstr>2/18/2025 9:44:12 (Non-FME)  </vt:lpstr>
      <vt:lpstr>2/25/2025 9:56:07 (Non-FME) 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Lara, Marissa</cp:lastModifiedBy>
  <cp:revision>777</cp:revision>
  <cp:lastPrinted>2016-01-21T20:53:15Z</cp:lastPrinted>
  <dcterms:created xsi:type="dcterms:W3CDTF">2016-01-21T15:20:31Z</dcterms:created>
  <dcterms:modified xsi:type="dcterms:W3CDTF">2025-03-14T17:27:13Z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