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20"/>
  </p:notesMasterIdLst>
  <p:handoutMasterIdLst>
    <p:handoutMasterId r:id="rId21"/>
  </p:handoutMasterIdLst>
  <p:sldIdLst>
    <p:sldId id="550" r:id="rId7"/>
    <p:sldId id="549" r:id="rId8"/>
    <p:sldId id="2756" r:id="rId9"/>
    <p:sldId id="2757" r:id="rId10"/>
    <p:sldId id="2766" r:id="rId11"/>
    <p:sldId id="2753" r:id="rId12"/>
    <p:sldId id="2755" r:id="rId13"/>
    <p:sldId id="2762" r:id="rId14"/>
    <p:sldId id="2768" r:id="rId15"/>
    <p:sldId id="2761" r:id="rId16"/>
    <p:sldId id="2778" r:id="rId17"/>
    <p:sldId id="2779" r:id="rId18"/>
    <p:sldId id="2760"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C1687F-D869-8188-3A44-13DE930AB03B}" name="Mago, Nitika" initials="MN" userId="S::nitika.mago@ercot.com::eb4dfd7f-5a13-4bd1-acb0-2d627733e6c8" providerId="AD"/>
  <p188:author id="{8F8837AE-1793-2348-8629-CFFA9D6407D8}" name="Collins, Keith" initials="CK" userId="S::keith.collins@ercot.com::bf982f14-b726-4b2a-bff8-6f7cf9674ef3" providerId="AD"/>
  <p188:author id="{43831BD2-3014-FC08-390A-9936949E1516}" name="Maggio, Dave" initials="DM" userId="S::David.Maggio@ercot.com::ac169136-3d92-4093-a1ee-cd2fa0ab630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398" y="108"/>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Meaning%20Example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5\NPRR1269%20Material\ASDC%20with%20Floors%20Illustrations%20and%20Summary%20Table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solidFill>
                <a:latin typeface="+mn-lt"/>
                <a:ea typeface="+mn-ea"/>
                <a:cs typeface="+mn-cs"/>
              </a:defRPr>
            </a:pPr>
            <a:r>
              <a:rPr lang="en-US"/>
              <a:t>Example ASDCs using the NPRR1268 Approach</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31207359914976013"/>
          <c:y val="0.18054491579185472"/>
          <c:w val="0.59717565374836412"/>
          <c:h val="0.51140817801629657"/>
        </c:manualLayout>
      </c:layout>
      <c:scatterChart>
        <c:scatterStyle val="lineMarker"/>
        <c:varyColors val="0"/>
        <c:ser>
          <c:idx val="0"/>
          <c:order val="0"/>
          <c:tx>
            <c:strRef>
              <c:f>Sheet1!$A$1</c:f>
              <c:strCache>
                <c:ptCount val="1"/>
                <c:pt idx="0">
                  <c:v> Reg-Up </c:v>
                </c:pt>
              </c:strCache>
            </c:strRef>
          </c:tx>
          <c:spPr>
            <a:ln w="19050" cap="rnd">
              <a:solidFill>
                <a:schemeClr val="accent1"/>
              </a:solidFill>
              <a:round/>
            </a:ln>
            <a:effectLst/>
          </c:spPr>
          <c:marker>
            <c:symbol val="none"/>
          </c:marker>
          <c:xVal>
            <c:numRef>
              <c:f>Sheet1!$A$3:$A$103</c:f>
              <c:numCache>
                <c:formatCode>_(* #,##0_);_(* \(#,##0\);_(* "-"??_);_(@_)</c:formatCode>
                <c:ptCount val="101"/>
                <c:pt idx="0">
                  <c:v>0</c:v>
                </c:pt>
                <c:pt idx="1">
                  <c:v>252</c:v>
                </c:pt>
                <c:pt idx="2">
                  <c:v>253</c:v>
                </c:pt>
                <c:pt idx="3">
                  <c:v>253.28</c:v>
                </c:pt>
                <c:pt idx="4">
                  <c:v>253.55</c:v>
                </c:pt>
                <c:pt idx="5">
                  <c:v>253.83</c:v>
                </c:pt>
                <c:pt idx="6">
                  <c:v>254.1</c:v>
                </c:pt>
                <c:pt idx="7">
                  <c:v>254.38</c:v>
                </c:pt>
                <c:pt idx="8">
                  <c:v>254.65</c:v>
                </c:pt>
                <c:pt idx="9">
                  <c:v>254.93</c:v>
                </c:pt>
                <c:pt idx="10">
                  <c:v>255.2</c:v>
                </c:pt>
                <c:pt idx="11">
                  <c:v>255.48</c:v>
                </c:pt>
                <c:pt idx="12">
                  <c:v>255.76</c:v>
                </c:pt>
                <c:pt idx="13">
                  <c:v>256.02999999999997</c:v>
                </c:pt>
                <c:pt idx="14">
                  <c:v>256.31</c:v>
                </c:pt>
                <c:pt idx="15">
                  <c:v>256.58</c:v>
                </c:pt>
                <c:pt idx="16">
                  <c:v>256.86</c:v>
                </c:pt>
                <c:pt idx="17">
                  <c:v>257.13</c:v>
                </c:pt>
                <c:pt idx="18">
                  <c:v>257.41000000000003</c:v>
                </c:pt>
                <c:pt idx="19">
                  <c:v>257.68</c:v>
                </c:pt>
                <c:pt idx="20">
                  <c:v>257.95999999999998</c:v>
                </c:pt>
                <c:pt idx="21">
                  <c:v>258.23</c:v>
                </c:pt>
                <c:pt idx="22">
                  <c:v>258.51</c:v>
                </c:pt>
                <c:pt idx="23">
                  <c:v>258.79000000000002</c:v>
                </c:pt>
                <c:pt idx="24">
                  <c:v>259.06</c:v>
                </c:pt>
                <c:pt idx="25">
                  <c:v>259.33999999999997</c:v>
                </c:pt>
                <c:pt idx="26">
                  <c:v>259.61</c:v>
                </c:pt>
                <c:pt idx="27">
                  <c:v>259.89</c:v>
                </c:pt>
                <c:pt idx="28">
                  <c:v>260.16000000000003</c:v>
                </c:pt>
                <c:pt idx="29">
                  <c:v>260.44</c:v>
                </c:pt>
                <c:pt idx="30">
                  <c:v>260.70999999999998</c:v>
                </c:pt>
                <c:pt idx="31">
                  <c:v>260.99</c:v>
                </c:pt>
                <c:pt idx="32">
                  <c:v>261.27</c:v>
                </c:pt>
                <c:pt idx="33">
                  <c:v>261.54000000000002</c:v>
                </c:pt>
                <c:pt idx="34">
                  <c:v>261.82</c:v>
                </c:pt>
                <c:pt idx="35">
                  <c:v>262.08999999999997</c:v>
                </c:pt>
                <c:pt idx="36">
                  <c:v>262.37</c:v>
                </c:pt>
                <c:pt idx="37">
                  <c:v>262.64</c:v>
                </c:pt>
                <c:pt idx="38">
                  <c:v>262.92</c:v>
                </c:pt>
                <c:pt idx="39">
                  <c:v>263.19</c:v>
                </c:pt>
                <c:pt idx="40">
                  <c:v>263.47000000000003</c:v>
                </c:pt>
                <c:pt idx="41">
                  <c:v>263.74</c:v>
                </c:pt>
                <c:pt idx="42">
                  <c:v>264.02</c:v>
                </c:pt>
                <c:pt idx="43">
                  <c:v>264.3</c:v>
                </c:pt>
                <c:pt idx="44">
                  <c:v>264.57</c:v>
                </c:pt>
                <c:pt idx="45">
                  <c:v>264.85000000000002</c:v>
                </c:pt>
                <c:pt idx="46">
                  <c:v>265.12</c:v>
                </c:pt>
                <c:pt idx="47">
                  <c:v>265.39999999999998</c:v>
                </c:pt>
                <c:pt idx="48">
                  <c:v>265.67</c:v>
                </c:pt>
                <c:pt idx="49">
                  <c:v>265.95</c:v>
                </c:pt>
                <c:pt idx="50">
                  <c:v>266.22000000000003</c:v>
                </c:pt>
                <c:pt idx="51">
                  <c:v>266.5</c:v>
                </c:pt>
                <c:pt idx="52">
                  <c:v>266.77999999999997</c:v>
                </c:pt>
                <c:pt idx="53">
                  <c:v>267.05</c:v>
                </c:pt>
                <c:pt idx="54">
                  <c:v>267.33</c:v>
                </c:pt>
                <c:pt idx="55">
                  <c:v>267.60000000000002</c:v>
                </c:pt>
                <c:pt idx="56">
                  <c:v>267.88</c:v>
                </c:pt>
                <c:pt idx="57">
                  <c:v>268.14999999999998</c:v>
                </c:pt>
                <c:pt idx="58">
                  <c:v>268.43</c:v>
                </c:pt>
                <c:pt idx="59">
                  <c:v>268.7</c:v>
                </c:pt>
                <c:pt idx="60">
                  <c:v>268.98</c:v>
                </c:pt>
                <c:pt idx="61">
                  <c:v>269.26</c:v>
                </c:pt>
                <c:pt idx="62">
                  <c:v>269.52999999999997</c:v>
                </c:pt>
                <c:pt idx="63">
                  <c:v>269.81</c:v>
                </c:pt>
                <c:pt idx="64">
                  <c:v>270.08</c:v>
                </c:pt>
                <c:pt idx="65">
                  <c:v>270.36</c:v>
                </c:pt>
                <c:pt idx="66">
                  <c:v>270.63</c:v>
                </c:pt>
                <c:pt idx="67">
                  <c:v>270.91000000000003</c:v>
                </c:pt>
                <c:pt idx="68">
                  <c:v>271.18</c:v>
                </c:pt>
                <c:pt idx="69">
                  <c:v>271.45999999999998</c:v>
                </c:pt>
                <c:pt idx="70">
                  <c:v>271.73</c:v>
                </c:pt>
                <c:pt idx="71">
                  <c:v>272.01</c:v>
                </c:pt>
                <c:pt idx="72">
                  <c:v>272.29000000000002</c:v>
                </c:pt>
                <c:pt idx="73">
                  <c:v>272.56</c:v>
                </c:pt>
                <c:pt idx="74">
                  <c:v>272.83999999999997</c:v>
                </c:pt>
                <c:pt idx="75">
                  <c:v>273.11</c:v>
                </c:pt>
                <c:pt idx="76">
                  <c:v>273.39</c:v>
                </c:pt>
                <c:pt idx="77">
                  <c:v>273.66000000000003</c:v>
                </c:pt>
                <c:pt idx="78">
                  <c:v>273.94</c:v>
                </c:pt>
                <c:pt idx="79">
                  <c:v>274.20999999999998</c:v>
                </c:pt>
                <c:pt idx="80">
                  <c:v>274.49</c:v>
                </c:pt>
                <c:pt idx="81">
                  <c:v>274.77</c:v>
                </c:pt>
                <c:pt idx="82">
                  <c:v>275.04000000000002</c:v>
                </c:pt>
                <c:pt idx="83">
                  <c:v>275.32</c:v>
                </c:pt>
                <c:pt idx="84">
                  <c:v>275.58999999999997</c:v>
                </c:pt>
                <c:pt idx="85">
                  <c:v>275.87</c:v>
                </c:pt>
                <c:pt idx="86">
                  <c:v>276.14</c:v>
                </c:pt>
                <c:pt idx="87">
                  <c:v>276.42</c:v>
                </c:pt>
                <c:pt idx="88">
                  <c:v>276.69</c:v>
                </c:pt>
                <c:pt idx="89">
                  <c:v>276.97000000000003</c:v>
                </c:pt>
                <c:pt idx="90">
                  <c:v>277.24</c:v>
                </c:pt>
                <c:pt idx="91">
                  <c:v>277.52</c:v>
                </c:pt>
                <c:pt idx="92">
                  <c:v>277.8</c:v>
                </c:pt>
                <c:pt idx="93">
                  <c:v>278.07</c:v>
                </c:pt>
                <c:pt idx="94">
                  <c:v>278.35000000000002</c:v>
                </c:pt>
                <c:pt idx="95">
                  <c:v>278.62</c:v>
                </c:pt>
                <c:pt idx="96">
                  <c:v>278.89999999999998</c:v>
                </c:pt>
                <c:pt idx="97">
                  <c:v>279.17</c:v>
                </c:pt>
                <c:pt idx="98">
                  <c:v>279.45</c:v>
                </c:pt>
                <c:pt idx="99">
                  <c:v>279.72000000000003</c:v>
                </c:pt>
                <c:pt idx="100">
                  <c:v>280</c:v>
                </c:pt>
              </c:numCache>
            </c:numRef>
          </c:xVal>
          <c:yVal>
            <c:numRef>
              <c:f>Sheet1!$B$3:$B$103</c:f>
              <c:numCache>
                <c:formatCode>_(* #,##0_);_(* \(#,##0\);_(* "-"??_);_(@_)</c:formatCode>
                <c:ptCount val="101"/>
                <c:pt idx="0">
                  <c:v>9052</c:v>
                </c:pt>
                <c:pt idx="1">
                  <c:v>9052</c:v>
                </c:pt>
                <c:pt idx="2">
                  <c:v>3516.11</c:v>
                </c:pt>
                <c:pt idx="3">
                  <c:v>3479.58</c:v>
                </c:pt>
                <c:pt idx="4">
                  <c:v>3443.05</c:v>
                </c:pt>
                <c:pt idx="5">
                  <c:v>3406.51</c:v>
                </c:pt>
                <c:pt idx="6">
                  <c:v>3369.33</c:v>
                </c:pt>
                <c:pt idx="7">
                  <c:v>3331.04</c:v>
                </c:pt>
                <c:pt idx="8">
                  <c:v>3292.75</c:v>
                </c:pt>
                <c:pt idx="9">
                  <c:v>3254.46</c:v>
                </c:pt>
                <c:pt idx="10">
                  <c:v>3215.01</c:v>
                </c:pt>
                <c:pt idx="11">
                  <c:v>3175.16</c:v>
                </c:pt>
                <c:pt idx="12">
                  <c:v>3135.31</c:v>
                </c:pt>
                <c:pt idx="13">
                  <c:v>3095.32</c:v>
                </c:pt>
                <c:pt idx="14">
                  <c:v>3054.13</c:v>
                </c:pt>
                <c:pt idx="15">
                  <c:v>3012.95</c:v>
                </c:pt>
                <c:pt idx="16">
                  <c:v>2971.77</c:v>
                </c:pt>
                <c:pt idx="17">
                  <c:v>2930.06</c:v>
                </c:pt>
                <c:pt idx="18">
                  <c:v>2887.8</c:v>
                </c:pt>
                <c:pt idx="19">
                  <c:v>2845.54</c:v>
                </c:pt>
                <c:pt idx="20">
                  <c:v>2803.28</c:v>
                </c:pt>
                <c:pt idx="21">
                  <c:v>2760.33</c:v>
                </c:pt>
                <c:pt idx="22">
                  <c:v>2717.27</c:v>
                </c:pt>
                <c:pt idx="23">
                  <c:v>2674.2</c:v>
                </c:pt>
                <c:pt idx="24">
                  <c:v>2631.02</c:v>
                </c:pt>
                <c:pt idx="25">
                  <c:v>2587.44</c:v>
                </c:pt>
                <c:pt idx="26">
                  <c:v>2543.87</c:v>
                </c:pt>
                <c:pt idx="27">
                  <c:v>2500.29</c:v>
                </c:pt>
                <c:pt idx="28">
                  <c:v>2456.59</c:v>
                </c:pt>
                <c:pt idx="29">
                  <c:v>2412.81</c:v>
                </c:pt>
                <c:pt idx="30">
                  <c:v>2369.02</c:v>
                </c:pt>
                <c:pt idx="31">
                  <c:v>2325.2399999999998</c:v>
                </c:pt>
                <c:pt idx="32">
                  <c:v>2281.5500000000002</c:v>
                </c:pt>
                <c:pt idx="33">
                  <c:v>2237.87</c:v>
                </c:pt>
                <c:pt idx="34">
                  <c:v>2194.1799999999998</c:v>
                </c:pt>
                <c:pt idx="35">
                  <c:v>2150.63</c:v>
                </c:pt>
                <c:pt idx="36">
                  <c:v>2107.35</c:v>
                </c:pt>
                <c:pt idx="37">
                  <c:v>2064.0700000000002</c:v>
                </c:pt>
                <c:pt idx="38">
                  <c:v>2020.79</c:v>
                </c:pt>
                <c:pt idx="39">
                  <c:v>1978</c:v>
                </c:pt>
                <c:pt idx="40">
                  <c:v>1935.42</c:v>
                </c:pt>
                <c:pt idx="41">
                  <c:v>1892.85</c:v>
                </c:pt>
                <c:pt idx="42">
                  <c:v>1850.34</c:v>
                </c:pt>
                <c:pt idx="43">
                  <c:v>1808.75</c:v>
                </c:pt>
                <c:pt idx="44">
                  <c:v>1767.15</c:v>
                </c:pt>
                <c:pt idx="45">
                  <c:v>1725.56</c:v>
                </c:pt>
                <c:pt idx="46">
                  <c:v>1684.52</c:v>
                </c:pt>
                <c:pt idx="47">
                  <c:v>1644.17</c:v>
                </c:pt>
                <c:pt idx="48">
                  <c:v>1603.82</c:v>
                </c:pt>
                <c:pt idx="49">
                  <c:v>1563.47</c:v>
                </c:pt>
                <c:pt idx="50">
                  <c:v>1524.33</c:v>
                </c:pt>
                <c:pt idx="51">
                  <c:v>1485.46</c:v>
                </c:pt>
                <c:pt idx="52">
                  <c:v>1446.6</c:v>
                </c:pt>
                <c:pt idx="53">
                  <c:v>1408.04</c:v>
                </c:pt>
                <c:pt idx="54">
                  <c:v>1370.87</c:v>
                </c:pt>
                <c:pt idx="55">
                  <c:v>1333.69</c:v>
                </c:pt>
                <c:pt idx="56">
                  <c:v>1296.52</c:v>
                </c:pt>
                <c:pt idx="57">
                  <c:v>1260.3800000000001</c:v>
                </c:pt>
                <c:pt idx="58">
                  <c:v>1225.07</c:v>
                </c:pt>
                <c:pt idx="59">
                  <c:v>1189.77</c:v>
                </c:pt>
                <c:pt idx="60">
                  <c:v>1154.46</c:v>
                </c:pt>
                <c:pt idx="61">
                  <c:v>1121.01</c:v>
                </c:pt>
                <c:pt idx="62">
                  <c:v>1087.71</c:v>
                </c:pt>
                <c:pt idx="63">
                  <c:v>1054.4100000000001</c:v>
                </c:pt>
                <c:pt idx="64">
                  <c:v>1021.74</c:v>
                </c:pt>
                <c:pt idx="65">
                  <c:v>990.55</c:v>
                </c:pt>
                <c:pt idx="66">
                  <c:v>959.36</c:v>
                </c:pt>
                <c:pt idx="67">
                  <c:v>928.18</c:v>
                </c:pt>
                <c:pt idx="68">
                  <c:v>898.45</c:v>
                </c:pt>
                <c:pt idx="69">
                  <c:v>869.45</c:v>
                </c:pt>
                <c:pt idx="70">
                  <c:v>840.44</c:v>
                </c:pt>
                <c:pt idx="71">
                  <c:v>811.52</c:v>
                </c:pt>
                <c:pt idx="72">
                  <c:v>784.74</c:v>
                </c:pt>
                <c:pt idx="73">
                  <c:v>757.96</c:v>
                </c:pt>
                <c:pt idx="74">
                  <c:v>731.18</c:v>
                </c:pt>
                <c:pt idx="75">
                  <c:v>705.31</c:v>
                </c:pt>
                <c:pt idx="76">
                  <c:v>680.75</c:v>
                </c:pt>
                <c:pt idx="77">
                  <c:v>656.19</c:v>
                </c:pt>
                <c:pt idx="78">
                  <c:v>631.64</c:v>
                </c:pt>
                <c:pt idx="79">
                  <c:v>608.79</c:v>
                </c:pt>
                <c:pt idx="80">
                  <c:v>586.42999999999995</c:v>
                </c:pt>
                <c:pt idx="81">
                  <c:v>564.07000000000005</c:v>
                </c:pt>
                <c:pt idx="82">
                  <c:v>542.02</c:v>
                </c:pt>
                <c:pt idx="83">
                  <c:v>521.80999999999995</c:v>
                </c:pt>
                <c:pt idx="84">
                  <c:v>501.59</c:v>
                </c:pt>
                <c:pt idx="85">
                  <c:v>481.37</c:v>
                </c:pt>
                <c:pt idx="86">
                  <c:v>462.23</c:v>
                </c:pt>
                <c:pt idx="87">
                  <c:v>444.08</c:v>
                </c:pt>
                <c:pt idx="88">
                  <c:v>425.93</c:v>
                </c:pt>
                <c:pt idx="89">
                  <c:v>407.78</c:v>
                </c:pt>
                <c:pt idx="90">
                  <c:v>391.37</c:v>
                </c:pt>
                <c:pt idx="91">
                  <c:v>375.19</c:v>
                </c:pt>
                <c:pt idx="92">
                  <c:v>359.01</c:v>
                </c:pt>
                <c:pt idx="93">
                  <c:v>343.31</c:v>
                </c:pt>
                <c:pt idx="94">
                  <c:v>328.99</c:v>
                </c:pt>
                <c:pt idx="95">
                  <c:v>314.66000000000003</c:v>
                </c:pt>
                <c:pt idx="96">
                  <c:v>300.33</c:v>
                </c:pt>
                <c:pt idx="97">
                  <c:v>287.10000000000002</c:v>
                </c:pt>
                <c:pt idx="98">
                  <c:v>274.51</c:v>
                </c:pt>
                <c:pt idx="99">
                  <c:v>261.91000000000003</c:v>
                </c:pt>
                <c:pt idx="100">
                  <c:v>249.32</c:v>
                </c:pt>
              </c:numCache>
            </c:numRef>
          </c:yVal>
          <c:smooth val="0"/>
          <c:extLst>
            <c:ext xmlns:c16="http://schemas.microsoft.com/office/drawing/2014/chart" uri="{C3380CC4-5D6E-409C-BE32-E72D297353CC}">
              <c16:uniqueId val="{00000000-1754-43B3-ADBD-7DF3BB1C42FA}"/>
            </c:ext>
          </c:extLst>
        </c:ser>
        <c:ser>
          <c:idx val="1"/>
          <c:order val="1"/>
          <c:tx>
            <c:strRef>
              <c:f>Sheet1!$C$1</c:f>
              <c:strCache>
                <c:ptCount val="1"/>
                <c:pt idx="0">
                  <c:v> RRS </c:v>
                </c:pt>
              </c:strCache>
            </c:strRef>
          </c:tx>
          <c:spPr>
            <a:ln w="19050" cap="rnd">
              <a:solidFill>
                <a:schemeClr val="accent2"/>
              </a:solidFill>
              <a:round/>
            </a:ln>
            <a:effectLst/>
          </c:spPr>
          <c:marker>
            <c:symbol val="none"/>
          </c:marker>
          <c:xVal>
            <c:numRef>
              <c:f>Sheet1!$C$3:$C$103</c:f>
              <c:numCache>
                <c:formatCode>_(* #,##0_);_(* \(#,##0\);_(* "-"??_);_(@_)</c:formatCode>
                <c:ptCount val="101"/>
                <c:pt idx="0">
                  <c:v>0</c:v>
                </c:pt>
                <c:pt idx="1">
                  <c:v>2351</c:v>
                </c:pt>
                <c:pt idx="2">
                  <c:v>2352</c:v>
                </c:pt>
                <c:pt idx="3">
                  <c:v>2356.5700000000002</c:v>
                </c:pt>
                <c:pt idx="4">
                  <c:v>2361.14</c:v>
                </c:pt>
                <c:pt idx="5">
                  <c:v>2365.71</c:v>
                </c:pt>
                <c:pt idx="6">
                  <c:v>2370.29</c:v>
                </c:pt>
                <c:pt idx="7">
                  <c:v>2374.86</c:v>
                </c:pt>
                <c:pt idx="8">
                  <c:v>2379.4299999999998</c:v>
                </c:pt>
                <c:pt idx="9">
                  <c:v>2384</c:v>
                </c:pt>
                <c:pt idx="10">
                  <c:v>2388.5700000000002</c:v>
                </c:pt>
                <c:pt idx="11">
                  <c:v>2393.14</c:v>
                </c:pt>
                <c:pt idx="12">
                  <c:v>2397.71</c:v>
                </c:pt>
                <c:pt idx="13">
                  <c:v>2402.29</c:v>
                </c:pt>
                <c:pt idx="14">
                  <c:v>2406.86</c:v>
                </c:pt>
                <c:pt idx="15">
                  <c:v>2411.4299999999998</c:v>
                </c:pt>
                <c:pt idx="16">
                  <c:v>2416</c:v>
                </c:pt>
                <c:pt idx="17">
                  <c:v>2420.5700000000002</c:v>
                </c:pt>
                <c:pt idx="18">
                  <c:v>2425.14</c:v>
                </c:pt>
                <c:pt idx="19">
                  <c:v>2429.71</c:v>
                </c:pt>
                <c:pt idx="20">
                  <c:v>2434.29</c:v>
                </c:pt>
                <c:pt idx="21">
                  <c:v>2438.86</c:v>
                </c:pt>
                <c:pt idx="22">
                  <c:v>2443.4299999999998</c:v>
                </c:pt>
                <c:pt idx="23">
                  <c:v>2448</c:v>
                </c:pt>
                <c:pt idx="24">
                  <c:v>2452.5700000000002</c:v>
                </c:pt>
                <c:pt idx="25">
                  <c:v>2457.14</c:v>
                </c:pt>
                <c:pt idx="26">
                  <c:v>2461.71</c:v>
                </c:pt>
                <c:pt idx="27">
                  <c:v>2466.29</c:v>
                </c:pt>
                <c:pt idx="28">
                  <c:v>2470.86</c:v>
                </c:pt>
                <c:pt idx="29">
                  <c:v>2475.4299999999998</c:v>
                </c:pt>
                <c:pt idx="30">
                  <c:v>2480</c:v>
                </c:pt>
                <c:pt idx="31">
                  <c:v>2484.5700000000002</c:v>
                </c:pt>
                <c:pt idx="32">
                  <c:v>2489.14</c:v>
                </c:pt>
                <c:pt idx="33">
                  <c:v>2493.71</c:v>
                </c:pt>
                <c:pt idx="34">
                  <c:v>2498.29</c:v>
                </c:pt>
                <c:pt idx="35">
                  <c:v>2502.86</c:v>
                </c:pt>
                <c:pt idx="36">
                  <c:v>2507.4299999999998</c:v>
                </c:pt>
                <c:pt idx="37">
                  <c:v>2512</c:v>
                </c:pt>
                <c:pt idx="38">
                  <c:v>2516.5700000000002</c:v>
                </c:pt>
                <c:pt idx="39">
                  <c:v>2521.14</c:v>
                </c:pt>
                <c:pt idx="40">
                  <c:v>2525.71</c:v>
                </c:pt>
                <c:pt idx="41">
                  <c:v>2530.29</c:v>
                </c:pt>
                <c:pt idx="42">
                  <c:v>2534.86</c:v>
                </c:pt>
                <c:pt idx="43">
                  <c:v>2539.4299999999998</c:v>
                </c:pt>
                <c:pt idx="44">
                  <c:v>2544</c:v>
                </c:pt>
                <c:pt idx="45">
                  <c:v>2548.5700000000002</c:v>
                </c:pt>
                <c:pt idx="46">
                  <c:v>2553.14</c:v>
                </c:pt>
                <c:pt idx="47">
                  <c:v>2557.71</c:v>
                </c:pt>
                <c:pt idx="48">
                  <c:v>2562.29</c:v>
                </c:pt>
                <c:pt idx="49">
                  <c:v>2566.86</c:v>
                </c:pt>
                <c:pt idx="50">
                  <c:v>2571.4299999999998</c:v>
                </c:pt>
                <c:pt idx="51">
                  <c:v>2576</c:v>
                </c:pt>
                <c:pt idx="52">
                  <c:v>2580.5700000000002</c:v>
                </c:pt>
                <c:pt idx="53">
                  <c:v>2585.14</c:v>
                </c:pt>
                <c:pt idx="54">
                  <c:v>2589.71</c:v>
                </c:pt>
                <c:pt idx="55">
                  <c:v>2594.29</c:v>
                </c:pt>
                <c:pt idx="56">
                  <c:v>2598.86</c:v>
                </c:pt>
                <c:pt idx="57">
                  <c:v>2603.4299999999998</c:v>
                </c:pt>
                <c:pt idx="58">
                  <c:v>2608</c:v>
                </c:pt>
                <c:pt idx="59">
                  <c:v>2612.5700000000002</c:v>
                </c:pt>
                <c:pt idx="60">
                  <c:v>2617.14</c:v>
                </c:pt>
                <c:pt idx="61">
                  <c:v>2621.71</c:v>
                </c:pt>
                <c:pt idx="62">
                  <c:v>2626.29</c:v>
                </c:pt>
                <c:pt idx="63">
                  <c:v>2630.86</c:v>
                </c:pt>
                <c:pt idx="64">
                  <c:v>2635.43</c:v>
                </c:pt>
                <c:pt idx="65">
                  <c:v>2640</c:v>
                </c:pt>
                <c:pt idx="66">
                  <c:v>2644.57</c:v>
                </c:pt>
                <c:pt idx="67">
                  <c:v>2649.14</c:v>
                </c:pt>
                <c:pt idx="68">
                  <c:v>2653.71</c:v>
                </c:pt>
                <c:pt idx="69">
                  <c:v>2658.29</c:v>
                </c:pt>
                <c:pt idx="70">
                  <c:v>2662.86</c:v>
                </c:pt>
                <c:pt idx="71">
                  <c:v>2667.43</c:v>
                </c:pt>
                <c:pt idx="72">
                  <c:v>2672</c:v>
                </c:pt>
                <c:pt idx="73">
                  <c:v>2676.57</c:v>
                </c:pt>
                <c:pt idx="74">
                  <c:v>2681.14</c:v>
                </c:pt>
                <c:pt idx="75">
                  <c:v>2685.71</c:v>
                </c:pt>
                <c:pt idx="76">
                  <c:v>2690.29</c:v>
                </c:pt>
                <c:pt idx="77">
                  <c:v>2694.86</c:v>
                </c:pt>
                <c:pt idx="78">
                  <c:v>2699.43</c:v>
                </c:pt>
                <c:pt idx="79">
                  <c:v>2704</c:v>
                </c:pt>
                <c:pt idx="80">
                  <c:v>2708.57</c:v>
                </c:pt>
                <c:pt idx="81">
                  <c:v>2713.14</c:v>
                </c:pt>
                <c:pt idx="82">
                  <c:v>2717.71</c:v>
                </c:pt>
                <c:pt idx="83">
                  <c:v>2722.29</c:v>
                </c:pt>
                <c:pt idx="84">
                  <c:v>2726.86</c:v>
                </c:pt>
                <c:pt idx="85">
                  <c:v>2731.43</c:v>
                </c:pt>
                <c:pt idx="86">
                  <c:v>2736</c:v>
                </c:pt>
                <c:pt idx="87">
                  <c:v>2740.57</c:v>
                </c:pt>
                <c:pt idx="88">
                  <c:v>2745.14</c:v>
                </c:pt>
                <c:pt idx="89">
                  <c:v>2749.71</c:v>
                </c:pt>
                <c:pt idx="90">
                  <c:v>2754.29</c:v>
                </c:pt>
                <c:pt idx="91">
                  <c:v>2758.86</c:v>
                </c:pt>
                <c:pt idx="92">
                  <c:v>2763.43</c:v>
                </c:pt>
                <c:pt idx="93">
                  <c:v>2768</c:v>
                </c:pt>
                <c:pt idx="94">
                  <c:v>2772.57</c:v>
                </c:pt>
                <c:pt idx="95">
                  <c:v>2777.14</c:v>
                </c:pt>
                <c:pt idx="96">
                  <c:v>2781.71</c:v>
                </c:pt>
                <c:pt idx="97">
                  <c:v>2786.29</c:v>
                </c:pt>
                <c:pt idx="98">
                  <c:v>2790.86</c:v>
                </c:pt>
                <c:pt idx="99">
                  <c:v>2795.43</c:v>
                </c:pt>
                <c:pt idx="100">
                  <c:v>2800</c:v>
                </c:pt>
              </c:numCache>
            </c:numRef>
          </c:xVal>
          <c:yVal>
            <c:numRef>
              <c:f>Sheet1!$D$3:$D$103</c:f>
              <c:numCache>
                <c:formatCode>_(* #,##0_);_(* \(#,##0\);_(* "-"??_);_(@_)</c:formatCode>
                <c:ptCount val="101"/>
                <c:pt idx="0">
                  <c:v>7051</c:v>
                </c:pt>
                <c:pt idx="1">
                  <c:v>7051</c:v>
                </c:pt>
                <c:pt idx="2">
                  <c:v>3514.81</c:v>
                </c:pt>
                <c:pt idx="3">
                  <c:v>3473.98</c:v>
                </c:pt>
                <c:pt idx="4">
                  <c:v>3431.15</c:v>
                </c:pt>
                <c:pt idx="5">
                  <c:v>3387.62</c:v>
                </c:pt>
                <c:pt idx="6">
                  <c:v>3342.04</c:v>
                </c:pt>
                <c:pt idx="7">
                  <c:v>3297.18</c:v>
                </c:pt>
                <c:pt idx="8">
                  <c:v>3251.69</c:v>
                </c:pt>
                <c:pt idx="9">
                  <c:v>3204.16</c:v>
                </c:pt>
                <c:pt idx="10">
                  <c:v>3157.49</c:v>
                </c:pt>
                <c:pt idx="11">
                  <c:v>3110.29</c:v>
                </c:pt>
                <c:pt idx="12">
                  <c:v>3061.06</c:v>
                </c:pt>
                <c:pt idx="13">
                  <c:v>3012.85</c:v>
                </c:pt>
                <c:pt idx="14">
                  <c:v>2964.18</c:v>
                </c:pt>
                <c:pt idx="15">
                  <c:v>2913.55</c:v>
                </c:pt>
                <c:pt idx="16">
                  <c:v>2864.06</c:v>
                </c:pt>
                <c:pt idx="17">
                  <c:v>2814.22</c:v>
                </c:pt>
                <c:pt idx="18">
                  <c:v>2762.49</c:v>
                </c:pt>
                <c:pt idx="19">
                  <c:v>2712.05</c:v>
                </c:pt>
                <c:pt idx="20">
                  <c:v>2661.36</c:v>
                </c:pt>
                <c:pt idx="21">
                  <c:v>2608.87</c:v>
                </c:pt>
                <c:pt idx="22">
                  <c:v>2557.79</c:v>
                </c:pt>
                <c:pt idx="23">
                  <c:v>2506.58</c:v>
                </c:pt>
                <c:pt idx="24">
                  <c:v>2453.67</c:v>
                </c:pt>
                <c:pt idx="25">
                  <c:v>2402.3000000000002</c:v>
                </c:pt>
                <c:pt idx="26">
                  <c:v>2350.91</c:v>
                </c:pt>
                <c:pt idx="27">
                  <c:v>2299.54</c:v>
                </c:pt>
                <c:pt idx="28">
                  <c:v>2248.23</c:v>
                </c:pt>
                <c:pt idx="29">
                  <c:v>2197.0100000000002</c:v>
                </c:pt>
                <c:pt idx="30">
                  <c:v>2144.3200000000002</c:v>
                </c:pt>
                <c:pt idx="31">
                  <c:v>2093.41</c:v>
                </c:pt>
                <c:pt idx="32">
                  <c:v>2042.69</c:v>
                </c:pt>
                <c:pt idx="33">
                  <c:v>1990.65</c:v>
                </c:pt>
                <c:pt idx="34">
                  <c:v>1940.47</c:v>
                </c:pt>
                <c:pt idx="35">
                  <c:v>1890.6</c:v>
                </c:pt>
                <c:pt idx="36">
                  <c:v>1839.54</c:v>
                </c:pt>
                <c:pt idx="37">
                  <c:v>1790.41</c:v>
                </c:pt>
                <c:pt idx="38">
                  <c:v>1741.7</c:v>
                </c:pt>
                <c:pt idx="39">
                  <c:v>1691.93</c:v>
                </c:pt>
                <c:pt idx="40">
                  <c:v>1644.17</c:v>
                </c:pt>
                <c:pt idx="41">
                  <c:v>1596.91</c:v>
                </c:pt>
                <c:pt idx="42">
                  <c:v>1548.95</c:v>
                </c:pt>
                <c:pt idx="43">
                  <c:v>1502.61</c:v>
                </c:pt>
                <c:pt idx="44">
                  <c:v>1457.06</c:v>
                </c:pt>
                <c:pt idx="45">
                  <c:v>1411.35</c:v>
                </c:pt>
                <c:pt idx="46">
                  <c:v>1366.49</c:v>
                </c:pt>
                <c:pt idx="47">
                  <c:v>1322.9</c:v>
                </c:pt>
                <c:pt idx="48">
                  <c:v>1279.6199999999999</c:v>
                </c:pt>
                <c:pt idx="49">
                  <c:v>1236.5</c:v>
                </c:pt>
                <c:pt idx="50">
                  <c:v>1195.06</c:v>
                </c:pt>
                <c:pt idx="51">
                  <c:v>1154.3599999999999</c:v>
                </c:pt>
                <c:pt idx="52">
                  <c:v>1114.43</c:v>
                </c:pt>
                <c:pt idx="53">
                  <c:v>1075.27</c:v>
                </c:pt>
                <c:pt idx="54">
                  <c:v>1036.9000000000001</c:v>
                </c:pt>
                <c:pt idx="55">
                  <c:v>998.17</c:v>
                </c:pt>
                <c:pt idx="56">
                  <c:v>961.44</c:v>
                </c:pt>
                <c:pt idx="57">
                  <c:v>925.53</c:v>
                </c:pt>
                <c:pt idx="58">
                  <c:v>889.36</c:v>
                </c:pt>
                <c:pt idx="59">
                  <c:v>855.14</c:v>
                </c:pt>
                <c:pt idx="60">
                  <c:v>821.76</c:v>
                </c:pt>
                <c:pt idx="61">
                  <c:v>788.21</c:v>
                </c:pt>
                <c:pt idx="62">
                  <c:v>756.54</c:v>
                </c:pt>
                <c:pt idx="63">
                  <c:v>725.71</c:v>
                </c:pt>
                <c:pt idx="64">
                  <c:v>694.81</c:v>
                </c:pt>
                <c:pt idx="65">
                  <c:v>665.7</c:v>
                </c:pt>
                <c:pt idx="66">
                  <c:v>637.42999999999995</c:v>
                </c:pt>
                <c:pt idx="67">
                  <c:v>609.15</c:v>
                </c:pt>
                <c:pt idx="68">
                  <c:v>582.57000000000005</c:v>
                </c:pt>
                <c:pt idx="69">
                  <c:v>556.80999999999995</c:v>
                </c:pt>
                <c:pt idx="70">
                  <c:v>531.11</c:v>
                </c:pt>
                <c:pt idx="71">
                  <c:v>507.01</c:v>
                </c:pt>
                <c:pt idx="72">
                  <c:v>483.7</c:v>
                </c:pt>
                <c:pt idx="73">
                  <c:v>460.5</c:v>
                </c:pt>
                <c:pt idx="74">
                  <c:v>438.78</c:v>
                </c:pt>
                <c:pt idx="75">
                  <c:v>417.84</c:v>
                </c:pt>
                <c:pt idx="76">
                  <c:v>397.65</c:v>
                </c:pt>
                <c:pt idx="77">
                  <c:v>378.2</c:v>
                </c:pt>
                <c:pt idx="78">
                  <c:v>359.48</c:v>
                </c:pt>
                <c:pt idx="79">
                  <c:v>340.92</c:v>
                </c:pt>
                <c:pt idx="80">
                  <c:v>323.64</c:v>
                </c:pt>
                <c:pt idx="81">
                  <c:v>307.04000000000002</c:v>
                </c:pt>
                <c:pt idx="82">
                  <c:v>290.62</c:v>
                </c:pt>
                <c:pt idx="83">
                  <c:v>275.37</c:v>
                </c:pt>
                <c:pt idx="84">
                  <c:v>260.75</c:v>
                </c:pt>
                <c:pt idx="85">
                  <c:v>246.32</c:v>
                </c:pt>
                <c:pt idx="86">
                  <c:v>232.94</c:v>
                </c:pt>
                <c:pt idx="87">
                  <c:v>220.15</c:v>
                </c:pt>
                <c:pt idx="88">
                  <c:v>207.93</c:v>
                </c:pt>
                <c:pt idx="89">
                  <c:v>196.26</c:v>
                </c:pt>
                <c:pt idx="90">
                  <c:v>185.13</c:v>
                </c:pt>
                <c:pt idx="91">
                  <c:v>174.52</c:v>
                </c:pt>
                <c:pt idx="92">
                  <c:v>164.41</c:v>
                </c:pt>
                <c:pt idx="93">
                  <c:v>154.79</c:v>
                </c:pt>
                <c:pt idx="94">
                  <c:v>145.63999999999999</c:v>
                </c:pt>
                <c:pt idx="95">
                  <c:v>136.93</c:v>
                </c:pt>
                <c:pt idx="96">
                  <c:v>128.66999999999999</c:v>
                </c:pt>
                <c:pt idx="97">
                  <c:v>120.83</c:v>
                </c:pt>
                <c:pt idx="98">
                  <c:v>113.39</c:v>
                </c:pt>
                <c:pt idx="99">
                  <c:v>106.34</c:v>
                </c:pt>
                <c:pt idx="100">
                  <c:v>99.66</c:v>
                </c:pt>
              </c:numCache>
            </c:numRef>
          </c:yVal>
          <c:smooth val="0"/>
          <c:extLst>
            <c:ext xmlns:c16="http://schemas.microsoft.com/office/drawing/2014/chart" uri="{C3380CC4-5D6E-409C-BE32-E72D297353CC}">
              <c16:uniqueId val="{00000001-1754-43B3-ADBD-7DF3BB1C42FA}"/>
            </c:ext>
          </c:extLst>
        </c:ser>
        <c:ser>
          <c:idx val="2"/>
          <c:order val="2"/>
          <c:tx>
            <c:strRef>
              <c:f>Sheet1!$E$1</c:f>
              <c:strCache>
                <c:ptCount val="1"/>
                <c:pt idx="0">
                  <c:v> ECRS </c:v>
                </c:pt>
              </c:strCache>
            </c:strRef>
          </c:tx>
          <c:spPr>
            <a:ln w="19050" cap="rnd">
              <a:solidFill>
                <a:schemeClr val="accent3"/>
              </a:solidFill>
              <a:round/>
            </a:ln>
            <a:effectLst/>
          </c:spPr>
          <c:marker>
            <c:symbol val="none"/>
          </c:marker>
          <c:xVal>
            <c:numRef>
              <c:f>Sheet1!$E$3:$E$103</c:f>
              <c:numCache>
                <c:formatCode>_(* #,##0_);_(* \(#,##0\);_(* "-"??_);_(@_)</c:formatCode>
                <c:ptCount val="101"/>
                <c:pt idx="0">
                  <c:v>0</c:v>
                </c:pt>
                <c:pt idx="1">
                  <c:v>387</c:v>
                </c:pt>
                <c:pt idx="2">
                  <c:v>388</c:v>
                </c:pt>
                <c:pt idx="3">
                  <c:v>402.94</c:v>
                </c:pt>
                <c:pt idx="4">
                  <c:v>417.88</c:v>
                </c:pt>
                <c:pt idx="5">
                  <c:v>432.82</c:v>
                </c:pt>
                <c:pt idx="6">
                  <c:v>447.76</c:v>
                </c:pt>
                <c:pt idx="7">
                  <c:v>462.69</c:v>
                </c:pt>
                <c:pt idx="8">
                  <c:v>477.63</c:v>
                </c:pt>
                <c:pt idx="9">
                  <c:v>492.57</c:v>
                </c:pt>
                <c:pt idx="10">
                  <c:v>507.51</c:v>
                </c:pt>
                <c:pt idx="11">
                  <c:v>522.45000000000005</c:v>
                </c:pt>
                <c:pt idx="12">
                  <c:v>537.39</c:v>
                </c:pt>
                <c:pt idx="13">
                  <c:v>552.33000000000004</c:v>
                </c:pt>
                <c:pt idx="14">
                  <c:v>567.27</c:v>
                </c:pt>
                <c:pt idx="15">
                  <c:v>582.20000000000005</c:v>
                </c:pt>
                <c:pt idx="16">
                  <c:v>597.14</c:v>
                </c:pt>
                <c:pt idx="17">
                  <c:v>612.08000000000004</c:v>
                </c:pt>
                <c:pt idx="18">
                  <c:v>627.02</c:v>
                </c:pt>
                <c:pt idx="19">
                  <c:v>641.96</c:v>
                </c:pt>
                <c:pt idx="20">
                  <c:v>656.9</c:v>
                </c:pt>
                <c:pt idx="21">
                  <c:v>671.84</c:v>
                </c:pt>
                <c:pt idx="22">
                  <c:v>686.78</c:v>
                </c:pt>
                <c:pt idx="23">
                  <c:v>701.71</c:v>
                </c:pt>
                <c:pt idx="24">
                  <c:v>716.65</c:v>
                </c:pt>
                <c:pt idx="25">
                  <c:v>731.59</c:v>
                </c:pt>
                <c:pt idx="26">
                  <c:v>746.53</c:v>
                </c:pt>
                <c:pt idx="27">
                  <c:v>761.47</c:v>
                </c:pt>
                <c:pt idx="28">
                  <c:v>776.41</c:v>
                </c:pt>
                <c:pt idx="29">
                  <c:v>791.35</c:v>
                </c:pt>
                <c:pt idx="30">
                  <c:v>806.29</c:v>
                </c:pt>
                <c:pt idx="31">
                  <c:v>821.22</c:v>
                </c:pt>
                <c:pt idx="32">
                  <c:v>836.16</c:v>
                </c:pt>
                <c:pt idx="33">
                  <c:v>851.1</c:v>
                </c:pt>
                <c:pt idx="34">
                  <c:v>866.04</c:v>
                </c:pt>
                <c:pt idx="35">
                  <c:v>880.98</c:v>
                </c:pt>
                <c:pt idx="36">
                  <c:v>895.92</c:v>
                </c:pt>
                <c:pt idx="37">
                  <c:v>910.86</c:v>
                </c:pt>
                <c:pt idx="38">
                  <c:v>925.8</c:v>
                </c:pt>
                <c:pt idx="39">
                  <c:v>940.73</c:v>
                </c:pt>
                <c:pt idx="40">
                  <c:v>955.67</c:v>
                </c:pt>
                <c:pt idx="41">
                  <c:v>970.61</c:v>
                </c:pt>
                <c:pt idx="42">
                  <c:v>985.55</c:v>
                </c:pt>
                <c:pt idx="43">
                  <c:v>1000.49</c:v>
                </c:pt>
                <c:pt idx="44">
                  <c:v>1015.43</c:v>
                </c:pt>
                <c:pt idx="45">
                  <c:v>1030.3699999999999</c:v>
                </c:pt>
                <c:pt idx="46">
                  <c:v>1045.31</c:v>
                </c:pt>
                <c:pt idx="47">
                  <c:v>1060.24</c:v>
                </c:pt>
                <c:pt idx="48">
                  <c:v>1075.18</c:v>
                </c:pt>
                <c:pt idx="49">
                  <c:v>1090.1199999999999</c:v>
                </c:pt>
                <c:pt idx="50">
                  <c:v>1105.06</c:v>
                </c:pt>
                <c:pt idx="51">
                  <c:v>1120</c:v>
                </c:pt>
                <c:pt idx="52">
                  <c:v>1134.94</c:v>
                </c:pt>
                <c:pt idx="53">
                  <c:v>1149.8800000000001</c:v>
                </c:pt>
                <c:pt idx="54">
                  <c:v>1164.82</c:v>
                </c:pt>
                <c:pt idx="55">
                  <c:v>1179.76</c:v>
                </c:pt>
                <c:pt idx="56">
                  <c:v>1194.69</c:v>
                </c:pt>
                <c:pt idx="57">
                  <c:v>1209.6300000000001</c:v>
                </c:pt>
                <c:pt idx="58">
                  <c:v>1224.57</c:v>
                </c:pt>
                <c:pt idx="59">
                  <c:v>1239.51</c:v>
                </c:pt>
                <c:pt idx="60">
                  <c:v>1254.45</c:v>
                </c:pt>
                <c:pt idx="61">
                  <c:v>1269.3900000000001</c:v>
                </c:pt>
                <c:pt idx="62">
                  <c:v>1284.33</c:v>
                </c:pt>
                <c:pt idx="63">
                  <c:v>1299.27</c:v>
                </c:pt>
                <c:pt idx="64">
                  <c:v>1314.2</c:v>
                </c:pt>
                <c:pt idx="65">
                  <c:v>1329.14</c:v>
                </c:pt>
                <c:pt idx="66">
                  <c:v>1344.08</c:v>
                </c:pt>
                <c:pt idx="67">
                  <c:v>1359.02</c:v>
                </c:pt>
                <c:pt idx="68">
                  <c:v>1373.96</c:v>
                </c:pt>
                <c:pt idx="69">
                  <c:v>1388.9</c:v>
                </c:pt>
                <c:pt idx="70">
                  <c:v>1403.84</c:v>
                </c:pt>
                <c:pt idx="71">
                  <c:v>1418.78</c:v>
                </c:pt>
                <c:pt idx="72">
                  <c:v>1433.71</c:v>
                </c:pt>
                <c:pt idx="73">
                  <c:v>1448.65</c:v>
                </c:pt>
                <c:pt idx="74">
                  <c:v>1463.59</c:v>
                </c:pt>
                <c:pt idx="75">
                  <c:v>1478.53</c:v>
                </c:pt>
                <c:pt idx="76">
                  <c:v>1493.47</c:v>
                </c:pt>
                <c:pt idx="77">
                  <c:v>1508.41</c:v>
                </c:pt>
                <c:pt idx="78">
                  <c:v>1523.35</c:v>
                </c:pt>
                <c:pt idx="79">
                  <c:v>1538.29</c:v>
                </c:pt>
                <c:pt idx="80">
                  <c:v>1553.22</c:v>
                </c:pt>
                <c:pt idx="81">
                  <c:v>1568.16</c:v>
                </c:pt>
                <c:pt idx="82">
                  <c:v>1583.1</c:v>
                </c:pt>
                <c:pt idx="83">
                  <c:v>1598.04</c:v>
                </c:pt>
                <c:pt idx="84">
                  <c:v>1612.98</c:v>
                </c:pt>
                <c:pt idx="85">
                  <c:v>1627.92</c:v>
                </c:pt>
                <c:pt idx="86">
                  <c:v>1642.86</c:v>
                </c:pt>
                <c:pt idx="87">
                  <c:v>1657.8</c:v>
                </c:pt>
                <c:pt idx="88">
                  <c:v>1672.73</c:v>
                </c:pt>
                <c:pt idx="89">
                  <c:v>1687.67</c:v>
                </c:pt>
                <c:pt idx="90">
                  <c:v>1702.61</c:v>
                </c:pt>
                <c:pt idx="91">
                  <c:v>1717.55</c:v>
                </c:pt>
                <c:pt idx="92">
                  <c:v>1732.49</c:v>
                </c:pt>
                <c:pt idx="93">
                  <c:v>1747.43</c:v>
                </c:pt>
                <c:pt idx="94">
                  <c:v>1762.37</c:v>
                </c:pt>
                <c:pt idx="95">
                  <c:v>1777.31</c:v>
                </c:pt>
                <c:pt idx="96">
                  <c:v>1792.24</c:v>
                </c:pt>
                <c:pt idx="97">
                  <c:v>1807.18</c:v>
                </c:pt>
                <c:pt idx="98">
                  <c:v>1822.12</c:v>
                </c:pt>
                <c:pt idx="99">
                  <c:v>1837.06</c:v>
                </c:pt>
                <c:pt idx="100">
                  <c:v>1852</c:v>
                </c:pt>
              </c:numCache>
            </c:numRef>
          </c:xVal>
          <c:yVal>
            <c:numRef>
              <c:f>Sheet1!$F$3:$F$103</c:f>
              <c:numCache>
                <c:formatCode>_(* #,##0_);_(* \(#,##0\);_(* "-"??_);_(@_)</c:formatCode>
                <c:ptCount val="101"/>
                <c:pt idx="0">
                  <c:v>5050</c:v>
                </c:pt>
                <c:pt idx="1">
                  <c:v>5050</c:v>
                </c:pt>
                <c:pt idx="2">
                  <c:v>3513.5</c:v>
                </c:pt>
                <c:pt idx="3">
                  <c:v>3467.59</c:v>
                </c:pt>
                <c:pt idx="4">
                  <c:v>3420.83</c:v>
                </c:pt>
                <c:pt idx="5">
                  <c:v>3371.89</c:v>
                </c:pt>
                <c:pt idx="6">
                  <c:v>3323.52</c:v>
                </c:pt>
                <c:pt idx="7">
                  <c:v>3274.39</c:v>
                </c:pt>
                <c:pt idx="8">
                  <c:v>3223.11</c:v>
                </c:pt>
                <c:pt idx="9">
                  <c:v>3172.56</c:v>
                </c:pt>
                <c:pt idx="10">
                  <c:v>3121.35</c:v>
                </c:pt>
                <c:pt idx="11">
                  <c:v>3068.04</c:v>
                </c:pt>
                <c:pt idx="12">
                  <c:v>3015.63</c:v>
                </c:pt>
                <c:pt idx="13">
                  <c:v>2962.68</c:v>
                </c:pt>
                <c:pt idx="14">
                  <c:v>2907.7</c:v>
                </c:pt>
                <c:pt idx="15">
                  <c:v>2853.79</c:v>
                </c:pt>
                <c:pt idx="16">
                  <c:v>2799.25</c:v>
                </c:pt>
                <c:pt idx="17">
                  <c:v>2743.22</c:v>
                </c:pt>
                <c:pt idx="18">
                  <c:v>2688.22</c:v>
                </c:pt>
                <c:pt idx="19">
                  <c:v>2631.29</c:v>
                </c:pt>
                <c:pt idx="20">
                  <c:v>2575.69</c:v>
                </c:pt>
                <c:pt idx="21">
                  <c:v>2519.91</c:v>
                </c:pt>
                <c:pt idx="22">
                  <c:v>2462.41</c:v>
                </c:pt>
                <c:pt idx="23">
                  <c:v>2406.4299999999998</c:v>
                </c:pt>
                <c:pt idx="24">
                  <c:v>2350.42</c:v>
                </c:pt>
                <c:pt idx="25">
                  <c:v>2291.88</c:v>
                </c:pt>
                <c:pt idx="26">
                  <c:v>2236.0700000000002</c:v>
                </c:pt>
                <c:pt idx="27">
                  <c:v>2180.37</c:v>
                </c:pt>
                <c:pt idx="28">
                  <c:v>2123.2600000000002</c:v>
                </c:pt>
                <c:pt idx="29">
                  <c:v>2067.96</c:v>
                </c:pt>
                <c:pt idx="30">
                  <c:v>2012.92</c:v>
                </c:pt>
                <c:pt idx="31">
                  <c:v>1956.63</c:v>
                </c:pt>
                <c:pt idx="32">
                  <c:v>1902.27</c:v>
                </c:pt>
                <c:pt idx="33">
                  <c:v>1846.77</c:v>
                </c:pt>
                <c:pt idx="34">
                  <c:v>1793.28</c:v>
                </c:pt>
                <c:pt idx="35">
                  <c:v>1740.24</c:v>
                </c:pt>
                <c:pt idx="36">
                  <c:v>1686.18</c:v>
                </c:pt>
                <c:pt idx="37">
                  <c:v>1634.21</c:v>
                </c:pt>
                <c:pt idx="38">
                  <c:v>1582.85</c:v>
                </c:pt>
                <c:pt idx="39">
                  <c:v>1530.69</c:v>
                </c:pt>
                <c:pt idx="40">
                  <c:v>1480.69</c:v>
                </c:pt>
                <c:pt idx="41">
                  <c:v>1431.4</c:v>
                </c:pt>
                <c:pt idx="42">
                  <c:v>1381.49</c:v>
                </c:pt>
                <c:pt idx="43">
                  <c:v>1333.76</c:v>
                </c:pt>
                <c:pt idx="44">
                  <c:v>1286.8499999999999</c:v>
                </c:pt>
                <c:pt idx="45">
                  <c:v>1239.46</c:v>
                </c:pt>
                <c:pt idx="46">
                  <c:v>1194.27</c:v>
                </c:pt>
                <c:pt idx="47">
                  <c:v>1148.71</c:v>
                </c:pt>
                <c:pt idx="48">
                  <c:v>1105.3399999999999</c:v>
                </c:pt>
                <c:pt idx="49">
                  <c:v>1062.9000000000001</c:v>
                </c:pt>
                <c:pt idx="50">
                  <c:v>1020.22</c:v>
                </c:pt>
                <c:pt idx="51">
                  <c:v>979.7</c:v>
                </c:pt>
                <c:pt idx="52">
                  <c:v>940.15</c:v>
                </c:pt>
                <c:pt idx="53">
                  <c:v>900.49</c:v>
                </c:pt>
                <c:pt idx="54">
                  <c:v>862.94</c:v>
                </c:pt>
                <c:pt idx="55">
                  <c:v>826.39</c:v>
                </c:pt>
                <c:pt idx="56">
                  <c:v>789.83</c:v>
                </c:pt>
                <c:pt idx="57">
                  <c:v>755.3</c:v>
                </c:pt>
                <c:pt idx="58">
                  <c:v>721.78</c:v>
                </c:pt>
                <c:pt idx="59">
                  <c:v>688.35</c:v>
                </c:pt>
                <c:pt idx="60">
                  <c:v>656.86</c:v>
                </c:pt>
                <c:pt idx="61">
                  <c:v>626.04</c:v>
                </c:pt>
                <c:pt idx="62">
                  <c:v>596.04</c:v>
                </c:pt>
                <c:pt idx="63">
                  <c:v>567.54999999999995</c:v>
                </c:pt>
                <c:pt idx="64">
                  <c:v>539.26</c:v>
                </c:pt>
                <c:pt idx="65">
                  <c:v>512.74</c:v>
                </c:pt>
                <c:pt idx="66">
                  <c:v>487.17</c:v>
                </c:pt>
                <c:pt idx="67">
                  <c:v>461.85</c:v>
                </c:pt>
                <c:pt idx="68">
                  <c:v>438.2</c:v>
                </c:pt>
                <c:pt idx="69">
                  <c:v>415.47</c:v>
                </c:pt>
                <c:pt idx="70">
                  <c:v>392.92</c:v>
                </c:pt>
                <c:pt idx="71">
                  <c:v>371.95</c:v>
                </c:pt>
                <c:pt idx="72">
                  <c:v>351.84</c:v>
                </c:pt>
                <c:pt idx="73">
                  <c:v>332.03</c:v>
                </c:pt>
                <c:pt idx="74">
                  <c:v>313.61</c:v>
                </c:pt>
                <c:pt idx="75">
                  <c:v>295.99</c:v>
                </c:pt>
                <c:pt idx="76">
                  <c:v>278.68</c:v>
                </c:pt>
                <c:pt idx="77">
                  <c:v>262.62</c:v>
                </c:pt>
                <c:pt idx="78">
                  <c:v>246.87</c:v>
                </c:pt>
                <c:pt idx="79">
                  <c:v>232.3</c:v>
                </c:pt>
                <c:pt idx="80">
                  <c:v>218.42</c:v>
                </c:pt>
                <c:pt idx="81">
                  <c:v>205.21</c:v>
                </c:pt>
                <c:pt idx="82">
                  <c:v>192.65</c:v>
                </c:pt>
                <c:pt idx="83">
                  <c:v>180.73</c:v>
                </c:pt>
                <c:pt idx="84">
                  <c:v>169.42</c:v>
                </c:pt>
                <c:pt idx="85">
                  <c:v>158.71</c:v>
                </c:pt>
                <c:pt idx="86">
                  <c:v>148.57</c:v>
                </c:pt>
                <c:pt idx="87">
                  <c:v>138.96</c:v>
                </c:pt>
                <c:pt idx="88">
                  <c:v>129.88</c:v>
                </c:pt>
                <c:pt idx="89">
                  <c:v>121.3</c:v>
                </c:pt>
                <c:pt idx="90">
                  <c:v>113.2</c:v>
                </c:pt>
                <c:pt idx="91">
                  <c:v>105.56</c:v>
                </c:pt>
                <c:pt idx="92">
                  <c:v>98.45</c:v>
                </c:pt>
                <c:pt idx="93">
                  <c:v>92.6</c:v>
                </c:pt>
                <c:pt idx="94">
                  <c:v>87.05</c:v>
                </c:pt>
                <c:pt idx="95">
                  <c:v>81.790000000000006</c:v>
                </c:pt>
                <c:pt idx="96">
                  <c:v>76.8</c:v>
                </c:pt>
                <c:pt idx="97">
                  <c:v>72.069999999999993</c:v>
                </c:pt>
                <c:pt idx="98">
                  <c:v>67.59</c:v>
                </c:pt>
                <c:pt idx="99">
                  <c:v>63.36</c:v>
                </c:pt>
                <c:pt idx="100">
                  <c:v>59.36</c:v>
                </c:pt>
              </c:numCache>
            </c:numRef>
          </c:yVal>
          <c:smooth val="0"/>
          <c:extLst>
            <c:ext xmlns:c16="http://schemas.microsoft.com/office/drawing/2014/chart" uri="{C3380CC4-5D6E-409C-BE32-E72D297353CC}">
              <c16:uniqueId val="{00000002-1754-43B3-ADBD-7DF3BB1C42FA}"/>
            </c:ext>
          </c:extLst>
        </c:ser>
        <c:ser>
          <c:idx val="3"/>
          <c:order val="3"/>
          <c:tx>
            <c:strRef>
              <c:f>Sheet1!$G$1</c:f>
              <c:strCache>
                <c:ptCount val="1"/>
                <c:pt idx="0">
                  <c:v> Non-Spin </c:v>
                </c:pt>
              </c:strCache>
            </c:strRef>
          </c:tx>
          <c:spPr>
            <a:ln w="19050" cap="rnd">
              <a:solidFill>
                <a:schemeClr val="accent4"/>
              </a:solidFill>
              <a:round/>
            </a:ln>
            <a:effectLst/>
          </c:spPr>
          <c:marker>
            <c:symbol val="none"/>
          </c:marker>
          <c:xVal>
            <c:numRef>
              <c:f>Sheet1!$G$3:$G$103</c:f>
              <c:numCache>
                <c:formatCode>_(* #,##0_);_(* \(#,##0\);_(* "-"??_);_(@_)</c:formatCode>
                <c:ptCount val="101"/>
                <c:pt idx="0">
                  <c:v>0</c:v>
                </c:pt>
                <c:pt idx="1">
                  <c:v>10</c:v>
                </c:pt>
                <c:pt idx="2">
                  <c:v>11</c:v>
                </c:pt>
                <c:pt idx="3">
                  <c:v>54.33</c:v>
                </c:pt>
                <c:pt idx="4">
                  <c:v>97.65</c:v>
                </c:pt>
                <c:pt idx="5">
                  <c:v>140.97999999999999</c:v>
                </c:pt>
                <c:pt idx="6">
                  <c:v>184.31</c:v>
                </c:pt>
                <c:pt idx="7">
                  <c:v>227.63</c:v>
                </c:pt>
                <c:pt idx="8">
                  <c:v>270.95999999999998</c:v>
                </c:pt>
                <c:pt idx="9">
                  <c:v>314.29000000000002</c:v>
                </c:pt>
                <c:pt idx="10">
                  <c:v>357.61</c:v>
                </c:pt>
                <c:pt idx="11">
                  <c:v>400.94</c:v>
                </c:pt>
                <c:pt idx="12">
                  <c:v>444.27</c:v>
                </c:pt>
                <c:pt idx="13">
                  <c:v>487.59</c:v>
                </c:pt>
                <c:pt idx="14">
                  <c:v>530.91999999999996</c:v>
                </c:pt>
                <c:pt idx="15">
                  <c:v>574.24</c:v>
                </c:pt>
                <c:pt idx="16">
                  <c:v>617.57000000000005</c:v>
                </c:pt>
                <c:pt idx="17">
                  <c:v>660.9</c:v>
                </c:pt>
                <c:pt idx="18">
                  <c:v>704.22</c:v>
                </c:pt>
                <c:pt idx="19">
                  <c:v>747.55</c:v>
                </c:pt>
                <c:pt idx="20">
                  <c:v>790.88</c:v>
                </c:pt>
                <c:pt idx="21">
                  <c:v>834.2</c:v>
                </c:pt>
                <c:pt idx="22">
                  <c:v>877.53</c:v>
                </c:pt>
                <c:pt idx="23">
                  <c:v>920.86</c:v>
                </c:pt>
                <c:pt idx="24">
                  <c:v>964.18</c:v>
                </c:pt>
                <c:pt idx="25">
                  <c:v>1007.51</c:v>
                </c:pt>
                <c:pt idx="26">
                  <c:v>1050.8399999999999</c:v>
                </c:pt>
                <c:pt idx="27">
                  <c:v>1094.1600000000001</c:v>
                </c:pt>
                <c:pt idx="28">
                  <c:v>1137.49</c:v>
                </c:pt>
                <c:pt idx="29">
                  <c:v>1180.82</c:v>
                </c:pt>
                <c:pt idx="30">
                  <c:v>1224.1400000000001</c:v>
                </c:pt>
                <c:pt idx="31">
                  <c:v>1267.47</c:v>
                </c:pt>
                <c:pt idx="32">
                  <c:v>1310.8</c:v>
                </c:pt>
                <c:pt idx="33">
                  <c:v>1354.12</c:v>
                </c:pt>
                <c:pt idx="34">
                  <c:v>1397.45</c:v>
                </c:pt>
                <c:pt idx="35">
                  <c:v>1440.78</c:v>
                </c:pt>
                <c:pt idx="36">
                  <c:v>1484.1</c:v>
                </c:pt>
                <c:pt idx="37">
                  <c:v>1527.43</c:v>
                </c:pt>
                <c:pt idx="38">
                  <c:v>1570.76</c:v>
                </c:pt>
                <c:pt idx="39">
                  <c:v>1614.08</c:v>
                </c:pt>
                <c:pt idx="40">
                  <c:v>1657.41</c:v>
                </c:pt>
                <c:pt idx="41">
                  <c:v>1700.73</c:v>
                </c:pt>
                <c:pt idx="42">
                  <c:v>1744.06</c:v>
                </c:pt>
                <c:pt idx="43">
                  <c:v>1787.39</c:v>
                </c:pt>
                <c:pt idx="44">
                  <c:v>1830.71</c:v>
                </c:pt>
                <c:pt idx="45">
                  <c:v>1874.04</c:v>
                </c:pt>
                <c:pt idx="46">
                  <c:v>1917.37</c:v>
                </c:pt>
                <c:pt idx="47">
                  <c:v>1960.69</c:v>
                </c:pt>
                <c:pt idx="48">
                  <c:v>2004.02</c:v>
                </c:pt>
                <c:pt idx="49">
                  <c:v>2047.35</c:v>
                </c:pt>
                <c:pt idx="50">
                  <c:v>2090.67</c:v>
                </c:pt>
                <c:pt idx="51">
                  <c:v>2134</c:v>
                </c:pt>
                <c:pt idx="52">
                  <c:v>2177.33</c:v>
                </c:pt>
                <c:pt idx="53">
                  <c:v>2220.65</c:v>
                </c:pt>
                <c:pt idx="54">
                  <c:v>2263.98</c:v>
                </c:pt>
                <c:pt idx="55">
                  <c:v>2307.31</c:v>
                </c:pt>
                <c:pt idx="56">
                  <c:v>2350.63</c:v>
                </c:pt>
                <c:pt idx="57">
                  <c:v>2393.96</c:v>
                </c:pt>
                <c:pt idx="58">
                  <c:v>2437.29</c:v>
                </c:pt>
                <c:pt idx="59">
                  <c:v>2480.61</c:v>
                </c:pt>
                <c:pt idx="60">
                  <c:v>2523.94</c:v>
                </c:pt>
                <c:pt idx="61">
                  <c:v>2567.27</c:v>
                </c:pt>
                <c:pt idx="62">
                  <c:v>2610.59</c:v>
                </c:pt>
                <c:pt idx="63">
                  <c:v>2653.92</c:v>
                </c:pt>
                <c:pt idx="64">
                  <c:v>2697.24</c:v>
                </c:pt>
                <c:pt idx="65">
                  <c:v>2740.57</c:v>
                </c:pt>
                <c:pt idx="66">
                  <c:v>2783.9</c:v>
                </c:pt>
                <c:pt idx="67">
                  <c:v>2827.22</c:v>
                </c:pt>
                <c:pt idx="68">
                  <c:v>2870.55</c:v>
                </c:pt>
                <c:pt idx="69">
                  <c:v>2913.88</c:v>
                </c:pt>
                <c:pt idx="70">
                  <c:v>2957.2</c:v>
                </c:pt>
                <c:pt idx="71">
                  <c:v>3000.53</c:v>
                </c:pt>
                <c:pt idx="72">
                  <c:v>3043.86</c:v>
                </c:pt>
                <c:pt idx="73">
                  <c:v>3087.18</c:v>
                </c:pt>
                <c:pt idx="74">
                  <c:v>3130.51</c:v>
                </c:pt>
                <c:pt idx="75">
                  <c:v>3173.84</c:v>
                </c:pt>
                <c:pt idx="76">
                  <c:v>3217.16</c:v>
                </c:pt>
                <c:pt idx="77">
                  <c:v>3260.49</c:v>
                </c:pt>
                <c:pt idx="78">
                  <c:v>3303.82</c:v>
                </c:pt>
                <c:pt idx="79">
                  <c:v>3347.14</c:v>
                </c:pt>
                <c:pt idx="80">
                  <c:v>3390.47</c:v>
                </c:pt>
                <c:pt idx="81">
                  <c:v>3433.8</c:v>
                </c:pt>
                <c:pt idx="82">
                  <c:v>3477.12</c:v>
                </c:pt>
                <c:pt idx="83">
                  <c:v>3520.45</c:v>
                </c:pt>
                <c:pt idx="84">
                  <c:v>3563.78</c:v>
                </c:pt>
                <c:pt idx="85">
                  <c:v>3607.1</c:v>
                </c:pt>
                <c:pt idx="86">
                  <c:v>3650.43</c:v>
                </c:pt>
                <c:pt idx="87">
                  <c:v>3693.76</c:v>
                </c:pt>
                <c:pt idx="88">
                  <c:v>3737.08</c:v>
                </c:pt>
                <c:pt idx="89">
                  <c:v>3780.41</c:v>
                </c:pt>
                <c:pt idx="90">
                  <c:v>3823.73</c:v>
                </c:pt>
                <c:pt idx="91">
                  <c:v>3867.06</c:v>
                </c:pt>
                <c:pt idx="92">
                  <c:v>3910.39</c:v>
                </c:pt>
                <c:pt idx="93">
                  <c:v>3953.71</c:v>
                </c:pt>
                <c:pt idx="94">
                  <c:v>3997.04</c:v>
                </c:pt>
                <c:pt idx="95">
                  <c:v>4040.37</c:v>
                </c:pt>
                <c:pt idx="96">
                  <c:v>4083.69</c:v>
                </c:pt>
                <c:pt idx="97">
                  <c:v>4127.0200000000004</c:v>
                </c:pt>
                <c:pt idx="98">
                  <c:v>4170.3500000000004</c:v>
                </c:pt>
                <c:pt idx="99">
                  <c:v>4213.67</c:v>
                </c:pt>
                <c:pt idx="100">
                  <c:v>4257</c:v>
                </c:pt>
              </c:numCache>
            </c:numRef>
          </c:xVal>
          <c:yVal>
            <c:numRef>
              <c:f>Sheet1!$H$3:$H$103</c:f>
              <c:numCache>
                <c:formatCode>_(* #,##0_);_(* \(#,##0\);_(* "-"??_);_(@_)</c:formatCode>
                <c:ptCount val="101"/>
                <c:pt idx="0">
                  <c:v>5000</c:v>
                </c:pt>
                <c:pt idx="1">
                  <c:v>5000</c:v>
                </c:pt>
                <c:pt idx="2">
                  <c:v>3512.19</c:v>
                </c:pt>
                <c:pt idx="3">
                  <c:v>3375.29</c:v>
                </c:pt>
                <c:pt idx="4">
                  <c:v>3231.16</c:v>
                </c:pt>
                <c:pt idx="5">
                  <c:v>3082.07</c:v>
                </c:pt>
                <c:pt idx="6">
                  <c:v>2926.46</c:v>
                </c:pt>
                <c:pt idx="7">
                  <c:v>2768.37</c:v>
                </c:pt>
                <c:pt idx="8">
                  <c:v>2605.87</c:v>
                </c:pt>
                <c:pt idx="9">
                  <c:v>2443.12</c:v>
                </c:pt>
                <c:pt idx="10">
                  <c:v>2278.9499999999998</c:v>
                </c:pt>
                <c:pt idx="11">
                  <c:v>2115.85</c:v>
                </c:pt>
                <c:pt idx="12">
                  <c:v>1954.87</c:v>
                </c:pt>
                <c:pt idx="13">
                  <c:v>1796.25</c:v>
                </c:pt>
                <c:pt idx="14">
                  <c:v>1642.92</c:v>
                </c:pt>
                <c:pt idx="15">
                  <c:v>1493.32</c:v>
                </c:pt>
                <c:pt idx="16">
                  <c:v>1351.23</c:v>
                </c:pt>
                <c:pt idx="17">
                  <c:v>1214.79</c:v>
                </c:pt>
                <c:pt idx="18">
                  <c:v>1086.5999999999999</c:v>
                </c:pt>
                <c:pt idx="19">
                  <c:v>965.87</c:v>
                </c:pt>
                <c:pt idx="20">
                  <c:v>854.34</c:v>
                </c:pt>
                <c:pt idx="21">
                  <c:v>750.3</c:v>
                </c:pt>
                <c:pt idx="22">
                  <c:v>655.83</c:v>
                </c:pt>
                <c:pt idx="23">
                  <c:v>569.13</c:v>
                </c:pt>
                <c:pt idx="24">
                  <c:v>491.35</c:v>
                </c:pt>
                <c:pt idx="25">
                  <c:v>421.36</c:v>
                </c:pt>
                <c:pt idx="26">
                  <c:v>359.09</c:v>
                </c:pt>
                <c:pt idx="27">
                  <c:v>304.26</c:v>
                </c:pt>
                <c:pt idx="28">
                  <c:v>255.87</c:v>
                </c:pt>
                <c:pt idx="29">
                  <c:v>214.11</c:v>
                </c:pt>
                <c:pt idx="30">
                  <c:v>178.01</c:v>
                </c:pt>
                <c:pt idx="31">
                  <c:v>147.33000000000001</c:v>
                </c:pt>
                <c:pt idx="32">
                  <c:v>120.97</c:v>
                </c:pt>
                <c:pt idx="33">
                  <c:v>98.8</c:v>
                </c:pt>
                <c:pt idx="34">
                  <c:v>82.6</c:v>
                </c:pt>
                <c:pt idx="35">
                  <c:v>68.72</c:v>
                </c:pt>
                <c:pt idx="36">
                  <c:v>58.05</c:v>
                </c:pt>
                <c:pt idx="37">
                  <c:v>52.74</c:v>
                </c:pt>
                <c:pt idx="38">
                  <c:v>47.86</c:v>
                </c:pt>
                <c:pt idx="39">
                  <c:v>43.38</c:v>
                </c:pt>
                <c:pt idx="40">
                  <c:v>39.26</c:v>
                </c:pt>
                <c:pt idx="41">
                  <c:v>35.5</c:v>
                </c:pt>
                <c:pt idx="42">
                  <c:v>32.049999999999997</c:v>
                </c:pt>
                <c:pt idx="43">
                  <c:v>28.91</c:v>
                </c:pt>
                <c:pt idx="44">
                  <c:v>26.04</c:v>
                </c:pt>
                <c:pt idx="45">
                  <c:v>23.43</c:v>
                </c:pt>
                <c:pt idx="46">
                  <c:v>21.05</c:v>
                </c:pt>
                <c:pt idx="47">
                  <c:v>18.89</c:v>
                </c:pt>
                <c:pt idx="48">
                  <c:v>16.93</c:v>
                </c:pt>
                <c:pt idx="49">
                  <c:v>15.16</c:v>
                </c:pt>
                <c:pt idx="50">
                  <c:v>13.56</c:v>
                </c:pt>
                <c:pt idx="51">
                  <c:v>12.11</c:v>
                </c:pt>
                <c:pt idx="52">
                  <c:v>10.8</c:v>
                </c:pt>
                <c:pt idx="53">
                  <c:v>9.6199999999999992</c:v>
                </c:pt>
                <c:pt idx="54">
                  <c:v>8.56</c:v>
                </c:pt>
                <c:pt idx="55">
                  <c:v>7.6</c:v>
                </c:pt>
                <c:pt idx="56">
                  <c:v>6.75</c:v>
                </c:pt>
                <c:pt idx="57">
                  <c:v>5.98</c:v>
                </c:pt>
                <c:pt idx="58">
                  <c:v>5.29</c:v>
                </c:pt>
                <c:pt idx="59">
                  <c:v>4.68</c:v>
                </c:pt>
                <c:pt idx="60">
                  <c:v>4.13</c:v>
                </c:pt>
                <c:pt idx="61">
                  <c:v>3.65</c:v>
                </c:pt>
                <c:pt idx="62">
                  <c:v>3.21</c:v>
                </c:pt>
                <c:pt idx="63">
                  <c:v>2.82</c:v>
                </c:pt>
                <c:pt idx="64">
                  <c:v>2.48</c:v>
                </c:pt>
                <c:pt idx="65">
                  <c:v>2.1800000000000002</c:v>
                </c:pt>
                <c:pt idx="66">
                  <c:v>1.91</c:v>
                </c:pt>
                <c:pt idx="67">
                  <c:v>1.67</c:v>
                </c:pt>
                <c:pt idx="68">
                  <c:v>1.46</c:v>
                </c:pt>
                <c:pt idx="69">
                  <c:v>1.27</c:v>
                </c:pt>
                <c:pt idx="70">
                  <c:v>1.1100000000000001</c:v>
                </c:pt>
                <c:pt idx="71">
                  <c:v>0.97</c:v>
                </c:pt>
                <c:pt idx="72">
                  <c:v>0.84</c:v>
                </c:pt>
                <c:pt idx="73">
                  <c:v>0.73</c:v>
                </c:pt>
                <c:pt idx="74">
                  <c:v>0.63</c:v>
                </c:pt>
                <c:pt idx="75">
                  <c:v>0.55000000000000004</c:v>
                </c:pt>
                <c:pt idx="76">
                  <c:v>0.48</c:v>
                </c:pt>
                <c:pt idx="77">
                  <c:v>0.41</c:v>
                </c:pt>
                <c:pt idx="78">
                  <c:v>0.35</c:v>
                </c:pt>
                <c:pt idx="79">
                  <c:v>0.31</c:v>
                </c:pt>
                <c:pt idx="80">
                  <c:v>0.26</c:v>
                </c:pt>
                <c:pt idx="81">
                  <c:v>0.23</c:v>
                </c:pt>
                <c:pt idx="82">
                  <c:v>0.19</c:v>
                </c:pt>
                <c:pt idx="83">
                  <c:v>0.17</c:v>
                </c:pt>
                <c:pt idx="84">
                  <c:v>0.14000000000000001</c:v>
                </c:pt>
                <c:pt idx="85">
                  <c:v>0.12</c:v>
                </c:pt>
                <c:pt idx="86">
                  <c:v>0.1</c:v>
                </c:pt>
                <c:pt idx="87">
                  <c:v>0.09</c:v>
                </c:pt>
                <c:pt idx="88">
                  <c:v>0.08</c:v>
                </c:pt>
                <c:pt idx="89">
                  <c:v>0.06</c:v>
                </c:pt>
                <c:pt idx="90">
                  <c:v>0.05</c:v>
                </c:pt>
                <c:pt idx="91">
                  <c:v>0.05</c:v>
                </c:pt>
                <c:pt idx="92">
                  <c:v>0.04</c:v>
                </c:pt>
                <c:pt idx="93">
                  <c:v>0.03</c:v>
                </c:pt>
                <c:pt idx="94">
                  <c:v>0.03</c:v>
                </c:pt>
                <c:pt idx="95">
                  <c:v>0.02</c:v>
                </c:pt>
                <c:pt idx="96">
                  <c:v>0.02</c:v>
                </c:pt>
                <c:pt idx="97">
                  <c:v>0.02</c:v>
                </c:pt>
                <c:pt idx="98">
                  <c:v>0.01</c:v>
                </c:pt>
                <c:pt idx="99">
                  <c:v>0.01</c:v>
                </c:pt>
                <c:pt idx="100">
                  <c:v>0.01</c:v>
                </c:pt>
              </c:numCache>
            </c:numRef>
          </c:yVal>
          <c:smooth val="0"/>
          <c:extLst>
            <c:ext xmlns:c16="http://schemas.microsoft.com/office/drawing/2014/chart" uri="{C3380CC4-5D6E-409C-BE32-E72D297353CC}">
              <c16:uniqueId val="{00000003-1754-43B3-ADBD-7DF3BB1C42FA}"/>
            </c:ext>
          </c:extLst>
        </c:ser>
        <c:dLbls>
          <c:showLegendKey val="0"/>
          <c:showVal val="0"/>
          <c:showCatName val="0"/>
          <c:showSerName val="0"/>
          <c:showPercent val="0"/>
          <c:showBubbleSize val="0"/>
        </c:dLbls>
        <c:axId val="2016763776"/>
        <c:axId val="2016764256"/>
      </c:scatterChart>
      <c:valAx>
        <c:axId val="2016763776"/>
        <c:scaling>
          <c:orientation val="minMax"/>
          <c:max val="450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016764256"/>
        <c:crosses val="autoZero"/>
        <c:crossBetween val="midCat"/>
      </c:valAx>
      <c:valAx>
        <c:axId val="20167642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0167637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dirty="0"/>
              <a:t>Avg. Real-Time Prices for Energy and Ancillary</a:t>
            </a:r>
            <a:r>
              <a:rPr lang="en-US" baseline="0" dirty="0"/>
              <a:t> Services</a:t>
            </a:r>
            <a:r>
              <a:rPr lang="en-US" dirty="0"/>
              <a:t>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'Summary - Price'!$B$2</c:f>
              <c:strCache>
                <c:ptCount val="1"/>
                <c:pt idx="0">
                  <c:v>Case 1</c:v>
                </c:pt>
              </c:strCache>
            </c:strRef>
          </c:tx>
          <c:spPr>
            <a:solidFill>
              <a:schemeClr val="accent1"/>
            </a:solidFill>
            <a:ln>
              <a:noFill/>
            </a:ln>
            <a:effectLst/>
          </c:spPr>
          <c:invertIfNegative val="0"/>
          <c:cat>
            <c:strRef>
              <c:f>'Summary - Price'!$A$3:$A$7</c:f>
              <c:strCache>
                <c:ptCount val="5"/>
                <c:pt idx="0">
                  <c:v>Reg-Up</c:v>
                </c:pt>
                <c:pt idx="1">
                  <c:v>RRS</c:v>
                </c:pt>
                <c:pt idx="2">
                  <c:v>ECRS</c:v>
                </c:pt>
                <c:pt idx="3">
                  <c:v>Non-Spin</c:v>
                </c:pt>
                <c:pt idx="4">
                  <c:v>Energy</c:v>
                </c:pt>
              </c:strCache>
            </c:strRef>
          </c:cat>
          <c:val>
            <c:numRef>
              <c:f>'Summary - Price'!$B$3:$B$7</c:f>
              <c:numCache>
                <c:formatCode>_(* #,##0.00_);_(* \(#,##0.00\);_(* "-"??_);_(@_)</c:formatCode>
                <c:ptCount val="5"/>
                <c:pt idx="0">
                  <c:v>102.49024041673651</c:v>
                </c:pt>
                <c:pt idx="1">
                  <c:v>87.222896259191003</c:v>
                </c:pt>
                <c:pt idx="2">
                  <c:v>76.850403289756713</c:v>
                </c:pt>
                <c:pt idx="3">
                  <c:v>46.811740684755542</c:v>
                </c:pt>
                <c:pt idx="4">
                  <c:v>76.506692563404627</c:v>
                </c:pt>
              </c:numCache>
            </c:numRef>
          </c:val>
          <c:extLst>
            <c:ext xmlns:c16="http://schemas.microsoft.com/office/drawing/2014/chart" uri="{C3380CC4-5D6E-409C-BE32-E72D297353CC}">
              <c16:uniqueId val="{00000000-79B6-40BC-AA19-C6246C97BDB3}"/>
            </c:ext>
          </c:extLst>
        </c:ser>
        <c:ser>
          <c:idx val="1"/>
          <c:order val="1"/>
          <c:tx>
            <c:strRef>
              <c:f>'Summary - Price'!$C$2</c:f>
              <c:strCache>
                <c:ptCount val="1"/>
                <c:pt idx="0">
                  <c:v>Case 2</c:v>
                </c:pt>
              </c:strCache>
            </c:strRef>
          </c:tx>
          <c:spPr>
            <a:solidFill>
              <a:schemeClr val="accent2"/>
            </a:solidFill>
            <a:ln>
              <a:noFill/>
            </a:ln>
            <a:effectLst/>
          </c:spPr>
          <c:invertIfNegative val="0"/>
          <c:cat>
            <c:strRef>
              <c:f>'Summary - Price'!$A$3:$A$7</c:f>
              <c:strCache>
                <c:ptCount val="5"/>
                <c:pt idx="0">
                  <c:v>Reg-Up</c:v>
                </c:pt>
                <c:pt idx="1">
                  <c:v>RRS</c:v>
                </c:pt>
                <c:pt idx="2">
                  <c:v>ECRS</c:v>
                </c:pt>
                <c:pt idx="3">
                  <c:v>Non-Spin</c:v>
                </c:pt>
                <c:pt idx="4">
                  <c:v>Energy</c:v>
                </c:pt>
              </c:strCache>
            </c:strRef>
          </c:cat>
          <c:val>
            <c:numRef>
              <c:f>'Summary - Price'!$C$3:$C$7</c:f>
              <c:numCache>
                <c:formatCode>_(* #,##0.00_);_(* \(#,##0.00\);_(* "-"??_);_(@_)</c:formatCode>
                <c:ptCount val="5"/>
                <c:pt idx="0">
                  <c:v>103.18499156970277</c:v>
                </c:pt>
                <c:pt idx="1">
                  <c:v>87.805025938877023</c:v>
                </c:pt>
                <c:pt idx="2">
                  <c:v>78.851672934303707</c:v>
                </c:pt>
                <c:pt idx="3">
                  <c:v>53.950422324722126</c:v>
                </c:pt>
                <c:pt idx="4">
                  <c:v>76.841740795465967</c:v>
                </c:pt>
              </c:numCache>
            </c:numRef>
          </c:val>
          <c:extLst>
            <c:ext xmlns:c16="http://schemas.microsoft.com/office/drawing/2014/chart" uri="{C3380CC4-5D6E-409C-BE32-E72D297353CC}">
              <c16:uniqueId val="{00000001-79B6-40BC-AA19-C6246C97BDB3}"/>
            </c:ext>
          </c:extLst>
        </c:ser>
        <c:ser>
          <c:idx val="2"/>
          <c:order val="2"/>
          <c:tx>
            <c:strRef>
              <c:f>'Summary - Price'!$D$2</c:f>
              <c:strCache>
                <c:ptCount val="1"/>
                <c:pt idx="0">
                  <c:v>Case 3</c:v>
                </c:pt>
              </c:strCache>
            </c:strRef>
          </c:tx>
          <c:spPr>
            <a:solidFill>
              <a:schemeClr val="accent3"/>
            </a:solidFill>
            <a:ln>
              <a:noFill/>
            </a:ln>
            <a:effectLst/>
          </c:spPr>
          <c:invertIfNegative val="0"/>
          <c:cat>
            <c:strRef>
              <c:f>'Summary - Price'!$A$3:$A$7</c:f>
              <c:strCache>
                <c:ptCount val="5"/>
                <c:pt idx="0">
                  <c:v>Reg-Up</c:v>
                </c:pt>
                <c:pt idx="1">
                  <c:v>RRS</c:v>
                </c:pt>
                <c:pt idx="2">
                  <c:v>ECRS</c:v>
                </c:pt>
                <c:pt idx="3">
                  <c:v>Non-Spin</c:v>
                </c:pt>
                <c:pt idx="4">
                  <c:v>Energy</c:v>
                </c:pt>
              </c:strCache>
            </c:strRef>
          </c:cat>
          <c:val>
            <c:numRef>
              <c:f>'Summary - Price'!$D$3:$D$7</c:f>
              <c:numCache>
                <c:formatCode>_(* #,##0.00_);_(* \(#,##0.00\);_(* "-"??_);_(@_)</c:formatCode>
                <c:ptCount val="5"/>
                <c:pt idx="0">
                  <c:v>102.49586921392557</c:v>
                </c:pt>
                <c:pt idx="1">
                  <c:v>87.233275938060089</c:v>
                </c:pt>
                <c:pt idx="2">
                  <c:v>76.936726769900488</c:v>
                </c:pt>
                <c:pt idx="3">
                  <c:v>46.882596197094074</c:v>
                </c:pt>
                <c:pt idx="4">
                  <c:v>76.510591387517678</c:v>
                </c:pt>
              </c:numCache>
            </c:numRef>
          </c:val>
          <c:extLst>
            <c:ext xmlns:c16="http://schemas.microsoft.com/office/drawing/2014/chart" uri="{C3380CC4-5D6E-409C-BE32-E72D297353CC}">
              <c16:uniqueId val="{00000002-79B6-40BC-AA19-C6246C97BDB3}"/>
            </c:ext>
          </c:extLst>
        </c:ser>
        <c:dLbls>
          <c:showLegendKey val="0"/>
          <c:showVal val="0"/>
          <c:showCatName val="0"/>
          <c:showSerName val="0"/>
          <c:showPercent val="0"/>
          <c:showBubbleSize val="0"/>
        </c:dLbls>
        <c:gapWidth val="219"/>
        <c:overlap val="-27"/>
        <c:axId val="1661156960"/>
        <c:axId val="1661153600"/>
      </c:barChart>
      <c:catAx>
        <c:axId val="1661156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61153600"/>
        <c:crosses val="autoZero"/>
        <c:auto val="1"/>
        <c:lblAlgn val="ctr"/>
        <c:lblOffset val="100"/>
        <c:noMultiLvlLbl val="0"/>
      </c:catAx>
      <c:valAx>
        <c:axId val="16611536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$/MWh &amp; $/MW per hour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61156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a:t>Total Real-Time Energy and Ancillary Service Value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5810397998503062"/>
          <c:y val="0.24107584103263982"/>
          <c:w val="0.53871124987154151"/>
          <c:h val="0.5560439328664839"/>
        </c:manualLayout>
      </c:layout>
      <c:barChart>
        <c:barDir val="col"/>
        <c:grouping val="clustered"/>
        <c:varyColors val="0"/>
        <c:ser>
          <c:idx val="0"/>
          <c:order val="0"/>
          <c:tx>
            <c:strRef>
              <c:f>'Summary - Value'!$B$2</c:f>
              <c:strCache>
                <c:ptCount val="1"/>
                <c:pt idx="0">
                  <c:v>Case 1</c:v>
                </c:pt>
              </c:strCache>
            </c:strRef>
          </c:tx>
          <c:spPr>
            <a:solidFill>
              <a:schemeClr val="accent1"/>
            </a:solidFill>
            <a:ln>
              <a:noFill/>
            </a:ln>
            <a:effectLst/>
          </c:spPr>
          <c:invertIfNegative val="0"/>
          <c:cat>
            <c:strRef>
              <c:f>'Summary - Value'!$A$3:$A$6</c:f>
              <c:strCache>
                <c:ptCount val="4"/>
                <c:pt idx="0">
                  <c:v>Reg-Up</c:v>
                </c:pt>
                <c:pt idx="1">
                  <c:v>RRS</c:v>
                </c:pt>
                <c:pt idx="2">
                  <c:v>ECRS</c:v>
                </c:pt>
                <c:pt idx="3">
                  <c:v>Non-Spin</c:v>
                </c:pt>
              </c:strCache>
            </c:strRef>
          </c:cat>
          <c:val>
            <c:numRef>
              <c:f>'Summary - Value'!$B$3:$B$6</c:f>
              <c:numCache>
                <c:formatCode>_(* #,##0.00_);_(* \(#,##0.00\);_(* "-"??_);_(@_)</c:formatCode>
                <c:ptCount val="4"/>
                <c:pt idx="0">
                  <c:v>38.511600000000911</c:v>
                </c:pt>
                <c:pt idx="1">
                  <c:v>201.43551000000559</c:v>
                </c:pt>
                <c:pt idx="2">
                  <c:v>79.43727999999787</c:v>
                </c:pt>
                <c:pt idx="3">
                  <c:v>52.17398999999898</c:v>
                </c:pt>
              </c:numCache>
            </c:numRef>
          </c:val>
          <c:extLst>
            <c:ext xmlns:c16="http://schemas.microsoft.com/office/drawing/2014/chart" uri="{C3380CC4-5D6E-409C-BE32-E72D297353CC}">
              <c16:uniqueId val="{00000000-6794-45E8-A2AA-2060616555B5}"/>
            </c:ext>
          </c:extLst>
        </c:ser>
        <c:ser>
          <c:idx val="1"/>
          <c:order val="1"/>
          <c:tx>
            <c:strRef>
              <c:f>'Summary - Value'!$C$2</c:f>
              <c:strCache>
                <c:ptCount val="1"/>
                <c:pt idx="0">
                  <c:v>Case 2</c:v>
                </c:pt>
              </c:strCache>
            </c:strRef>
          </c:tx>
          <c:spPr>
            <a:solidFill>
              <a:schemeClr val="accent2"/>
            </a:solidFill>
            <a:ln>
              <a:noFill/>
            </a:ln>
            <a:effectLst/>
          </c:spPr>
          <c:invertIfNegative val="0"/>
          <c:cat>
            <c:strRef>
              <c:f>'Summary - Value'!$A$3:$A$6</c:f>
              <c:strCache>
                <c:ptCount val="4"/>
                <c:pt idx="0">
                  <c:v>Reg-Up</c:v>
                </c:pt>
                <c:pt idx="1">
                  <c:v>RRS</c:v>
                </c:pt>
                <c:pt idx="2">
                  <c:v>ECRS</c:v>
                </c:pt>
                <c:pt idx="3">
                  <c:v>Non-Spin</c:v>
                </c:pt>
              </c:strCache>
            </c:strRef>
          </c:cat>
          <c:val>
            <c:numRef>
              <c:f>'Summary - Value'!$C$3:$C$6</c:f>
              <c:numCache>
                <c:formatCode>_(* #,##0.00_);_(* \(#,##0.00\);_(* "-"??_);_(@_)</c:formatCode>
                <c:ptCount val="4"/>
                <c:pt idx="0">
                  <c:v>38.952340000000412</c:v>
                </c:pt>
                <c:pt idx="1">
                  <c:v>202.95744000000607</c:v>
                </c:pt>
                <c:pt idx="2">
                  <c:v>84.06947000000028</c:v>
                </c:pt>
                <c:pt idx="3">
                  <c:v>73.500140000001437</c:v>
                </c:pt>
              </c:numCache>
            </c:numRef>
          </c:val>
          <c:extLst>
            <c:ext xmlns:c16="http://schemas.microsoft.com/office/drawing/2014/chart" uri="{C3380CC4-5D6E-409C-BE32-E72D297353CC}">
              <c16:uniqueId val="{00000001-6794-45E8-A2AA-2060616555B5}"/>
            </c:ext>
          </c:extLst>
        </c:ser>
        <c:ser>
          <c:idx val="2"/>
          <c:order val="2"/>
          <c:tx>
            <c:strRef>
              <c:f>'Summary - Value'!$D$2</c:f>
              <c:strCache>
                <c:ptCount val="1"/>
                <c:pt idx="0">
                  <c:v>Case 3</c:v>
                </c:pt>
              </c:strCache>
            </c:strRef>
          </c:tx>
          <c:spPr>
            <a:solidFill>
              <a:schemeClr val="accent3"/>
            </a:solidFill>
            <a:ln>
              <a:noFill/>
            </a:ln>
            <a:effectLst/>
          </c:spPr>
          <c:invertIfNegative val="0"/>
          <c:cat>
            <c:strRef>
              <c:f>'Summary - Value'!$A$3:$A$6</c:f>
              <c:strCache>
                <c:ptCount val="4"/>
                <c:pt idx="0">
                  <c:v>Reg-Up</c:v>
                </c:pt>
                <c:pt idx="1">
                  <c:v>RRS</c:v>
                </c:pt>
                <c:pt idx="2">
                  <c:v>ECRS</c:v>
                </c:pt>
                <c:pt idx="3">
                  <c:v>Non-Spin</c:v>
                </c:pt>
              </c:strCache>
            </c:strRef>
          </c:cat>
          <c:val>
            <c:numRef>
              <c:f>'Summary - Value'!$D$3:$D$6</c:f>
              <c:numCache>
                <c:formatCode>_(* #,##0.00_);_(* \(#,##0.00\);_(* "-"??_);_(@_)</c:formatCode>
                <c:ptCount val="4"/>
                <c:pt idx="0">
                  <c:v>38.515530000000943</c:v>
                </c:pt>
                <c:pt idx="1">
                  <c:v>201.46269000000575</c:v>
                </c:pt>
                <c:pt idx="2">
                  <c:v>79.802600000000297</c:v>
                </c:pt>
                <c:pt idx="3">
                  <c:v>52.601209999999071</c:v>
                </c:pt>
              </c:numCache>
            </c:numRef>
          </c:val>
          <c:extLst>
            <c:ext xmlns:c16="http://schemas.microsoft.com/office/drawing/2014/chart" uri="{C3380CC4-5D6E-409C-BE32-E72D297353CC}">
              <c16:uniqueId val="{00000002-6794-45E8-A2AA-2060616555B5}"/>
            </c:ext>
          </c:extLst>
        </c:ser>
        <c:dLbls>
          <c:showLegendKey val="0"/>
          <c:showVal val="0"/>
          <c:showCatName val="0"/>
          <c:showSerName val="0"/>
          <c:showPercent val="0"/>
          <c:showBubbleSize val="0"/>
        </c:dLbls>
        <c:gapWidth val="219"/>
        <c:overlap val="-27"/>
        <c:axId val="1661156960"/>
        <c:axId val="1661153600"/>
      </c:barChart>
      <c:catAx>
        <c:axId val="1661156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61153600"/>
        <c:crosses val="autoZero"/>
        <c:auto val="1"/>
        <c:lblAlgn val="ctr"/>
        <c:lblOffset val="100"/>
        <c:noMultiLvlLbl val="0"/>
      </c:catAx>
      <c:valAx>
        <c:axId val="16611536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 Millions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61156960"/>
        <c:crosses val="autoZero"/>
        <c:crossBetween val="between"/>
      </c:valAx>
      <c:spPr>
        <a:noFill/>
        <a:ln>
          <a:noFill/>
        </a:ln>
        <a:effectLst/>
      </c:spPr>
    </c:plotArea>
    <c:legend>
      <c:legendPos val="b"/>
      <c:layout>
        <c:manualLayout>
          <c:xMode val="edge"/>
          <c:yMode val="edge"/>
          <c:x val="0.32927093782427241"/>
          <c:y val="0.88425021355143396"/>
          <c:w val="0.43385706503500893"/>
          <c:h val="7.8803297401418143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3057683308743508"/>
          <c:y val="0.15423394442180488"/>
          <c:w val="0.30419902678753291"/>
          <c:h val="0.69735872683454736"/>
        </c:manualLayout>
      </c:layout>
      <c:barChart>
        <c:barDir val="col"/>
        <c:grouping val="clustered"/>
        <c:varyColors val="0"/>
        <c:ser>
          <c:idx val="0"/>
          <c:order val="0"/>
          <c:tx>
            <c:strRef>
              <c:f>'Summary - Value'!$B$2</c:f>
              <c:strCache>
                <c:ptCount val="1"/>
                <c:pt idx="0">
                  <c:v>Case 1</c:v>
                </c:pt>
              </c:strCache>
            </c:strRef>
          </c:tx>
          <c:spPr>
            <a:solidFill>
              <a:schemeClr val="accent1"/>
            </a:solidFill>
            <a:ln>
              <a:noFill/>
            </a:ln>
            <a:effectLst/>
          </c:spPr>
          <c:invertIfNegative val="0"/>
          <c:cat>
            <c:strRef>
              <c:f>'Summary - Value'!$A$7</c:f>
              <c:strCache>
                <c:ptCount val="1"/>
                <c:pt idx="0">
                  <c:v>Energy</c:v>
                </c:pt>
              </c:strCache>
            </c:strRef>
          </c:cat>
          <c:val>
            <c:numRef>
              <c:f>'Summary - Value'!$B$7</c:f>
              <c:numCache>
                <c:formatCode>_(* #,##0.00_);_(* \(#,##0.00\);_(* "-"??_);_(@_)</c:formatCode>
                <c:ptCount val="1"/>
                <c:pt idx="0">
                  <c:v>4273.2800000001025</c:v>
                </c:pt>
              </c:numCache>
            </c:numRef>
          </c:val>
          <c:extLst>
            <c:ext xmlns:c16="http://schemas.microsoft.com/office/drawing/2014/chart" uri="{C3380CC4-5D6E-409C-BE32-E72D297353CC}">
              <c16:uniqueId val="{00000000-EE5D-4943-B977-51FB10664ABE}"/>
            </c:ext>
          </c:extLst>
        </c:ser>
        <c:ser>
          <c:idx val="1"/>
          <c:order val="1"/>
          <c:tx>
            <c:strRef>
              <c:f>'Summary - Value'!$C$2</c:f>
              <c:strCache>
                <c:ptCount val="1"/>
                <c:pt idx="0">
                  <c:v>Case 2</c:v>
                </c:pt>
              </c:strCache>
            </c:strRef>
          </c:tx>
          <c:spPr>
            <a:solidFill>
              <a:schemeClr val="accent2"/>
            </a:solidFill>
            <a:ln>
              <a:noFill/>
            </a:ln>
            <a:effectLst/>
          </c:spPr>
          <c:invertIfNegative val="0"/>
          <c:cat>
            <c:strRef>
              <c:f>'Summary - Value'!$A$7</c:f>
              <c:strCache>
                <c:ptCount val="1"/>
                <c:pt idx="0">
                  <c:v>Energy</c:v>
                </c:pt>
              </c:strCache>
            </c:strRef>
          </c:cat>
          <c:val>
            <c:numRef>
              <c:f>'Summary - Value'!$C$7</c:f>
              <c:numCache>
                <c:formatCode>_(* #,##0.00_);_(* \(#,##0.00\);_(* "-"??_);_(@_)</c:formatCode>
                <c:ptCount val="1"/>
                <c:pt idx="0">
                  <c:v>4296.1900000000815</c:v>
                </c:pt>
              </c:numCache>
            </c:numRef>
          </c:val>
          <c:extLst>
            <c:ext xmlns:c16="http://schemas.microsoft.com/office/drawing/2014/chart" uri="{C3380CC4-5D6E-409C-BE32-E72D297353CC}">
              <c16:uniqueId val="{00000001-EE5D-4943-B977-51FB10664ABE}"/>
            </c:ext>
          </c:extLst>
        </c:ser>
        <c:ser>
          <c:idx val="2"/>
          <c:order val="2"/>
          <c:tx>
            <c:strRef>
              <c:f>'Summary - Value'!$D$2</c:f>
              <c:strCache>
                <c:ptCount val="1"/>
                <c:pt idx="0">
                  <c:v>Case 3</c:v>
                </c:pt>
              </c:strCache>
            </c:strRef>
          </c:tx>
          <c:spPr>
            <a:solidFill>
              <a:schemeClr val="accent3"/>
            </a:solidFill>
            <a:ln>
              <a:noFill/>
            </a:ln>
            <a:effectLst/>
          </c:spPr>
          <c:invertIfNegative val="0"/>
          <c:cat>
            <c:strRef>
              <c:f>'Summary - Value'!$A$7</c:f>
              <c:strCache>
                <c:ptCount val="1"/>
                <c:pt idx="0">
                  <c:v>Energy</c:v>
                </c:pt>
              </c:strCache>
            </c:strRef>
          </c:cat>
          <c:val>
            <c:numRef>
              <c:f>'Summary - Value'!$D$7</c:f>
              <c:numCache>
                <c:formatCode>_(* #,##0.00_);_(* \(#,##0.00\);_(* "-"??_);_(@_)</c:formatCode>
                <c:ptCount val="1"/>
                <c:pt idx="0">
                  <c:v>4273.6500000001024</c:v>
                </c:pt>
              </c:numCache>
            </c:numRef>
          </c:val>
          <c:extLst>
            <c:ext xmlns:c16="http://schemas.microsoft.com/office/drawing/2014/chart" uri="{C3380CC4-5D6E-409C-BE32-E72D297353CC}">
              <c16:uniqueId val="{00000002-EE5D-4943-B977-51FB10664ABE}"/>
            </c:ext>
          </c:extLst>
        </c:ser>
        <c:dLbls>
          <c:showLegendKey val="0"/>
          <c:showVal val="0"/>
          <c:showCatName val="0"/>
          <c:showSerName val="0"/>
          <c:showPercent val="0"/>
          <c:showBubbleSize val="0"/>
        </c:dLbls>
        <c:gapWidth val="219"/>
        <c:overlap val="-27"/>
        <c:axId val="1661156960"/>
        <c:axId val="1661153600"/>
      </c:barChart>
      <c:catAx>
        <c:axId val="1661156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61153600"/>
        <c:crosses val="autoZero"/>
        <c:auto val="1"/>
        <c:lblAlgn val="ctr"/>
        <c:lblOffset val="100"/>
        <c:noMultiLvlLbl val="0"/>
      </c:catAx>
      <c:valAx>
        <c:axId val="1661153600"/>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61156960"/>
        <c:crosses val="autoZero"/>
        <c:crossBetween val="between"/>
        <c:majorUnit val="1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US"/>
              <a:t>Aug. '24 Hour Ending 20</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'Aug 24 - HE 20'!$A$1</c:f>
              <c:strCache>
                <c:ptCount val="1"/>
                <c:pt idx="0">
                  <c:v> ECRS - No Floor </c:v>
                </c:pt>
              </c:strCache>
            </c:strRef>
          </c:tx>
          <c:spPr>
            <a:ln w="19050" cap="rnd">
              <a:solidFill>
                <a:schemeClr val="accent1"/>
              </a:solidFill>
              <a:round/>
            </a:ln>
            <a:effectLst/>
          </c:spPr>
          <c:marker>
            <c:symbol val="none"/>
          </c:marker>
          <c:xVal>
            <c:numRef>
              <c:f>'Aug 24 - HE 20'!$A$3:$A$103</c:f>
              <c:numCache>
                <c:formatCode>_(* #,##0_);_(* \(#,##0\);_(* "-"??_);_(@_)</c:formatCode>
                <c:ptCount val="101"/>
                <c:pt idx="0">
                  <c:v>0</c:v>
                </c:pt>
                <c:pt idx="1">
                  <c:v>572</c:v>
                </c:pt>
                <c:pt idx="2">
                  <c:v>573</c:v>
                </c:pt>
                <c:pt idx="3">
                  <c:v>593.27</c:v>
                </c:pt>
                <c:pt idx="4">
                  <c:v>613.53</c:v>
                </c:pt>
                <c:pt idx="5">
                  <c:v>633.79999999999995</c:v>
                </c:pt>
                <c:pt idx="6">
                  <c:v>654.05999999999995</c:v>
                </c:pt>
                <c:pt idx="7">
                  <c:v>674.33</c:v>
                </c:pt>
                <c:pt idx="8">
                  <c:v>694.59</c:v>
                </c:pt>
                <c:pt idx="9">
                  <c:v>714.86</c:v>
                </c:pt>
                <c:pt idx="10">
                  <c:v>735.12</c:v>
                </c:pt>
                <c:pt idx="11">
                  <c:v>755.39</c:v>
                </c:pt>
                <c:pt idx="12">
                  <c:v>775.65</c:v>
                </c:pt>
                <c:pt idx="13">
                  <c:v>795.92</c:v>
                </c:pt>
                <c:pt idx="14">
                  <c:v>816.18</c:v>
                </c:pt>
                <c:pt idx="15">
                  <c:v>836.45</c:v>
                </c:pt>
                <c:pt idx="16">
                  <c:v>856.71</c:v>
                </c:pt>
                <c:pt idx="17">
                  <c:v>876.98</c:v>
                </c:pt>
                <c:pt idx="18">
                  <c:v>897.24</c:v>
                </c:pt>
                <c:pt idx="19">
                  <c:v>917.51</c:v>
                </c:pt>
                <c:pt idx="20">
                  <c:v>937.78</c:v>
                </c:pt>
                <c:pt idx="21">
                  <c:v>958.04</c:v>
                </c:pt>
                <c:pt idx="22">
                  <c:v>978.31</c:v>
                </c:pt>
                <c:pt idx="23">
                  <c:v>998.57</c:v>
                </c:pt>
                <c:pt idx="24">
                  <c:v>1018.84</c:v>
                </c:pt>
                <c:pt idx="25">
                  <c:v>1039.0999999999999</c:v>
                </c:pt>
                <c:pt idx="26">
                  <c:v>1059.3699999999999</c:v>
                </c:pt>
                <c:pt idx="27">
                  <c:v>1079.6300000000001</c:v>
                </c:pt>
                <c:pt idx="28">
                  <c:v>1099.9000000000001</c:v>
                </c:pt>
                <c:pt idx="29">
                  <c:v>1120.1600000000001</c:v>
                </c:pt>
                <c:pt idx="30">
                  <c:v>1140.43</c:v>
                </c:pt>
                <c:pt idx="31">
                  <c:v>1160.69</c:v>
                </c:pt>
                <c:pt idx="32">
                  <c:v>1180.96</c:v>
                </c:pt>
                <c:pt idx="33">
                  <c:v>1201.22</c:v>
                </c:pt>
                <c:pt idx="34">
                  <c:v>1221.49</c:v>
                </c:pt>
                <c:pt idx="35">
                  <c:v>1241.76</c:v>
                </c:pt>
                <c:pt idx="36">
                  <c:v>1262.02</c:v>
                </c:pt>
                <c:pt idx="37">
                  <c:v>1282.29</c:v>
                </c:pt>
                <c:pt idx="38">
                  <c:v>1302.55</c:v>
                </c:pt>
                <c:pt idx="39">
                  <c:v>1322.82</c:v>
                </c:pt>
                <c:pt idx="40">
                  <c:v>1343.08</c:v>
                </c:pt>
                <c:pt idx="41">
                  <c:v>1363.35</c:v>
                </c:pt>
                <c:pt idx="42">
                  <c:v>1383.61</c:v>
                </c:pt>
                <c:pt idx="43">
                  <c:v>1403.88</c:v>
                </c:pt>
                <c:pt idx="44">
                  <c:v>1424.14</c:v>
                </c:pt>
                <c:pt idx="45">
                  <c:v>1444.41</c:v>
                </c:pt>
                <c:pt idx="46">
                  <c:v>1464.67</c:v>
                </c:pt>
                <c:pt idx="47">
                  <c:v>1484.94</c:v>
                </c:pt>
                <c:pt idx="48">
                  <c:v>1505.2</c:v>
                </c:pt>
                <c:pt idx="49">
                  <c:v>1525.47</c:v>
                </c:pt>
                <c:pt idx="50">
                  <c:v>1545.73</c:v>
                </c:pt>
                <c:pt idx="51">
                  <c:v>1566</c:v>
                </c:pt>
                <c:pt idx="52">
                  <c:v>1586.27</c:v>
                </c:pt>
                <c:pt idx="53">
                  <c:v>1606.53</c:v>
                </c:pt>
                <c:pt idx="54">
                  <c:v>1626.8</c:v>
                </c:pt>
                <c:pt idx="55">
                  <c:v>1647.06</c:v>
                </c:pt>
                <c:pt idx="56">
                  <c:v>1667.33</c:v>
                </c:pt>
                <c:pt idx="57">
                  <c:v>1687.59</c:v>
                </c:pt>
                <c:pt idx="58">
                  <c:v>1707.86</c:v>
                </c:pt>
                <c:pt idx="59">
                  <c:v>1728.12</c:v>
                </c:pt>
                <c:pt idx="60">
                  <c:v>1748.39</c:v>
                </c:pt>
                <c:pt idx="61">
                  <c:v>1768.65</c:v>
                </c:pt>
                <c:pt idx="62">
                  <c:v>1788.92</c:v>
                </c:pt>
                <c:pt idx="63">
                  <c:v>1809.18</c:v>
                </c:pt>
                <c:pt idx="64">
                  <c:v>1829.45</c:v>
                </c:pt>
                <c:pt idx="65">
                  <c:v>1849.71</c:v>
                </c:pt>
                <c:pt idx="66">
                  <c:v>1869.98</c:v>
                </c:pt>
                <c:pt idx="67">
                  <c:v>1890.24</c:v>
                </c:pt>
                <c:pt idx="68">
                  <c:v>1910.51</c:v>
                </c:pt>
                <c:pt idx="69">
                  <c:v>1930.78</c:v>
                </c:pt>
                <c:pt idx="70">
                  <c:v>1951.04</c:v>
                </c:pt>
                <c:pt idx="71">
                  <c:v>1971.31</c:v>
                </c:pt>
                <c:pt idx="72">
                  <c:v>1991.57</c:v>
                </c:pt>
                <c:pt idx="73">
                  <c:v>2011.84</c:v>
                </c:pt>
                <c:pt idx="74">
                  <c:v>2032.1</c:v>
                </c:pt>
                <c:pt idx="75">
                  <c:v>2052.37</c:v>
                </c:pt>
                <c:pt idx="76">
                  <c:v>2072.63</c:v>
                </c:pt>
                <c:pt idx="77">
                  <c:v>2092.9</c:v>
                </c:pt>
                <c:pt idx="78">
                  <c:v>2113.16</c:v>
                </c:pt>
                <c:pt idx="79">
                  <c:v>2133.4299999999998</c:v>
                </c:pt>
                <c:pt idx="80">
                  <c:v>2153.69</c:v>
                </c:pt>
                <c:pt idx="81">
                  <c:v>2173.96</c:v>
                </c:pt>
                <c:pt idx="82">
                  <c:v>2194.2199999999998</c:v>
                </c:pt>
                <c:pt idx="83">
                  <c:v>2214.4899999999998</c:v>
                </c:pt>
                <c:pt idx="84">
                  <c:v>2234.7600000000002</c:v>
                </c:pt>
                <c:pt idx="85">
                  <c:v>2255.02</c:v>
                </c:pt>
                <c:pt idx="86">
                  <c:v>2275.29</c:v>
                </c:pt>
                <c:pt idx="87">
                  <c:v>2295.5500000000002</c:v>
                </c:pt>
                <c:pt idx="88">
                  <c:v>2315.8200000000002</c:v>
                </c:pt>
                <c:pt idx="89">
                  <c:v>2336.08</c:v>
                </c:pt>
                <c:pt idx="90">
                  <c:v>2356.35</c:v>
                </c:pt>
                <c:pt idx="91">
                  <c:v>2376.61</c:v>
                </c:pt>
                <c:pt idx="92">
                  <c:v>2396.88</c:v>
                </c:pt>
                <c:pt idx="93">
                  <c:v>2417.14</c:v>
                </c:pt>
                <c:pt idx="94">
                  <c:v>2437.41</c:v>
                </c:pt>
                <c:pt idx="95">
                  <c:v>2457.67</c:v>
                </c:pt>
                <c:pt idx="96">
                  <c:v>2477.94</c:v>
                </c:pt>
                <c:pt idx="97">
                  <c:v>2498.1999999999998</c:v>
                </c:pt>
                <c:pt idx="98">
                  <c:v>2518.4699999999998</c:v>
                </c:pt>
                <c:pt idx="99">
                  <c:v>2538.73</c:v>
                </c:pt>
                <c:pt idx="100">
                  <c:v>2559</c:v>
                </c:pt>
              </c:numCache>
            </c:numRef>
          </c:xVal>
          <c:yVal>
            <c:numRef>
              <c:f>'Aug 24 - HE 20'!$B$3:$B$103</c:f>
              <c:numCache>
                <c:formatCode>_(* #,##0_);_(* \(#,##0\);_(* "-"??_);_(@_)</c:formatCode>
                <c:ptCount val="101"/>
                <c:pt idx="0">
                  <c:v>5050</c:v>
                </c:pt>
                <c:pt idx="1">
                  <c:v>5050</c:v>
                </c:pt>
                <c:pt idx="2">
                  <c:v>3513.5</c:v>
                </c:pt>
                <c:pt idx="3">
                  <c:v>3450.61</c:v>
                </c:pt>
                <c:pt idx="4">
                  <c:v>3385.44</c:v>
                </c:pt>
                <c:pt idx="5">
                  <c:v>3318.86</c:v>
                </c:pt>
                <c:pt idx="6">
                  <c:v>3251.43</c:v>
                </c:pt>
                <c:pt idx="7">
                  <c:v>3181.41</c:v>
                </c:pt>
                <c:pt idx="8">
                  <c:v>3111.5</c:v>
                </c:pt>
                <c:pt idx="9">
                  <c:v>3039.17</c:v>
                </c:pt>
                <c:pt idx="10">
                  <c:v>2966.86</c:v>
                </c:pt>
                <c:pt idx="11">
                  <c:v>2893.24</c:v>
                </c:pt>
                <c:pt idx="12">
                  <c:v>2818.43</c:v>
                </c:pt>
                <c:pt idx="13">
                  <c:v>2742.42</c:v>
                </c:pt>
                <c:pt idx="14">
                  <c:v>2667.13</c:v>
                </c:pt>
                <c:pt idx="15">
                  <c:v>2590.77</c:v>
                </c:pt>
                <c:pt idx="16">
                  <c:v>2513.9</c:v>
                </c:pt>
                <c:pt idx="17">
                  <c:v>2437.6799999999998</c:v>
                </c:pt>
                <c:pt idx="18">
                  <c:v>2359.37</c:v>
                </c:pt>
                <c:pt idx="19">
                  <c:v>2281.86</c:v>
                </c:pt>
                <c:pt idx="20">
                  <c:v>2204.48</c:v>
                </c:pt>
                <c:pt idx="21">
                  <c:v>2128.2600000000002</c:v>
                </c:pt>
                <c:pt idx="22">
                  <c:v>2052.31</c:v>
                </c:pt>
                <c:pt idx="23">
                  <c:v>1976.28</c:v>
                </c:pt>
                <c:pt idx="24">
                  <c:v>1901.98</c:v>
                </c:pt>
                <c:pt idx="25">
                  <c:v>1826.9</c:v>
                </c:pt>
                <c:pt idx="26">
                  <c:v>1754.24</c:v>
                </c:pt>
                <c:pt idx="27">
                  <c:v>1681.6</c:v>
                </c:pt>
                <c:pt idx="28">
                  <c:v>1610.45</c:v>
                </c:pt>
                <c:pt idx="29">
                  <c:v>1540.78</c:v>
                </c:pt>
                <c:pt idx="30">
                  <c:v>1471.43</c:v>
                </c:pt>
                <c:pt idx="31">
                  <c:v>1404.64</c:v>
                </c:pt>
                <c:pt idx="32">
                  <c:v>1337.92</c:v>
                </c:pt>
                <c:pt idx="33">
                  <c:v>1273.79</c:v>
                </c:pt>
                <c:pt idx="34">
                  <c:v>1210.54</c:v>
                </c:pt>
                <c:pt idx="35">
                  <c:v>1148.99</c:v>
                </c:pt>
                <c:pt idx="36">
                  <c:v>1088.5899999999999</c:v>
                </c:pt>
                <c:pt idx="37">
                  <c:v>1031.48</c:v>
                </c:pt>
                <c:pt idx="38">
                  <c:v>975.51</c:v>
                </c:pt>
                <c:pt idx="39">
                  <c:v>921.5</c:v>
                </c:pt>
                <c:pt idx="40">
                  <c:v>869.75</c:v>
                </c:pt>
                <c:pt idx="41">
                  <c:v>818.98</c:v>
                </c:pt>
                <c:pt idx="42">
                  <c:v>771.06</c:v>
                </c:pt>
                <c:pt idx="43">
                  <c:v>724.16</c:v>
                </c:pt>
                <c:pt idx="44">
                  <c:v>679.89</c:v>
                </c:pt>
                <c:pt idx="45">
                  <c:v>637.23</c:v>
                </c:pt>
                <c:pt idx="46">
                  <c:v>596.29</c:v>
                </c:pt>
                <c:pt idx="47">
                  <c:v>557.70000000000005</c:v>
                </c:pt>
                <c:pt idx="48">
                  <c:v>520.15</c:v>
                </c:pt>
                <c:pt idx="49">
                  <c:v>485.18</c:v>
                </c:pt>
                <c:pt idx="50">
                  <c:v>451.26</c:v>
                </c:pt>
                <c:pt idx="51">
                  <c:v>419.77</c:v>
                </c:pt>
                <c:pt idx="52">
                  <c:v>388.72</c:v>
                </c:pt>
                <c:pt idx="53">
                  <c:v>360.59</c:v>
                </c:pt>
                <c:pt idx="54">
                  <c:v>333.61</c:v>
                </c:pt>
                <c:pt idx="55">
                  <c:v>308.5</c:v>
                </c:pt>
                <c:pt idx="56">
                  <c:v>284.83</c:v>
                </c:pt>
                <c:pt idx="57">
                  <c:v>262.45</c:v>
                </c:pt>
                <c:pt idx="58">
                  <c:v>241.77</c:v>
                </c:pt>
                <c:pt idx="59">
                  <c:v>222.41</c:v>
                </c:pt>
                <c:pt idx="60">
                  <c:v>204.67</c:v>
                </c:pt>
                <c:pt idx="61">
                  <c:v>187.88</c:v>
                </c:pt>
                <c:pt idx="62">
                  <c:v>172.32</c:v>
                </c:pt>
                <c:pt idx="63">
                  <c:v>157.88</c:v>
                </c:pt>
                <c:pt idx="64">
                  <c:v>144.27000000000001</c:v>
                </c:pt>
                <c:pt idx="65">
                  <c:v>131.86000000000001</c:v>
                </c:pt>
                <c:pt idx="66">
                  <c:v>120.13</c:v>
                </c:pt>
                <c:pt idx="67">
                  <c:v>109.49</c:v>
                </c:pt>
                <c:pt idx="68">
                  <c:v>99.55</c:v>
                </c:pt>
                <c:pt idx="69">
                  <c:v>91.52</c:v>
                </c:pt>
                <c:pt idx="70">
                  <c:v>84.14</c:v>
                </c:pt>
                <c:pt idx="71">
                  <c:v>77.260000000000005</c:v>
                </c:pt>
                <c:pt idx="72">
                  <c:v>70.88</c:v>
                </c:pt>
                <c:pt idx="73">
                  <c:v>64.95</c:v>
                </c:pt>
                <c:pt idx="74">
                  <c:v>59.46</c:v>
                </c:pt>
                <c:pt idx="75">
                  <c:v>54.37</c:v>
                </c:pt>
                <c:pt idx="76">
                  <c:v>49.67</c:v>
                </c:pt>
                <c:pt idx="77">
                  <c:v>45.32</c:v>
                </c:pt>
                <c:pt idx="78">
                  <c:v>41.31</c:v>
                </c:pt>
                <c:pt idx="79">
                  <c:v>37.619999999999997</c:v>
                </c:pt>
                <c:pt idx="80">
                  <c:v>34.22</c:v>
                </c:pt>
                <c:pt idx="81">
                  <c:v>31.09</c:v>
                </c:pt>
                <c:pt idx="82">
                  <c:v>28.22</c:v>
                </c:pt>
                <c:pt idx="83">
                  <c:v>25.59</c:v>
                </c:pt>
                <c:pt idx="84">
                  <c:v>23.17</c:v>
                </c:pt>
                <c:pt idx="85">
                  <c:v>20.96</c:v>
                </c:pt>
                <c:pt idx="86">
                  <c:v>18.95</c:v>
                </c:pt>
                <c:pt idx="87">
                  <c:v>17.100000000000001</c:v>
                </c:pt>
                <c:pt idx="88">
                  <c:v>15.42</c:v>
                </c:pt>
                <c:pt idx="89">
                  <c:v>13.89</c:v>
                </c:pt>
                <c:pt idx="90">
                  <c:v>12.5</c:v>
                </c:pt>
                <c:pt idx="91">
                  <c:v>11.24</c:v>
                </c:pt>
                <c:pt idx="92">
                  <c:v>10.09</c:v>
                </c:pt>
                <c:pt idx="93">
                  <c:v>9.0500000000000007</c:v>
                </c:pt>
                <c:pt idx="94">
                  <c:v>8.11</c:v>
                </c:pt>
                <c:pt idx="95">
                  <c:v>7.26</c:v>
                </c:pt>
                <c:pt idx="96">
                  <c:v>6.49</c:v>
                </c:pt>
                <c:pt idx="97">
                  <c:v>5.79</c:v>
                </c:pt>
                <c:pt idx="98">
                  <c:v>5.17</c:v>
                </c:pt>
                <c:pt idx="99">
                  <c:v>4.5999999999999996</c:v>
                </c:pt>
                <c:pt idx="100">
                  <c:v>4.0999999999999996</c:v>
                </c:pt>
              </c:numCache>
            </c:numRef>
          </c:yVal>
          <c:smooth val="0"/>
          <c:extLst>
            <c:ext xmlns:c16="http://schemas.microsoft.com/office/drawing/2014/chart" uri="{C3380CC4-5D6E-409C-BE32-E72D297353CC}">
              <c16:uniqueId val="{00000000-73F7-4DFB-B163-107536E7C05E}"/>
            </c:ext>
          </c:extLst>
        </c:ser>
        <c:ser>
          <c:idx val="1"/>
          <c:order val="1"/>
          <c:tx>
            <c:strRef>
              <c:f>'Aug 24 - HE 20'!$C$1</c:f>
              <c:strCache>
                <c:ptCount val="1"/>
                <c:pt idx="0">
                  <c:v> Non-Spin - No Floor </c:v>
                </c:pt>
              </c:strCache>
            </c:strRef>
          </c:tx>
          <c:spPr>
            <a:ln w="19050" cap="rnd">
              <a:solidFill>
                <a:schemeClr val="accent2"/>
              </a:solidFill>
              <a:round/>
            </a:ln>
            <a:effectLst/>
          </c:spPr>
          <c:marker>
            <c:symbol val="none"/>
          </c:marker>
          <c:xVal>
            <c:numRef>
              <c:f>'Aug 24 - HE 20'!$C$3:$C$105</c:f>
              <c:numCache>
                <c:formatCode>_(* #,##0_);_(* \(#,##0\);_(* "-"??_);_(@_)</c:formatCode>
                <c:ptCount val="103"/>
                <c:pt idx="0">
                  <c:v>0</c:v>
                </c:pt>
                <c:pt idx="1">
                  <c:v>10</c:v>
                </c:pt>
                <c:pt idx="2">
                  <c:v>11</c:v>
                </c:pt>
                <c:pt idx="3">
                  <c:v>48.91</c:v>
                </c:pt>
                <c:pt idx="4">
                  <c:v>86.82</c:v>
                </c:pt>
                <c:pt idx="5">
                  <c:v>124.72</c:v>
                </c:pt>
                <c:pt idx="6">
                  <c:v>162.63</c:v>
                </c:pt>
                <c:pt idx="7">
                  <c:v>200.54</c:v>
                </c:pt>
                <c:pt idx="8">
                  <c:v>238.45</c:v>
                </c:pt>
                <c:pt idx="9">
                  <c:v>276.36</c:v>
                </c:pt>
                <c:pt idx="10">
                  <c:v>314.27</c:v>
                </c:pt>
                <c:pt idx="11">
                  <c:v>352.17</c:v>
                </c:pt>
                <c:pt idx="12">
                  <c:v>390.08</c:v>
                </c:pt>
                <c:pt idx="13">
                  <c:v>427.99</c:v>
                </c:pt>
                <c:pt idx="14">
                  <c:v>465.9</c:v>
                </c:pt>
                <c:pt idx="15">
                  <c:v>503.81</c:v>
                </c:pt>
                <c:pt idx="16">
                  <c:v>541.71</c:v>
                </c:pt>
                <c:pt idx="17">
                  <c:v>579.62</c:v>
                </c:pt>
                <c:pt idx="18">
                  <c:v>617.53</c:v>
                </c:pt>
                <c:pt idx="19">
                  <c:v>655.44</c:v>
                </c:pt>
                <c:pt idx="20">
                  <c:v>693.35</c:v>
                </c:pt>
                <c:pt idx="21">
                  <c:v>731.26</c:v>
                </c:pt>
                <c:pt idx="22">
                  <c:v>769.16</c:v>
                </c:pt>
                <c:pt idx="23">
                  <c:v>807.07</c:v>
                </c:pt>
                <c:pt idx="24">
                  <c:v>844.98</c:v>
                </c:pt>
                <c:pt idx="25">
                  <c:v>882.89</c:v>
                </c:pt>
                <c:pt idx="26">
                  <c:v>920.8</c:v>
                </c:pt>
                <c:pt idx="27">
                  <c:v>958.7</c:v>
                </c:pt>
                <c:pt idx="28">
                  <c:v>996.61</c:v>
                </c:pt>
                <c:pt idx="29">
                  <c:v>1034.52</c:v>
                </c:pt>
                <c:pt idx="30">
                  <c:v>1072.43</c:v>
                </c:pt>
                <c:pt idx="31">
                  <c:v>1110.3399999999999</c:v>
                </c:pt>
                <c:pt idx="32">
                  <c:v>1148.24</c:v>
                </c:pt>
                <c:pt idx="33">
                  <c:v>1186.1500000000001</c:v>
                </c:pt>
                <c:pt idx="34">
                  <c:v>1224.06</c:v>
                </c:pt>
                <c:pt idx="35">
                  <c:v>1261.97</c:v>
                </c:pt>
                <c:pt idx="36">
                  <c:v>1299.8800000000001</c:v>
                </c:pt>
                <c:pt idx="37">
                  <c:v>1337.79</c:v>
                </c:pt>
                <c:pt idx="38">
                  <c:v>1375.69</c:v>
                </c:pt>
                <c:pt idx="39">
                  <c:v>1413.6</c:v>
                </c:pt>
                <c:pt idx="40">
                  <c:v>1451.51</c:v>
                </c:pt>
                <c:pt idx="41">
                  <c:v>1489.42</c:v>
                </c:pt>
                <c:pt idx="42">
                  <c:v>1527.33</c:v>
                </c:pt>
                <c:pt idx="43">
                  <c:v>1565.23</c:v>
                </c:pt>
                <c:pt idx="44">
                  <c:v>1603.14</c:v>
                </c:pt>
                <c:pt idx="45">
                  <c:v>1641.05</c:v>
                </c:pt>
                <c:pt idx="46">
                  <c:v>1678.96</c:v>
                </c:pt>
                <c:pt idx="47">
                  <c:v>1716.87</c:v>
                </c:pt>
                <c:pt idx="48">
                  <c:v>1754.78</c:v>
                </c:pt>
                <c:pt idx="49">
                  <c:v>1792.68</c:v>
                </c:pt>
                <c:pt idx="50">
                  <c:v>1830.59</c:v>
                </c:pt>
                <c:pt idx="51">
                  <c:v>1868.5</c:v>
                </c:pt>
                <c:pt idx="52">
                  <c:v>1906.41</c:v>
                </c:pt>
                <c:pt idx="53">
                  <c:v>1942</c:v>
                </c:pt>
                <c:pt idx="54">
                  <c:v>1942.01</c:v>
                </c:pt>
                <c:pt idx="55">
                  <c:v>1944.32</c:v>
                </c:pt>
                <c:pt idx="56">
                  <c:v>1982.22</c:v>
                </c:pt>
                <c:pt idx="57">
                  <c:v>2020.13</c:v>
                </c:pt>
                <c:pt idx="58">
                  <c:v>2058.04</c:v>
                </c:pt>
                <c:pt idx="59">
                  <c:v>2095.9499999999998</c:v>
                </c:pt>
                <c:pt idx="60">
                  <c:v>2133.86</c:v>
                </c:pt>
                <c:pt idx="61">
                  <c:v>2171.77</c:v>
                </c:pt>
                <c:pt idx="62">
                  <c:v>2209.67</c:v>
                </c:pt>
                <c:pt idx="63">
                  <c:v>2247.58</c:v>
                </c:pt>
                <c:pt idx="64">
                  <c:v>2285.4899999999998</c:v>
                </c:pt>
                <c:pt idx="65">
                  <c:v>2323.4</c:v>
                </c:pt>
                <c:pt idx="66">
                  <c:v>2361.31</c:v>
                </c:pt>
                <c:pt idx="67">
                  <c:v>2399.21</c:v>
                </c:pt>
                <c:pt idx="68">
                  <c:v>2437.12</c:v>
                </c:pt>
                <c:pt idx="69">
                  <c:v>2475.0300000000002</c:v>
                </c:pt>
                <c:pt idx="70">
                  <c:v>2512.94</c:v>
                </c:pt>
                <c:pt idx="71">
                  <c:v>2550.85</c:v>
                </c:pt>
                <c:pt idx="72">
                  <c:v>2588.7600000000002</c:v>
                </c:pt>
                <c:pt idx="73">
                  <c:v>2626.66</c:v>
                </c:pt>
                <c:pt idx="74">
                  <c:v>2664.57</c:v>
                </c:pt>
                <c:pt idx="75">
                  <c:v>2702.48</c:v>
                </c:pt>
                <c:pt idx="76">
                  <c:v>2740.39</c:v>
                </c:pt>
                <c:pt idx="77">
                  <c:v>2778.3</c:v>
                </c:pt>
                <c:pt idx="78">
                  <c:v>2816.2</c:v>
                </c:pt>
                <c:pt idx="79">
                  <c:v>2854.11</c:v>
                </c:pt>
                <c:pt idx="80">
                  <c:v>2892.02</c:v>
                </c:pt>
                <c:pt idx="81">
                  <c:v>2929.93</c:v>
                </c:pt>
                <c:pt idx="82">
                  <c:v>2967.84</c:v>
                </c:pt>
                <c:pt idx="83">
                  <c:v>3005.74</c:v>
                </c:pt>
                <c:pt idx="84">
                  <c:v>3043.65</c:v>
                </c:pt>
                <c:pt idx="85">
                  <c:v>3081.56</c:v>
                </c:pt>
                <c:pt idx="86">
                  <c:v>3119.47</c:v>
                </c:pt>
                <c:pt idx="87">
                  <c:v>3157.38</c:v>
                </c:pt>
                <c:pt idx="88">
                  <c:v>3195.29</c:v>
                </c:pt>
                <c:pt idx="89">
                  <c:v>3233.19</c:v>
                </c:pt>
                <c:pt idx="90">
                  <c:v>3271.1</c:v>
                </c:pt>
                <c:pt idx="91">
                  <c:v>3309.01</c:v>
                </c:pt>
                <c:pt idx="92">
                  <c:v>3346.92</c:v>
                </c:pt>
                <c:pt idx="93">
                  <c:v>3384.83</c:v>
                </c:pt>
                <c:pt idx="94">
                  <c:v>3422.73</c:v>
                </c:pt>
                <c:pt idx="95">
                  <c:v>3460.64</c:v>
                </c:pt>
                <c:pt idx="96">
                  <c:v>3498.55</c:v>
                </c:pt>
                <c:pt idx="97">
                  <c:v>3536.46</c:v>
                </c:pt>
                <c:pt idx="98">
                  <c:v>3574.37</c:v>
                </c:pt>
                <c:pt idx="99">
                  <c:v>3612.28</c:v>
                </c:pt>
                <c:pt idx="100">
                  <c:v>3650.18</c:v>
                </c:pt>
                <c:pt idx="101">
                  <c:v>3688.09</c:v>
                </c:pt>
                <c:pt idx="102">
                  <c:v>3726</c:v>
                </c:pt>
              </c:numCache>
            </c:numRef>
          </c:xVal>
          <c:yVal>
            <c:numRef>
              <c:f>'Aug 24 - HE 20'!$D$3:$D$105</c:f>
              <c:numCache>
                <c:formatCode>_(* #,##0_);_(* \(#,##0\);_(* "-"??_);_(@_)</c:formatCode>
                <c:ptCount val="103"/>
                <c:pt idx="0">
                  <c:v>5000</c:v>
                </c:pt>
                <c:pt idx="1">
                  <c:v>5000</c:v>
                </c:pt>
                <c:pt idx="2">
                  <c:v>3512.19</c:v>
                </c:pt>
                <c:pt idx="3">
                  <c:v>3391.99</c:v>
                </c:pt>
                <c:pt idx="4">
                  <c:v>3266.76</c:v>
                </c:pt>
                <c:pt idx="5">
                  <c:v>3136.65</c:v>
                </c:pt>
                <c:pt idx="6">
                  <c:v>3002.39</c:v>
                </c:pt>
                <c:pt idx="7">
                  <c:v>2865.49</c:v>
                </c:pt>
                <c:pt idx="8">
                  <c:v>2724.85</c:v>
                </c:pt>
                <c:pt idx="9">
                  <c:v>2582.21</c:v>
                </c:pt>
                <c:pt idx="10">
                  <c:v>2438.37</c:v>
                </c:pt>
                <c:pt idx="11">
                  <c:v>2294.17</c:v>
                </c:pt>
                <c:pt idx="12">
                  <c:v>2150.31</c:v>
                </c:pt>
                <c:pt idx="13">
                  <c:v>2008</c:v>
                </c:pt>
                <c:pt idx="14">
                  <c:v>1867.65</c:v>
                </c:pt>
                <c:pt idx="15">
                  <c:v>1730.17</c:v>
                </c:pt>
                <c:pt idx="16">
                  <c:v>1595.23</c:v>
                </c:pt>
                <c:pt idx="17">
                  <c:v>1465.74</c:v>
                </c:pt>
                <c:pt idx="18">
                  <c:v>1341.08</c:v>
                </c:pt>
                <c:pt idx="19">
                  <c:v>1221.76</c:v>
                </c:pt>
                <c:pt idx="20">
                  <c:v>1107.4000000000001</c:v>
                </c:pt>
                <c:pt idx="21">
                  <c:v>999.9</c:v>
                </c:pt>
                <c:pt idx="22">
                  <c:v>898.78</c:v>
                </c:pt>
                <c:pt idx="23">
                  <c:v>804.22</c:v>
                </c:pt>
                <c:pt idx="24">
                  <c:v>716.29</c:v>
                </c:pt>
                <c:pt idx="25">
                  <c:v>635.01</c:v>
                </c:pt>
                <c:pt idx="26">
                  <c:v>560.30999999999995</c:v>
                </c:pt>
                <c:pt idx="27">
                  <c:v>492.05</c:v>
                </c:pt>
                <c:pt idx="28">
                  <c:v>430.03</c:v>
                </c:pt>
                <c:pt idx="29">
                  <c:v>374.02</c:v>
                </c:pt>
                <c:pt idx="30">
                  <c:v>323.70999999999998</c:v>
                </c:pt>
                <c:pt idx="31">
                  <c:v>278.8</c:v>
                </c:pt>
                <c:pt idx="32">
                  <c:v>238.93</c:v>
                </c:pt>
                <c:pt idx="33">
                  <c:v>204.48</c:v>
                </c:pt>
                <c:pt idx="34">
                  <c:v>174.14</c:v>
                </c:pt>
                <c:pt idx="35">
                  <c:v>147.61000000000001</c:v>
                </c:pt>
                <c:pt idx="36">
                  <c:v>124.51</c:v>
                </c:pt>
                <c:pt idx="37">
                  <c:v>104.51</c:v>
                </c:pt>
                <c:pt idx="38">
                  <c:v>88.76</c:v>
                </c:pt>
                <c:pt idx="39">
                  <c:v>75.709999999999994</c:v>
                </c:pt>
                <c:pt idx="40">
                  <c:v>64.34</c:v>
                </c:pt>
                <c:pt idx="41">
                  <c:v>54.48</c:v>
                </c:pt>
                <c:pt idx="42">
                  <c:v>45.96</c:v>
                </c:pt>
                <c:pt idx="43">
                  <c:v>38.630000000000003</c:v>
                </c:pt>
                <c:pt idx="44">
                  <c:v>32.340000000000003</c:v>
                </c:pt>
                <c:pt idx="45">
                  <c:v>26.98</c:v>
                </c:pt>
                <c:pt idx="46">
                  <c:v>22.42</c:v>
                </c:pt>
                <c:pt idx="47">
                  <c:v>18.559999999999999</c:v>
                </c:pt>
                <c:pt idx="48">
                  <c:v>15.31</c:v>
                </c:pt>
                <c:pt idx="49">
                  <c:v>12.58</c:v>
                </c:pt>
                <c:pt idx="50">
                  <c:v>10.3</c:v>
                </c:pt>
                <c:pt idx="51">
                  <c:v>8.4</c:v>
                </c:pt>
                <c:pt idx="52">
                  <c:v>6.82</c:v>
                </c:pt>
                <c:pt idx="53">
                  <c:v>6</c:v>
                </c:pt>
                <c:pt idx="54">
                  <c:v>5.52</c:v>
                </c:pt>
                <c:pt idx="55">
                  <c:v>5.52</c:v>
                </c:pt>
                <c:pt idx="56">
                  <c:v>4.45</c:v>
                </c:pt>
                <c:pt idx="57">
                  <c:v>3.82</c:v>
                </c:pt>
                <c:pt idx="58">
                  <c:v>3.42</c:v>
                </c:pt>
                <c:pt idx="59">
                  <c:v>3.06</c:v>
                </c:pt>
                <c:pt idx="60">
                  <c:v>2.73</c:v>
                </c:pt>
                <c:pt idx="61">
                  <c:v>2.44</c:v>
                </c:pt>
                <c:pt idx="62">
                  <c:v>2.1800000000000002</c:v>
                </c:pt>
                <c:pt idx="63">
                  <c:v>1.94</c:v>
                </c:pt>
                <c:pt idx="64">
                  <c:v>1.73</c:v>
                </c:pt>
                <c:pt idx="65">
                  <c:v>1.54</c:v>
                </c:pt>
                <c:pt idx="66">
                  <c:v>1.36</c:v>
                </c:pt>
                <c:pt idx="67">
                  <c:v>1.21</c:v>
                </c:pt>
                <c:pt idx="68">
                  <c:v>1.07</c:v>
                </c:pt>
                <c:pt idx="69">
                  <c:v>0.95</c:v>
                </c:pt>
                <c:pt idx="70">
                  <c:v>0.84</c:v>
                </c:pt>
                <c:pt idx="71">
                  <c:v>0.74</c:v>
                </c:pt>
                <c:pt idx="72">
                  <c:v>0.66</c:v>
                </c:pt>
                <c:pt idx="73">
                  <c:v>0.57999999999999996</c:v>
                </c:pt>
                <c:pt idx="74">
                  <c:v>0.51</c:v>
                </c:pt>
                <c:pt idx="75">
                  <c:v>0.45</c:v>
                </c:pt>
                <c:pt idx="76">
                  <c:v>0.4</c:v>
                </c:pt>
                <c:pt idx="77">
                  <c:v>0.35</c:v>
                </c:pt>
                <c:pt idx="78">
                  <c:v>0.31</c:v>
                </c:pt>
                <c:pt idx="79">
                  <c:v>0.27</c:v>
                </c:pt>
                <c:pt idx="80">
                  <c:v>0.23</c:v>
                </c:pt>
                <c:pt idx="81">
                  <c:v>0.21</c:v>
                </c:pt>
                <c:pt idx="82">
                  <c:v>0.18</c:v>
                </c:pt>
                <c:pt idx="83">
                  <c:v>0.16</c:v>
                </c:pt>
                <c:pt idx="84">
                  <c:v>0.14000000000000001</c:v>
                </c:pt>
                <c:pt idx="85">
                  <c:v>0.12</c:v>
                </c:pt>
                <c:pt idx="86">
                  <c:v>0.1</c:v>
                </c:pt>
                <c:pt idx="87">
                  <c:v>0.09</c:v>
                </c:pt>
                <c:pt idx="88">
                  <c:v>0.08</c:v>
                </c:pt>
                <c:pt idx="89">
                  <c:v>7.0000000000000007E-2</c:v>
                </c:pt>
                <c:pt idx="90">
                  <c:v>0.06</c:v>
                </c:pt>
                <c:pt idx="91">
                  <c:v>0.05</c:v>
                </c:pt>
                <c:pt idx="92">
                  <c:v>0.04</c:v>
                </c:pt>
                <c:pt idx="93">
                  <c:v>0.04</c:v>
                </c:pt>
                <c:pt idx="94">
                  <c:v>0.03</c:v>
                </c:pt>
                <c:pt idx="95">
                  <c:v>0.03</c:v>
                </c:pt>
                <c:pt idx="96">
                  <c:v>0.02</c:v>
                </c:pt>
                <c:pt idx="97">
                  <c:v>0.02</c:v>
                </c:pt>
                <c:pt idx="98">
                  <c:v>0.02</c:v>
                </c:pt>
                <c:pt idx="99">
                  <c:v>0.02</c:v>
                </c:pt>
                <c:pt idx="100">
                  <c:v>0.01</c:v>
                </c:pt>
                <c:pt idx="101">
                  <c:v>0.01</c:v>
                </c:pt>
                <c:pt idx="102">
                  <c:v>0.01</c:v>
                </c:pt>
              </c:numCache>
            </c:numRef>
          </c:yVal>
          <c:smooth val="0"/>
          <c:extLst>
            <c:ext xmlns:c16="http://schemas.microsoft.com/office/drawing/2014/chart" uri="{C3380CC4-5D6E-409C-BE32-E72D297353CC}">
              <c16:uniqueId val="{00000001-73F7-4DFB-B163-107536E7C05E}"/>
            </c:ext>
          </c:extLst>
        </c:ser>
        <c:ser>
          <c:idx val="2"/>
          <c:order val="2"/>
          <c:tx>
            <c:strRef>
              <c:f>'Aug 24 - HE 20'!$E$1</c:f>
              <c:strCache>
                <c:ptCount val="1"/>
                <c:pt idx="0">
                  <c:v> ECRS - w/ Floor </c:v>
                </c:pt>
              </c:strCache>
            </c:strRef>
          </c:tx>
          <c:spPr>
            <a:ln w="19050" cap="rnd">
              <a:solidFill>
                <a:schemeClr val="accent1"/>
              </a:solidFill>
              <a:prstDash val="sysDash"/>
              <a:round/>
            </a:ln>
            <a:effectLst/>
          </c:spPr>
          <c:marker>
            <c:symbol val="none"/>
          </c:marker>
          <c:xVal>
            <c:numRef>
              <c:f>'Aug 24 - HE 20'!$E$3:$E$103</c:f>
              <c:numCache>
                <c:formatCode>_(* #,##0_);_(* \(#,##0\);_(* "-"??_);_(@_)</c:formatCode>
                <c:ptCount val="101"/>
                <c:pt idx="0">
                  <c:v>0</c:v>
                </c:pt>
                <c:pt idx="1">
                  <c:v>572</c:v>
                </c:pt>
                <c:pt idx="2">
                  <c:v>573</c:v>
                </c:pt>
                <c:pt idx="3">
                  <c:v>593.27</c:v>
                </c:pt>
                <c:pt idx="4">
                  <c:v>613.53</c:v>
                </c:pt>
                <c:pt idx="5">
                  <c:v>633.79999999999995</c:v>
                </c:pt>
                <c:pt idx="6">
                  <c:v>654.05999999999995</c:v>
                </c:pt>
                <c:pt idx="7">
                  <c:v>674.33</c:v>
                </c:pt>
                <c:pt idx="8">
                  <c:v>694.59</c:v>
                </c:pt>
                <c:pt idx="9">
                  <c:v>714.86</c:v>
                </c:pt>
                <c:pt idx="10">
                  <c:v>735.12</c:v>
                </c:pt>
                <c:pt idx="11">
                  <c:v>755.39</c:v>
                </c:pt>
                <c:pt idx="12">
                  <c:v>775.65</c:v>
                </c:pt>
                <c:pt idx="13">
                  <c:v>795.92</c:v>
                </c:pt>
                <c:pt idx="14">
                  <c:v>816.18</c:v>
                </c:pt>
                <c:pt idx="15">
                  <c:v>836.45</c:v>
                </c:pt>
                <c:pt idx="16">
                  <c:v>856.71</c:v>
                </c:pt>
                <c:pt idx="17">
                  <c:v>876.98</c:v>
                </c:pt>
                <c:pt idx="18">
                  <c:v>897.24</c:v>
                </c:pt>
                <c:pt idx="19">
                  <c:v>917.51</c:v>
                </c:pt>
                <c:pt idx="20">
                  <c:v>937.78</c:v>
                </c:pt>
                <c:pt idx="21">
                  <c:v>958.04</c:v>
                </c:pt>
                <c:pt idx="22">
                  <c:v>978.31</c:v>
                </c:pt>
                <c:pt idx="23">
                  <c:v>998.57</c:v>
                </c:pt>
                <c:pt idx="24">
                  <c:v>1018.84</c:v>
                </c:pt>
                <c:pt idx="25">
                  <c:v>1039.0999999999999</c:v>
                </c:pt>
                <c:pt idx="26">
                  <c:v>1059.3699999999999</c:v>
                </c:pt>
                <c:pt idx="27">
                  <c:v>1079.6300000000001</c:v>
                </c:pt>
                <c:pt idx="28">
                  <c:v>1099.9000000000001</c:v>
                </c:pt>
                <c:pt idx="29">
                  <c:v>1120.1600000000001</c:v>
                </c:pt>
                <c:pt idx="30">
                  <c:v>1140.43</c:v>
                </c:pt>
                <c:pt idx="31">
                  <c:v>1160.69</c:v>
                </c:pt>
                <c:pt idx="32">
                  <c:v>1180.96</c:v>
                </c:pt>
                <c:pt idx="33">
                  <c:v>1201.22</c:v>
                </c:pt>
                <c:pt idx="34">
                  <c:v>1221.49</c:v>
                </c:pt>
                <c:pt idx="35">
                  <c:v>1241.76</c:v>
                </c:pt>
                <c:pt idx="36">
                  <c:v>1262.02</c:v>
                </c:pt>
                <c:pt idx="37">
                  <c:v>1282.29</c:v>
                </c:pt>
                <c:pt idx="38">
                  <c:v>1302.55</c:v>
                </c:pt>
                <c:pt idx="39">
                  <c:v>1322.82</c:v>
                </c:pt>
                <c:pt idx="40">
                  <c:v>1343.08</c:v>
                </c:pt>
                <c:pt idx="41">
                  <c:v>1363.35</c:v>
                </c:pt>
                <c:pt idx="42">
                  <c:v>1383.61</c:v>
                </c:pt>
                <c:pt idx="43">
                  <c:v>1403.88</c:v>
                </c:pt>
                <c:pt idx="44">
                  <c:v>1424.14</c:v>
                </c:pt>
                <c:pt idx="45">
                  <c:v>1444.41</c:v>
                </c:pt>
                <c:pt idx="46">
                  <c:v>1464.67</c:v>
                </c:pt>
                <c:pt idx="47">
                  <c:v>1484.94</c:v>
                </c:pt>
                <c:pt idx="48">
                  <c:v>1505.2</c:v>
                </c:pt>
                <c:pt idx="49">
                  <c:v>1525.47</c:v>
                </c:pt>
                <c:pt idx="50">
                  <c:v>1545.73</c:v>
                </c:pt>
                <c:pt idx="51">
                  <c:v>1566</c:v>
                </c:pt>
                <c:pt idx="52">
                  <c:v>1586.27</c:v>
                </c:pt>
                <c:pt idx="53">
                  <c:v>1606.53</c:v>
                </c:pt>
                <c:pt idx="54">
                  <c:v>1626.8</c:v>
                </c:pt>
                <c:pt idx="55">
                  <c:v>1647.06</c:v>
                </c:pt>
                <c:pt idx="56">
                  <c:v>1667.33</c:v>
                </c:pt>
                <c:pt idx="57">
                  <c:v>1687.59</c:v>
                </c:pt>
                <c:pt idx="58">
                  <c:v>1707.86</c:v>
                </c:pt>
                <c:pt idx="59">
                  <c:v>1728.12</c:v>
                </c:pt>
                <c:pt idx="60">
                  <c:v>1748.39</c:v>
                </c:pt>
                <c:pt idx="61">
                  <c:v>1768.65</c:v>
                </c:pt>
                <c:pt idx="62">
                  <c:v>1788.92</c:v>
                </c:pt>
                <c:pt idx="63">
                  <c:v>1809.18</c:v>
                </c:pt>
                <c:pt idx="64">
                  <c:v>1829.45</c:v>
                </c:pt>
                <c:pt idx="65">
                  <c:v>1849.71</c:v>
                </c:pt>
                <c:pt idx="66">
                  <c:v>1869.98</c:v>
                </c:pt>
                <c:pt idx="67">
                  <c:v>1890.24</c:v>
                </c:pt>
                <c:pt idx="68">
                  <c:v>1910.51</c:v>
                </c:pt>
                <c:pt idx="69">
                  <c:v>1930.78</c:v>
                </c:pt>
                <c:pt idx="70">
                  <c:v>1951.04</c:v>
                </c:pt>
                <c:pt idx="71">
                  <c:v>1971.31</c:v>
                </c:pt>
                <c:pt idx="72">
                  <c:v>1991.57</c:v>
                </c:pt>
                <c:pt idx="73">
                  <c:v>2011.84</c:v>
                </c:pt>
                <c:pt idx="74">
                  <c:v>2032.1</c:v>
                </c:pt>
                <c:pt idx="75">
                  <c:v>2052.37</c:v>
                </c:pt>
                <c:pt idx="76">
                  <c:v>2072.63</c:v>
                </c:pt>
                <c:pt idx="77">
                  <c:v>2092.9</c:v>
                </c:pt>
                <c:pt idx="78">
                  <c:v>2113.16</c:v>
                </c:pt>
                <c:pt idx="79">
                  <c:v>2133.4299999999998</c:v>
                </c:pt>
                <c:pt idx="80">
                  <c:v>2153.69</c:v>
                </c:pt>
                <c:pt idx="81">
                  <c:v>2173.96</c:v>
                </c:pt>
                <c:pt idx="82">
                  <c:v>2194.2199999999998</c:v>
                </c:pt>
                <c:pt idx="83">
                  <c:v>2214.4899999999998</c:v>
                </c:pt>
                <c:pt idx="84">
                  <c:v>2234.7600000000002</c:v>
                </c:pt>
                <c:pt idx="85">
                  <c:v>2255.02</c:v>
                </c:pt>
                <c:pt idx="86">
                  <c:v>2275.29</c:v>
                </c:pt>
                <c:pt idx="87">
                  <c:v>2295.5500000000002</c:v>
                </c:pt>
                <c:pt idx="88">
                  <c:v>2315.8200000000002</c:v>
                </c:pt>
                <c:pt idx="89">
                  <c:v>2336.08</c:v>
                </c:pt>
                <c:pt idx="90">
                  <c:v>2356.35</c:v>
                </c:pt>
                <c:pt idx="91">
                  <c:v>2376.61</c:v>
                </c:pt>
                <c:pt idx="92">
                  <c:v>2396.88</c:v>
                </c:pt>
                <c:pt idx="93">
                  <c:v>2417.14</c:v>
                </c:pt>
                <c:pt idx="94">
                  <c:v>2437.41</c:v>
                </c:pt>
                <c:pt idx="95">
                  <c:v>2457.67</c:v>
                </c:pt>
                <c:pt idx="96">
                  <c:v>2477.94</c:v>
                </c:pt>
                <c:pt idx="97">
                  <c:v>2498.1999999999998</c:v>
                </c:pt>
                <c:pt idx="98">
                  <c:v>2518.4699999999998</c:v>
                </c:pt>
                <c:pt idx="99">
                  <c:v>2538.73</c:v>
                </c:pt>
                <c:pt idx="100">
                  <c:v>2559</c:v>
                </c:pt>
              </c:numCache>
            </c:numRef>
          </c:xVal>
          <c:yVal>
            <c:numRef>
              <c:f>'Aug 24 - HE 20'!$F$3:$F$103</c:f>
              <c:numCache>
                <c:formatCode>_(* #,##0_);_(* \(#,##0\);_(* "-"??_);_(@_)</c:formatCode>
                <c:ptCount val="101"/>
                <c:pt idx="0">
                  <c:v>5050</c:v>
                </c:pt>
                <c:pt idx="1">
                  <c:v>5050</c:v>
                </c:pt>
                <c:pt idx="2">
                  <c:v>3513.5</c:v>
                </c:pt>
                <c:pt idx="3">
                  <c:v>3450.61</c:v>
                </c:pt>
                <c:pt idx="4">
                  <c:v>3385.44</c:v>
                </c:pt>
                <c:pt idx="5">
                  <c:v>3318.86</c:v>
                </c:pt>
                <c:pt idx="6">
                  <c:v>3251.43</c:v>
                </c:pt>
                <c:pt idx="7">
                  <c:v>3181.41</c:v>
                </c:pt>
                <c:pt idx="8">
                  <c:v>3111.5</c:v>
                </c:pt>
                <c:pt idx="9">
                  <c:v>3039.17</c:v>
                </c:pt>
                <c:pt idx="10">
                  <c:v>2966.86</c:v>
                </c:pt>
                <c:pt idx="11">
                  <c:v>2893.24</c:v>
                </c:pt>
                <c:pt idx="12">
                  <c:v>2818.43</c:v>
                </c:pt>
                <c:pt idx="13">
                  <c:v>2742.42</c:v>
                </c:pt>
                <c:pt idx="14">
                  <c:v>2667.13</c:v>
                </c:pt>
                <c:pt idx="15">
                  <c:v>2590.77</c:v>
                </c:pt>
                <c:pt idx="16">
                  <c:v>2513.9</c:v>
                </c:pt>
                <c:pt idx="17">
                  <c:v>2437.6799999999998</c:v>
                </c:pt>
                <c:pt idx="18">
                  <c:v>2359.37</c:v>
                </c:pt>
                <c:pt idx="19">
                  <c:v>2281.86</c:v>
                </c:pt>
                <c:pt idx="20">
                  <c:v>2204.48</c:v>
                </c:pt>
                <c:pt idx="21">
                  <c:v>2128.2600000000002</c:v>
                </c:pt>
                <c:pt idx="22">
                  <c:v>2052.31</c:v>
                </c:pt>
                <c:pt idx="23">
                  <c:v>1976.28</c:v>
                </c:pt>
                <c:pt idx="24">
                  <c:v>1901.98</c:v>
                </c:pt>
                <c:pt idx="25">
                  <c:v>1826.9</c:v>
                </c:pt>
                <c:pt idx="26">
                  <c:v>1754.24</c:v>
                </c:pt>
                <c:pt idx="27">
                  <c:v>1681.6</c:v>
                </c:pt>
                <c:pt idx="28">
                  <c:v>1610.45</c:v>
                </c:pt>
                <c:pt idx="29">
                  <c:v>1540.78</c:v>
                </c:pt>
                <c:pt idx="30">
                  <c:v>1471.43</c:v>
                </c:pt>
                <c:pt idx="31">
                  <c:v>1404.64</c:v>
                </c:pt>
                <c:pt idx="32">
                  <c:v>1337.92</c:v>
                </c:pt>
                <c:pt idx="33">
                  <c:v>1273.79</c:v>
                </c:pt>
                <c:pt idx="34">
                  <c:v>1210.54</c:v>
                </c:pt>
                <c:pt idx="35">
                  <c:v>1148.99</c:v>
                </c:pt>
                <c:pt idx="36">
                  <c:v>1088.5899999999999</c:v>
                </c:pt>
                <c:pt idx="37">
                  <c:v>1031.48</c:v>
                </c:pt>
                <c:pt idx="38">
                  <c:v>975.51</c:v>
                </c:pt>
                <c:pt idx="39">
                  <c:v>921.5</c:v>
                </c:pt>
                <c:pt idx="40">
                  <c:v>869.75</c:v>
                </c:pt>
                <c:pt idx="41">
                  <c:v>818.98</c:v>
                </c:pt>
                <c:pt idx="42">
                  <c:v>771.06</c:v>
                </c:pt>
                <c:pt idx="43">
                  <c:v>724.16</c:v>
                </c:pt>
                <c:pt idx="44">
                  <c:v>679.89</c:v>
                </c:pt>
                <c:pt idx="45">
                  <c:v>637.23</c:v>
                </c:pt>
                <c:pt idx="46">
                  <c:v>596.29</c:v>
                </c:pt>
                <c:pt idx="47">
                  <c:v>557.70000000000005</c:v>
                </c:pt>
                <c:pt idx="48">
                  <c:v>520.15</c:v>
                </c:pt>
                <c:pt idx="49">
                  <c:v>485.18</c:v>
                </c:pt>
                <c:pt idx="50">
                  <c:v>451.26</c:v>
                </c:pt>
                <c:pt idx="51">
                  <c:v>419.77</c:v>
                </c:pt>
                <c:pt idx="52">
                  <c:v>388.72</c:v>
                </c:pt>
                <c:pt idx="53">
                  <c:v>360.59</c:v>
                </c:pt>
                <c:pt idx="54">
                  <c:v>333.61</c:v>
                </c:pt>
                <c:pt idx="55">
                  <c:v>308.5</c:v>
                </c:pt>
                <c:pt idx="56">
                  <c:v>284.83</c:v>
                </c:pt>
                <c:pt idx="57">
                  <c:v>262.45</c:v>
                </c:pt>
                <c:pt idx="58">
                  <c:v>241.77</c:v>
                </c:pt>
                <c:pt idx="59">
                  <c:v>222.41</c:v>
                </c:pt>
                <c:pt idx="60">
                  <c:v>204.67</c:v>
                </c:pt>
                <c:pt idx="61">
                  <c:v>187.88</c:v>
                </c:pt>
                <c:pt idx="62">
                  <c:v>172.32</c:v>
                </c:pt>
                <c:pt idx="63">
                  <c:v>157.88</c:v>
                </c:pt>
                <c:pt idx="64">
                  <c:v>144.27000000000001</c:v>
                </c:pt>
                <c:pt idx="65">
                  <c:v>131.86000000000001</c:v>
                </c:pt>
                <c:pt idx="66">
                  <c:v>120.13</c:v>
                </c:pt>
                <c:pt idx="67">
                  <c:v>109.49</c:v>
                </c:pt>
                <c:pt idx="68">
                  <c:v>99.55</c:v>
                </c:pt>
                <c:pt idx="69">
                  <c:v>91.52</c:v>
                </c:pt>
                <c:pt idx="70">
                  <c:v>84.14</c:v>
                </c:pt>
                <c:pt idx="71">
                  <c:v>77.260000000000005</c:v>
                </c:pt>
                <c:pt idx="72">
                  <c:v>70.88</c:v>
                </c:pt>
                <c:pt idx="73">
                  <c:v>64.95</c:v>
                </c:pt>
                <c:pt idx="74">
                  <c:v>59.46</c:v>
                </c:pt>
                <c:pt idx="75">
                  <c:v>54.37</c:v>
                </c:pt>
                <c:pt idx="76">
                  <c:v>49.67</c:v>
                </c:pt>
                <c:pt idx="77">
                  <c:v>45.32</c:v>
                </c:pt>
                <c:pt idx="78">
                  <c:v>41.31</c:v>
                </c:pt>
                <c:pt idx="79">
                  <c:v>37.619999999999997</c:v>
                </c:pt>
                <c:pt idx="80">
                  <c:v>34.22</c:v>
                </c:pt>
                <c:pt idx="81">
                  <c:v>31.09</c:v>
                </c:pt>
                <c:pt idx="82">
                  <c:v>28.22</c:v>
                </c:pt>
                <c:pt idx="83">
                  <c:v>25.59</c:v>
                </c:pt>
                <c:pt idx="84">
                  <c:v>23.17</c:v>
                </c:pt>
                <c:pt idx="85">
                  <c:v>20.96</c:v>
                </c:pt>
                <c:pt idx="86">
                  <c:v>18.95</c:v>
                </c:pt>
                <c:pt idx="87">
                  <c:v>17.100000000000001</c:v>
                </c:pt>
                <c:pt idx="88">
                  <c:v>15.42</c:v>
                </c:pt>
                <c:pt idx="89">
                  <c:v>15</c:v>
                </c:pt>
                <c:pt idx="90">
                  <c:v>15</c:v>
                </c:pt>
                <c:pt idx="91">
                  <c:v>15</c:v>
                </c:pt>
                <c:pt idx="92">
                  <c:v>15</c:v>
                </c:pt>
                <c:pt idx="93">
                  <c:v>15</c:v>
                </c:pt>
                <c:pt idx="94">
                  <c:v>15</c:v>
                </c:pt>
                <c:pt idx="95">
                  <c:v>15</c:v>
                </c:pt>
                <c:pt idx="96">
                  <c:v>15</c:v>
                </c:pt>
                <c:pt idx="97">
                  <c:v>15</c:v>
                </c:pt>
                <c:pt idx="98">
                  <c:v>15</c:v>
                </c:pt>
                <c:pt idx="99">
                  <c:v>15</c:v>
                </c:pt>
                <c:pt idx="100">
                  <c:v>15</c:v>
                </c:pt>
              </c:numCache>
            </c:numRef>
          </c:yVal>
          <c:smooth val="0"/>
          <c:extLst>
            <c:ext xmlns:c16="http://schemas.microsoft.com/office/drawing/2014/chart" uri="{C3380CC4-5D6E-409C-BE32-E72D297353CC}">
              <c16:uniqueId val="{00000002-73F7-4DFB-B163-107536E7C05E}"/>
            </c:ext>
          </c:extLst>
        </c:ser>
        <c:ser>
          <c:idx val="3"/>
          <c:order val="3"/>
          <c:tx>
            <c:strRef>
              <c:f>'Aug 24 - HE 20'!$G$1</c:f>
              <c:strCache>
                <c:ptCount val="1"/>
                <c:pt idx="0">
                  <c:v> Non-Spin - w/ Floor </c:v>
                </c:pt>
              </c:strCache>
            </c:strRef>
          </c:tx>
          <c:spPr>
            <a:ln w="19050" cap="rnd">
              <a:solidFill>
                <a:schemeClr val="tx2"/>
              </a:solidFill>
              <a:prstDash val="sysDash"/>
              <a:round/>
            </a:ln>
            <a:effectLst/>
          </c:spPr>
          <c:marker>
            <c:symbol val="none"/>
          </c:marker>
          <c:xVal>
            <c:numRef>
              <c:f>'Aug 24 - HE 20'!$G$3:$G$105</c:f>
              <c:numCache>
                <c:formatCode>_(* #,##0_);_(* \(#,##0\);_(* "-"??_);_(@_)</c:formatCode>
                <c:ptCount val="103"/>
                <c:pt idx="0">
                  <c:v>0</c:v>
                </c:pt>
                <c:pt idx="1">
                  <c:v>10</c:v>
                </c:pt>
                <c:pt idx="2">
                  <c:v>11</c:v>
                </c:pt>
                <c:pt idx="3">
                  <c:v>48.91</c:v>
                </c:pt>
                <c:pt idx="4">
                  <c:v>86.82</c:v>
                </c:pt>
                <c:pt idx="5">
                  <c:v>124.72</c:v>
                </c:pt>
                <c:pt idx="6">
                  <c:v>162.63</c:v>
                </c:pt>
                <c:pt idx="7">
                  <c:v>200.54</c:v>
                </c:pt>
                <c:pt idx="8">
                  <c:v>238.45</c:v>
                </c:pt>
                <c:pt idx="9">
                  <c:v>276.36</c:v>
                </c:pt>
                <c:pt idx="10">
                  <c:v>314.27</c:v>
                </c:pt>
                <c:pt idx="11">
                  <c:v>352.17</c:v>
                </c:pt>
                <c:pt idx="12">
                  <c:v>390.08</c:v>
                </c:pt>
                <c:pt idx="13">
                  <c:v>427.99</c:v>
                </c:pt>
                <c:pt idx="14">
                  <c:v>465.9</c:v>
                </c:pt>
                <c:pt idx="15">
                  <c:v>503.81</c:v>
                </c:pt>
                <c:pt idx="16">
                  <c:v>541.71</c:v>
                </c:pt>
                <c:pt idx="17">
                  <c:v>579.62</c:v>
                </c:pt>
                <c:pt idx="18">
                  <c:v>617.53</c:v>
                </c:pt>
                <c:pt idx="19">
                  <c:v>655.44</c:v>
                </c:pt>
                <c:pt idx="20">
                  <c:v>693.35</c:v>
                </c:pt>
                <c:pt idx="21">
                  <c:v>731.26</c:v>
                </c:pt>
                <c:pt idx="22">
                  <c:v>769.16</c:v>
                </c:pt>
                <c:pt idx="23">
                  <c:v>807.07</c:v>
                </c:pt>
                <c:pt idx="24">
                  <c:v>844.98</c:v>
                </c:pt>
                <c:pt idx="25">
                  <c:v>882.89</c:v>
                </c:pt>
                <c:pt idx="26">
                  <c:v>920.8</c:v>
                </c:pt>
                <c:pt idx="27">
                  <c:v>958.7</c:v>
                </c:pt>
                <c:pt idx="28">
                  <c:v>996.61</c:v>
                </c:pt>
                <c:pt idx="29">
                  <c:v>1034.52</c:v>
                </c:pt>
                <c:pt idx="30">
                  <c:v>1072.43</c:v>
                </c:pt>
                <c:pt idx="31">
                  <c:v>1110.3399999999999</c:v>
                </c:pt>
                <c:pt idx="32">
                  <c:v>1148.24</c:v>
                </c:pt>
                <c:pt idx="33">
                  <c:v>1186.1500000000001</c:v>
                </c:pt>
                <c:pt idx="34">
                  <c:v>1224.06</c:v>
                </c:pt>
                <c:pt idx="35">
                  <c:v>1261.97</c:v>
                </c:pt>
                <c:pt idx="36">
                  <c:v>1299.8800000000001</c:v>
                </c:pt>
                <c:pt idx="37">
                  <c:v>1337.79</c:v>
                </c:pt>
                <c:pt idx="38">
                  <c:v>1375.69</c:v>
                </c:pt>
                <c:pt idx="39">
                  <c:v>1413.6</c:v>
                </c:pt>
                <c:pt idx="40">
                  <c:v>1451.51</c:v>
                </c:pt>
                <c:pt idx="41">
                  <c:v>1489.42</c:v>
                </c:pt>
                <c:pt idx="42">
                  <c:v>1527.33</c:v>
                </c:pt>
                <c:pt idx="43">
                  <c:v>1565.23</c:v>
                </c:pt>
                <c:pt idx="44">
                  <c:v>1603.14</c:v>
                </c:pt>
                <c:pt idx="45">
                  <c:v>1641.05</c:v>
                </c:pt>
                <c:pt idx="46">
                  <c:v>1678.96</c:v>
                </c:pt>
                <c:pt idx="47">
                  <c:v>1716.87</c:v>
                </c:pt>
                <c:pt idx="48">
                  <c:v>1754.78</c:v>
                </c:pt>
                <c:pt idx="49">
                  <c:v>1792.68</c:v>
                </c:pt>
                <c:pt idx="50">
                  <c:v>1830.59</c:v>
                </c:pt>
                <c:pt idx="51">
                  <c:v>1868.5</c:v>
                </c:pt>
                <c:pt idx="52">
                  <c:v>1906.41</c:v>
                </c:pt>
                <c:pt idx="53">
                  <c:v>1942</c:v>
                </c:pt>
                <c:pt idx="54">
                  <c:v>1942.01</c:v>
                </c:pt>
                <c:pt idx="55">
                  <c:v>1944.32</c:v>
                </c:pt>
                <c:pt idx="56">
                  <c:v>1982.22</c:v>
                </c:pt>
                <c:pt idx="57">
                  <c:v>2020.13</c:v>
                </c:pt>
                <c:pt idx="58">
                  <c:v>2058.04</c:v>
                </c:pt>
                <c:pt idx="59">
                  <c:v>2095.9499999999998</c:v>
                </c:pt>
                <c:pt idx="60">
                  <c:v>2133.86</c:v>
                </c:pt>
                <c:pt idx="61">
                  <c:v>2171.77</c:v>
                </c:pt>
                <c:pt idx="62">
                  <c:v>2209.67</c:v>
                </c:pt>
                <c:pt idx="63">
                  <c:v>2247.58</c:v>
                </c:pt>
                <c:pt idx="64">
                  <c:v>2285.4899999999998</c:v>
                </c:pt>
                <c:pt idx="65">
                  <c:v>2323.4</c:v>
                </c:pt>
                <c:pt idx="66">
                  <c:v>2361.31</c:v>
                </c:pt>
                <c:pt idx="67">
                  <c:v>2399.21</c:v>
                </c:pt>
                <c:pt idx="68">
                  <c:v>2437.12</c:v>
                </c:pt>
                <c:pt idx="69">
                  <c:v>2475.0300000000002</c:v>
                </c:pt>
                <c:pt idx="70">
                  <c:v>2512.94</c:v>
                </c:pt>
                <c:pt idx="71">
                  <c:v>2550.85</c:v>
                </c:pt>
                <c:pt idx="72">
                  <c:v>2588.7600000000002</c:v>
                </c:pt>
                <c:pt idx="73">
                  <c:v>2626.66</c:v>
                </c:pt>
                <c:pt idx="74">
                  <c:v>2664.57</c:v>
                </c:pt>
                <c:pt idx="75">
                  <c:v>2702.48</c:v>
                </c:pt>
                <c:pt idx="76">
                  <c:v>2740.39</c:v>
                </c:pt>
                <c:pt idx="77">
                  <c:v>2778.3</c:v>
                </c:pt>
                <c:pt idx="78">
                  <c:v>2816.2</c:v>
                </c:pt>
                <c:pt idx="79">
                  <c:v>2854.11</c:v>
                </c:pt>
                <c:pt idx="80">
                  <c:v>2892.02</c:v>
                </c:pt>
                <c:pt idx="81">
                  <c:v>2929.93</c:v>
                </c:pt>
                <c:pt idx="82">
                  <c:v>2967.84</c:v>
                </c:pt>
                <c:pt idx="83">
                  <c:v>3005.74</c:v>
                </c:pt>
                <c:pt idx="84">
                  <c:v>3043.65</c:v>
                </c:pt>
                <c:pt idx="85">
                  <c:v>3081.56</c:v>
                </c:pt>
                <c:pt idx="86">
                  <c:v>3119.47</c:v>
                </c:pt>
                <c:pt idx="87">
                  <c:v>3157.38</c:v>
                </c:pt>
                <c:pt idx="88">
                  <c:v>3195.29</c:v>
                </c:pt>
                <c:pt idx="89">
                  <c:v>3233.19</c:v>
                </c:pt>
                <c:pt idx="90">
                  <c:v>3271.1</c:v>
                </c:pt>
                <c:pt idx="91">
                  <c:v>3309.01</c:v>
                </c:pt>
                <c:pt idx="92">
                  <c:v>3346.92</c:v>
                </c:pt>
                <c:pt idx="93">
                  <c:v>3384.83</c:v>
                </c:pt>
                <c:pt idx="94">
                  <c:v>3422.73</c:v>
                </c:pt>
                <c:pt idx="95">
                  <c:v>3460.64</c:v>
                </c:pt>
                <c:pt idx="96">
                  <c:v>3498.55</c:v>
                </c:pt>
                <c:pt idx="97">
                  <c:v>3536.46</c:v>
                </c:pt>
                <c:pt idx="98">
                  <c:v>3574.37</c:v>
                </c:pt>
                <c:pt idx="99">
                  <c:v>3612.28</c:v>
                </c:pt>
                <c:pt idx="100">
                  <c:v>3650.18</c:v>
                </c:pt>
                <c:pt idx="101">
                  <c:v>3688.09</c:v>
                </c:pt>
                <c:pt idx="102">
                  <c:v>3726</c:v>
                </c:pt>
              </c:numCache>
            </c:numRef>
          </c:xVal>
          <c:yVal>
            <c:numRef>
              <c:f>'Aug 24 - HE 20'!$H$3:$H$105</c:f>
              <c:numCache>
                <c:formatCode>_(* #,##0_);_(* \(#,##0\);_(* "-"??_);_(@_)</c:formatCode>
                <c:ptCount val="103"/>
                <c:pt idx="0">
                  <c:v>5000</c:v>
                </c:pt>
                <c:pt idx="1">
                  <c:v>5000</c:v>
                </c:pt>
                <c:pt idx="2">
                  <c:v>3512.19</c:v>
                </c:pt>
                <c:pt idx="3">
                  <c:v>3391.99</c:v>
                </c:pt>
                <c:pt idx="4">
                  <c:v>3266.76</c:v>
                </c:pt>
                <c:pt idx="5">
                  <c:v>3136.65</c:v>
                </c:pt>
                <c:pt idx="6">
                  <c:v>3002.39</c:v>
                </c:pt>
                <c:pt idx="7">
                  <c:v>2865.49</c:v>
                </c:pt>
                <c:pt idx="8">
                  <c:v>2724.85</c:v>
                </c:pt>
                <c:pt idx="9">
                  <c:v>2582.21</c:v>
                </c:pt>
                <c:pt idx="10">
                  <c:v>2438.37</c:v>
                </c:pt>
                <c:pt idx="11">
                  <c:v>2294.17</c:v>
                </c:pt>
                <c:pt idx="12">
                  <c:v>2150.31</c:v>
                </c:pt>
                <c:pt idx="13">
                  <c:v>2008</c:v>
                </c:pt>
                <c:pt idx="14">
                  <c:v>1867.65</c:v>
                </c:pt>
                <c:pt idx="15">
                  <c:v>1730.17</c:v>
                </c:pt>
                <c:pt idx="16">
                  <c:v>1595.23</c:v>
                </c:pt>
                <c:pt idx="17">
                  <c:v>1465.74</c:v>
                </c:pt>
                <c:pt idx="18">
                  <c:v>1341.08</c:v>
                </c:pt>
                <c:pt idx="19">
                  <c:v>1221.76</c:v>
                </c:pt>
                <c:pt idx="20">
                  <c:v>1107.4000000000001</c:v>
                </c:pt>
                <c:pt idx="21">
                  <c:v>999.9</c:v>
                </c:pt>
                <c:pt idx="22">
                  <c:v>898.78</c:v>
                </c:pt>
                <c:pt idx="23">
                  <c:v>804.22</c:v>
                </c:pt>
                <c:pt idx="24">
                  <c:v>716.29</c:v>
                </c:pt>
                <c:pt idx="25">
                  <c:v>635.01</c:v>
                </c:pt>
                <c:pt idx="26">
                  <c:v>560.30999999999995</c:v>
                </c:pt>
                <c:pt idx="27">
                  <c:v>492.05</c:v>
                </c:pt>
                <c:pt idx="28">
                  <c:v>430.03</c:v>
                </c:pt>
                <c:pt idx="29">
                  <c:v>374.02</c:v>
                </c:pt>
                <c:pt idx="30">
                  <c:v>323.70999999999998</c:v>
                </c:pt>
                <c:pt idx="31">
                  <c:v>278.8</c:v>
                </c:pt>
                <c:pt idx="32">
                  <c:v>238.93</c:v>
                </c:pt>
                <c:pt idx="33">
                  <c:v>204.48</c:v>
                </c:pt>
                <c:pt idx="34">
                  <c:v>174.14</c:v>
                </c:pt>
                <c:pt idx="35">
                  <c:v>147.61000000000001</c:v>
                </c:pt>
                <c:pt idx="36">
                  <c:v>124.51</c:v>
                </c:pt>
                <c:pt idx="37">
                  <c:v>104.51</c:v>
                </c:pt>
                <c:pt idx="38">
                  <c:v>88.76</c:v>
                </c:pt>
                <c:pt idx="39">
                  <c:v>75.709999999999994</c:v>
                </c:pt>
                <c:pt idx="40">
                  <c:v>64.34</c:v>
                </c:pt>
                <c:pt idx="41">
                  <c:v>54.48</c:v>
                </c:pt>
                <c:pt idx="42">
                  <c:v>45.96</c:v>
                </c:pt>
                <c:pt idx="43">
                  <c:v>38.630000000000003</c:v>
                </c:pt>
                <c:pt idx="44">
                  <c:v>32.340000000000003</c:v>
                </c:pt>
                <c:pt idx="45">
                  <c:v>26.98</c:v>
                </c:pt>
                <c:pt idx="46">
                  <c:v>22.42</c:v>
                </c:pt>
                <c:pt idx="47">
                  <c:v>18.559999999999999</c:v>
                </c:pt>
                <c:pt idx="48">
                  <c:v>15.31</c:v>
                </c:pt>
                <c:pt idx="49">
                  <c:v>15</c:v>
                </c:pt>
                <c:pt idx="50">
                  <c:v>15</c:v>
                </c:pt>
                <c:pt idx="51">
                  <c:v>15</c:v>
                </c:pt>
                <c:pt idx="52">
                  <c:v>15</c:v>
                </c:pt>
                <c:pt idx="53">
                  <c:v>15</c:v>
                </c:pt>
                <c:pt idx="54">
                  <c:v>5.52</c:v>
                </c:pt>
                <c:pt idx="55">
                  <c:v>5.52</c:v>
                </c:pt>
                <c:pt idx="56">
                  <c:v>4.45</c:v>
                </c:pt>
                <c:pt idx="57">
                  <c:v>3.82</c:v>
                </c:pt>
                <c:pt idx="58">
                  <c:v>3.42</c:v>
                </c:pt>
                <c:pt idx="59">
                  <c:v>3.06</c:v>
                </c:pt>
                <c:pt idx="60">
                  <c:v>2.73</c:v>
                </c:pt>
                <c:pt idx="61">
                  <c:v>2.44</c:v>
                </c:pt>
                <c:pt idx="62">
                  <c:v>2.1800000000000002</c:v>
                </c:pt>
                <c:pt idx="63">
                  <c:v>1.94</c:v>
                </c:pt>
                <c:pt idx="64">
                  <c:v>1.73</c:v>
                </c:pt>
                <c:pt idx="65">
                  <c:v>1.54</c:v>
                </c:pt>
                <c:pt idx="66">
                  <c:v>1.36</c:v>
                </c:pt>
                <c:pt idx="67">
                  <c:v>1.21</c:v>
                </c:pt>
                <c:pt idx="68">
                  <c:v>1.07</c:v>
                </c:pt>
                <c:pt idx="69">
                  <c:v>0.95</c:v>
                </c:pt>
                <c:pt idx="70">
                  <c:v>0.84</c:v>
                </c:pt>
                <c:pt idx="71">
                  <c:v>0.74</c:v>
                </c:pt>
                <c:pt idx="72">
                  <c:v>0.66</c:v>
                </c:pt>
                <c:pt idx="73">
                  <c:v>0.57999999999999996</c:v>
                </c:pt>
                <c:pt idx="74">
                  <c:v>0.51</c:v>
                </c:pt>
                <c:pt idx="75">
                  <c:v>0.45</c:v>
                </c:pt>
                <c:pt idx="76">
                  <c:v>0.4</c:v>
                </c:pt>
                <c:pt idx="77">
                  <c:v>0.35</c:v>
                </c:pt>
                <c:pt idx="78">
                  <c:v>0.31</c:v>
                </c:pt>
                <c:pt idx="79">
                  <c:v>0.27</c:v>
                </c:pt>
                <c:pt idx="80">
                  <c:v>0.23</c:v>
                </c:pt>
                <c:pt idx="81">
                  <c:v>0.21</c:v>
                </c:pt>
                <c:pt idx="82">
                  <c:v>0.18</c:v>
                </c:pt>
                <c:pt idx="83">
                  <c:v>0.16</c:v>
                </c:pt>
                <c:pt idx="84">
                  <c:v>0.14000000000000001</c:v>
                </c:pt>
                <c:pt idx="85">
                  <c:v>0.12</c:v>
                </c:pt>
                <c:pt idx="86">
                  <c:v>0.1</c:v>
                </c:pt>
                <c:pt idx="87">
                  <c:v>0.09</c:v>
                </c:pt>
                <c:pt idx="88">
                  <c:v>0.08</c:v>
                </c:pt>
                <c:pt idx="89">
                  <c:v>7.0000000000000007E-2</c:v>
                </c:pt>
                <c:pt idx="90">
                  <c:v>0.06</c:v>
                </c:pt>
                <c:pt idx="91">
                  <c:v>0.05</c:v>
                </c:pt>
                <c:pt idx="92">
                  <c:v>0.04</c:v>
                </c:pt>
                <c:pt idx="93">
                  <c:v>0.04</c:v>
                </c:pt>
                <c:pt idx="94">
                  <c:v>0.03</c:v>
                </c:pt>
                <c:pt idx="95">
                  <c:v>0.03</c:v>
                </c:pt>
                <c:pt idx="96">
                  <c:v>0.02</c:v>
                </c:pt>
                <c:pt idx="97">
                  <c:v>0.02</c:v>
                </c:pt>
                <c:pt idx="98">
                  <c:v>0.02</c:v>
                </c:pt>
                <c:pt idx="99">
                  <c:v>0.02</c:v>
                </c:pt>
                <c:pt idx="100">
                  <c:v>0.01</c:v>
                </c:pt>
                <c:pt idx="101">
                  <c:v>0.01</c:v>
                </c:pt>
                <c:pt idx="102">
                  <c:v>0.01</c:v>
                </c:pt>
              </c:numCache>
            </c:numRef>
          </c:yVal>
          <c:smooth val="0"/>
          <c:extLst>
            <c:ext xmlns:c16="http://schemas.microsoft.com/office/drawing/2014/chart" uri="{C3380CC4-5D6E-409C-BE32-E72D297353CC}">
              <c16:uniqueId val="{00000003-73F7-4DFB-B163-107536E7C05E}"/>
            </c:ext>
          </c:extLst>
        </c:ser>
        <c:dLbls>
          <c:showLegendKey val="0"/>
          <c:showVal val="0"/>
          <c:showCatName val="0"/>
          <c:showSerName val="0"/>
          <c:showPercent val="0"/>
          <c:showBubbleSize val="0"/>
        </c:dLbls>
        <c:axId val="840382767"/>
        <c:axId val="1049811423"/>
      </c:scatterChart>
      <c:valAx>
        <c:axId val="8403827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049811423"/>
        <c:crosses val="autoZero"/>
        <c:crossBetween val="midCat"/>
      </c:valAx>
      <c:valAx>
        <c:axId val="104981142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840382767"/>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US"/>
              <a:t>Aug. '24 Hour Ending 20</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'Aug 24 - HE 20'!$A$1</c:f>
              <c:strCache>
                <c:ptCount val="1"/>
                <c:pt idx="0">
                  <c:v> ECRS - No Floor </c:v>
                </c:pt>
              </c:strCache>
            </c:strRef>
          </c:tx>
          <c:spPr>
            <a:ln w="19050" cap="rnd">
              <a:solidFill>
                <a:schemeClr val="accent1"/>
              </a:solidFill>
              <a:round/>
            </a:ln>
            <a:effectLst/>
          </c:spPr>
          <c:marker>
            <c:symbol val="none"/>
          </c:marker>
          <c:xVal>
            <c:numRef>
              <c:f>'Aug 24 - HE 20'!$A$3:$A$103</c:f>
              <c:numCache>
                <c:formatCode>_(* #,##0_);_(* \(#,##0\);_(* "-"??_);_(@_)</c:formatCode>
                <c:ptCount val="101"/>
                <c:pt idx="0">
                  <c:v>0</c:v>
                </c:pt>
                <c:pt idx="1">
                  <c:v>572</c:v>
                </c:pt>
                <c:pt idx="2">
                  <c:v>573</c:v>
                </c:pt>
                <c:pt idx="3">
                  <c:v>593.27</c:v>
                </c:pt>
                <c:pt idx="4">
                  <c:v>613.53</c:v>
                </c:pt>
                <c:pt idx="5">
                  <c:v>633.79999999999995</c:v>
                </c:pt>
                <c:pt idx="6">
                  <c:v>654.05999999999995</c:v>
                </c:pt>
                <c:pt idx="7">
                  <c:v>674.33</c:v>
                </c:pt>
                <c:pt idx="8">
                  <c:v>694.59</c:v>
                </c:pt>
                <c:pt idx="9">
                  <c:v>714.86</c:v>
                </c:pt>
                <c:pt idx="10">
                  <c:v>735.12</c:v>
                </c:pt>
                <c:pt idx="11">
                  <c:v>755.39</c:v>
                </c:pt>
                <c:pt idx="12">
                  <c:v>775.65</c:v>
                </c:pt>
                <c:pt idx="13">
                  <c:v>795.92</c:v>
                </c:pt>
                <c:pt idx="14">
                  <c:v>816.18</c:v>
                </c:pt>
                <c:pt idx="15">
                  <c:v>836.45</c:v>
                </c:pt>
                <c:pt idx="16">
                  <c:v>856.71</c:v>
                </c:pt>
                <c:pt idx="17">
                  <c:v>876.98</c:v>
                </c:pt>
                <c:pt idx="18">
                  <c:v>897.24</c:v>
                </c:pt>
                <c:pt idx="19">
                  <c:v>917.51</c:v>
                </c:pt>
                <c:pt idx="20">
                  <c:v>937.78</c:v>
                </c:pt>
                <c:pt idx="21">
                  <c:v>958.04</c:v>
                </c:pt>
                <c:pt idx="22">
                  <c:v>978.31</c:v>
                </c:pt>
                <c:pt idx="23">
                  <c:v>998.57</c:v>
                </c:pt>
                <c:pt idx="24">
                  <c:v>1018.84</c:v>
                </c:pt>
                <c:pt idx="25">
                  <c:v>1039.0999999999999</c:v>
                </c:pt>
                <c:pt idx="26">
                  <c:v>1059.3699999999999</c:v>
                </c:pt>
                <c:pt idx="27">
                  <c:v>1079.6300000000001</c:v>
                </c:pt>
                <c:pt idx="28">
                  <c:v>1099.9000000000001</c:v>
                </c:pt>
                <c:pt idx="29">
                  <c:v>1120.1600000000001</c:v>
                </c:pt>
                <c:pt idx="30">
                  <c:v>1140.43</c:v>
                </c:pt>
                <c:pt idx="31">
                  <c:v>1160.69</c:v>
                </c:pt>
                <c:pt idx="32">
                  <c:v>1180.96</c:v>
                </c:pt>
                <c:pt idx="33">
                  <c:v>1201.22</c:v>
                </c:pt>
                <c:pt idx="34">
                  <c:v>1221.49</c:v>
                </c:pt>
                <c:pt idx="35">
                  <c:v>1241.76</c:v>
                </c:pt>
                <c:pt idx="36">
                  <c:v>1262.02</c:v>
                </c:pt>
                <c:pt idx="37">
                  <c:v>1282.29</c:v>
                </c:pt>
                <c:pt idx="38">
                  <c:v>1302.55</c:v>
                </c:pt>
                <c:pt idx="39">
                  <c:v>1322.82</c:v>
                </c:pt>
                <c:pt idx="40">
                  <c:v>1343.08</c:v>
                </c:pt>
                <c:pt idx="41">
                  <c:v>1363.35</c:v>
                </c:pt>
                <c:pt idx="42">
                  <c:v>1383.61</c:v>
                </c:pt>
                <c:pt idx="43">
                  <c:v>1403.88</c:v>
                </c:pt>
                <c:pt idx="44">
                  <c:v>1424.14</c:v>
                </c:pt>
                <c:pt idx="45">
                  <c:v>1444.41</c:v>
                </c:pt>
                <c:pt idx="46">
                  <c:v>1464.67</c:v>
                </c:pt>
                <c:pt idx="47">
                  <c:v>1484.94</c:v>
                </c:pt>
                <c:pt idx="48">
                  <c:v>1505.2</c:v>
                </c:pt>
                <c:pt idx="49">
                  <c:v>1525.47</c:v>
                </c:pt>
                <c:pt idx="50">
                  <c:v>1545.73</c:v>
                </c:pt>
                <c:pt idx="51">
                  <c:v>1566</c:v>
                </c:pt>
                <c:pt idx="52">
                  <c:v>1586.27</c:v>
                </c:pt>
                <c:pt idx="53">
                  <c:v>1606.53</c:v>
                </c:pt>
                <c:pt idx="54">
                  <c:v>1626.8</c:v>
                </c:pt>
                <c:pt idx="55">
                  <c:v>1647.06</c:v>
                </c:pt>
                <c:pt idx="56">
                  <c:v>1667.33</c:v>
                </c:pt>
                <c:pt idx="57">
                  <c:v>1687.59</c:v>
                </c:pt>
                <c:pt idx="58">
                  <c:v>1707.86</c:v>
                </c:pt>
                <c:pt idx="59">
                  <c:v>1728.12</c:v>
                </c:pt>
                <c:pt idx="60">
                  <c:v>1748.39</c:v>
                </c:pt>
                <c:pt idx="61">
                  <c:v>1768.65</c:v>
                </c:pt>
                <c:pt idx="62">
                  <c:v>1788.92</c:v>
                </c:pt>
                <c:pt idx="63">
                  <c:v>1809.18</c:v>
                </c:pt>
                <c:pt idx="64">
                  <c:v>1829.45</c:v>
                </c:pt>
                <c:pt idx="65">
                  <c:v>1849.71</c:v>
                </c:pt>
                <c:pt idx="66">
                  <c:v>1869.98</c:v>
                </c:pt>
                <c:pt idx="67">
                  <c:v>1890.24</c:v>
                </c:pt>
                <c:pt idx="68">
                  <c:v>1910.51</c:v>
                </c:pt>
                <c:pt idx="69">
                  <c:v>1930.78</c:v>
                </c:pt>
                <c:pt idx="70">
                  <c:v>1951.04</c:v>
                </c:pt>
                <c:pt idx="71">
                  <c:v>1971.31</c:v>
                </c:pt>
                <c:pt idx="72">
                  <c:v>1991.57</c:v>
                </c:pt>
                <c:pt idx="73">
                  <c:v>2011.84</c:v>
                </c:pt>
                <c:pt idx="74">
                  <c:v>2032.1</c:v>
                </c:pt>
                <c:pt idx="75">
                  <c:v>2052.37</c:v>
                </c:pt>
                <c:pt idx="76">
                  <c:v>2072.63</c:v>
                </c:pt>
                <c:pt idx="77">
                  <c:v>2092.9</c:v>
                </c:pt>
                <c:pt idx="78">
                  <c:v>2113.16</c:v>
                </c:pt>
                <c:pt idx="79">
                  <c:v>2133.4299999999998</c:v>
                </c:pt>
                <c:pt idx="80">
                  <c:v>2153.69</c:v>
                </c:pt>
                <c:pt idx="81">
                  <c:v>2173.96</c:v>
                </c:pt>
                <c:pt idx="82">
                  <c:v>2194.2199999999998</c:v>
                </c:pt>
                <c:pt idx="83">
                  <c:v>2214.4899999999998</c:v>
                </c:pt>
                <c:pt idx="84">
                  <c:v>2234.7600000000002</c:v>
                </c:pt>
                <c:pt idx="85">
                  <c:v>2255.02</c:v>
                </c:pt>
                <c:pt idx="86">
                  <c:v>2275.29</c:v>
                </c:pt>
                <c:pt idx="87">
                  <c:v>2295.5500000000002</c:v>
                </c:pt>
                <c:pt idx="88">
                  <c:v>2315.8200000000002</c:v>
                </c:pt>
                <c:pt idx="89">
                  <c:v>2336.08</c:v>
                </c:pt>
                <c:pt idx="90">
                  <c:v>2356.35</c:v>
                </c:pt>
                <c:pt idx="91">
                  <c:v>2376.61</c:v>
                </c:pt>
                <c:pt idx="92">
                  <c:v>2396.88</c:v>
                </c:pt>
                <c:pt idx="93">
                  <c:v>2417.14</c:v>
                </c:pt>
                <c:pt idx="94">
                  <c:v>2437.41</c:v>
                </c:pt>
                <c:pt idx="95">
                  <c:v>2457.67</c:v>
                </c:pt>
                <c:pt idx="96">
                  <c:v>2477.94</c:v>
                </c:pt>
                <c:pt idx="97">
                  <c:v>2498.1999999999998</c:v>
                </c:pt>
                <c:pt idx="98">
                  <c:v>2518.4699999999998</c:v>
                </c:pt>
                <c:pt idx="99">
                  <c:v>2538.73</c:v>
                </c:pt>
                <c:pt idx="100">
                  <c:v>2559</c:v>
                </c:pt>
              </c:numCache>
            </c:numRef>
          </c:xVal>
          <c:yVal>
            <c:numRef>
              <c:f>'Aug 24 - HE 20'!$B$3:$B$103</c:f>
              <c:numCache>
                <c:formatCode>_(* #,##0_);_(* \(#,##0\);_(* "-"??_);_(@_)</c:formatCode>
                <c:ptCount val="101"/>
                <c:pt idx="0">
                  <c:v>5050</c:v>
                </c:pt>
                <c:pt idx="1">
                  <c:v>5050</c:v>
                </c:pt>
                <c:pt idx="2">
                  <c:v>3513.5</c:v>
                </c:pt>
                <c:pt idx="3">
                  <c:v>3450.61</c:v>
                </c:pt>
                <c:pt idx="4">
                  <c:v>3385.44</c:v>
                </c:pt>
                <c:pt idx="5">
                  <c:v>3318.86</c:v>
                </c:pt>
                <c:pt idx="6">
                  <c:v>3251.43</c:v>
                </c:pt>
                <c:pt idx="7">
                  <c:v>3181.41</c:v>
                </c:pt>
                <c:pt idx="8">
                  <c:v>3111.5</c:v>
                </c:pt>
                <c:pt idx="9">
                  <c:v>3039.17</c:v>
                </c:pt>
                <c:pt idx="10">
                  <c:v>2966.86</c:v>
                </c:pt>
                <c:pt idx="11">
                  <c:v>2893.24</c:v>
                </c:pt>
                <c:pt idx="12">
                  <c:v>2818.43</c:v>
                </c:pt>
                <c:pt idx="13">
                  <c:v>2742.42</c:v>
                </c:pt>
                <c:pt idx="14">
                  <c:v>2667.13</c:v>
                </c:pt>
                <c:pt idx="15">
                  <c:v>2590.77</c:v>
                </c:pt>
                <c:pt idx="16">
                  <c:v>2513.9</c:v>
                </c:pt>
                <c:pt idx="17">
                  <c:v>2437.6799999999998</c:v>
                </c:pt>
                <c:pt idx="18">
                  <c:v>2359.37</c:v>
                </c:pt>
                <c:pt idx="19">
                  <c:v>2281.86</c:v>
                </c:pt>
                <c:pt idx="20">
                  <c:v>2204.48</c:v>
                </c:pt>
                <c:pt idx="21">
                  <c:v>2128.2600000000002</c:v>
                </c:pt>
                <c:pt idx="22">
                  <c:v>2052.31</c:v>
                </c:pt>
                <c:pt idx="23">
                  <c:v>1976.28</c:v>
                </c:pt>
                <c:pt idx="24">
                  <c:v>1901.98</c:v>
                </c:pt>
                <c:pt idx="25">
                  <c:v>1826.9</c:v>
                </c:pt>
                <c:pt idx="26">
                  <c:v>1754.24</c:v>
                </c:pt>
                <c:pt idx="27">
                  <c:v>1681.6</c:v>
                </c:pt>
                <c:pt idx="28">
                  <c:v>1610.45</c:v>
                </c:pt>
                <c:pt idx="29">
                  <c:v>1540.78</c:v>
                </c:pt>
                <c:pt idx="30">
                  <c:v>1471.43</c:v>
                </c:pt>
                <c:pt idx="31">
                  <c:v>1404.64</c:v>
                </c:pt>
                <c:pt idx="32">
                  <c:v>1337.92</c:v>
                </c:pt>
                <c:pt idx="33">
                  <c:v>1273.79</c:v>
                </c:pt>
                <c:pt idx="34">
                  <c:v>1210.54</c:v>
                </c:pt>
                <c:pt idx="35">
                  <c:v>1148.99</c:v>
                </c:pt>
                <c:pt idx="36">
                  <c:v>1088.5899999999999</c:v>
                </c:pt>
                <c:pt idx="37">
                  <c:v>1031.48</c:v>
                </c:pt>
                <c:pt idx="38">
                  <c:v>975.51</c:v>
                </c:pt>
                <c:pt idx="39">
                  <c:v>921.5</c:v>
                </c:pt>
                <c:pt idx="40">
                  <c:v>869.75</c:v>
                </c:pt>
                <c:pt idx="41">
                  <c:v>818.98</c:v>
                </c:pt>
                <c:pt idx="42">
                  <c:v>771.06</c:v>
                </c:pt>
                <c:pt idx="43">
                  <c:v>724.16</c:v>
                </c:pt>
                <c:pt idx="44">
                  <c:v>679.89</c:v>
                </c:pt>
                <c:pt idx="45">
                  <c:v>637.23</c:v>
                </c:pt>
                <c:pt idx="46">
                  <c:v>596.29</c:v>
                </c:pt>
                <c:pt idx="47">
                  <c:v>557.70000000000005</c:v>
                </c:pt>
                <c:pt idx="48">
                  <c:v>520.15</c:v>
                </c:pt>
                <c:pt idx="49">
                  <c:v>485.18</c:v>
                </c:pt>
                <c:pt idx="50">
                  <c:v>451.26</c:v>
                </c:pt>
                <c:pt idx="51">
                  <c:v>419.77</c:v>
                </c:pt>
                <c:pt idx="52">
                  <c:v>388.72</c:v>
                </c:pt>
                <c:pt idx="53">
                  <c:v>360.59</c:v>
                </c:pt>
                <c:pt idx="54">
                  <c:v>333.61</c:v>
                </c:pt>
                <c:pt idx="55">
                  <c:v>308.5</c:v>
                </c:pt>
                <c:pt idx="56">
                  <c:v>284.83</c:v>
                </c:pt>
                <c:pt idx="57">
                  <c:v>262.45</c:v>
                </c:pt>
                <c:pt idx="58">
                  <c:v>241.77</c:v>
                </c:pt>
                <c:pt idx="59">
                  <c:v>222.41</c:v>
                </c:pt>
                <c:pt idx="60">
                  <c:v>204.67</c:v>
                </c:pt>
                <c:pt idx="61">
                  <c:v>187.88</c:v>
                </c:pt>
                <c:pt idx="62">
                  <c:v>172.32</c:v>
                </c:pt>
                <c:pt idx="63">
                  <c:v>157.88</c:v>
                </c:pt>
                <c:pt idx="64">
                  <c:v>144.27000000000001</c:v>
                </c:pt>
                <c:pt idx="65">
                  <c:v>131.86000000000001</c:v>
                </c:pt>
                <c:pt idx="66">
                  <c:v>120.13</c:v>
                </c:pt>
                <c:pt idx="67">
                  <c:v>109.49</c:v>
                </c:pt>
                <c:pt idx="68">
                  <c:v>99.55</c:v>
                </c:pt>
                <c:pt idx="69">
                  <c:v>91.52</c:v>
                </c:pt>
                <c:pt idx="70">
                  <c:v>84.14</c:v>
                </c:pt>
                <c:pt idx="71">
                  <c:v>77.260000000000005</c:v>
                </c:pt>
                <c:pt idx="72">
                  <c:v>70.88</c:v>
                </c:pt>
                <c:pt idx="73">
                  <c:v>64.95</c:v>
                </c:pt>
                <c:pt idx="74">
                  <c:v>59.46</c:v>
                </c:pt>
                <c:pt idx="75">
                  <c:v>54.37</c:v>
                </c:pt>
                <c:pt idx="76">
                  <c:v>49.67</c:v>
                </c:pt>
                <c:pt idx="77">
                  <c:v>45.32</c:v>
                </c:pt>
                <c:pt idx="78">
                  <c:v>41.31</c:v>
                </c:pt>
                <c:pt idx="79">
                  <c:v>37.619999999999997</c:v>
                </c:pt>
                <c:pt idx="80">
                  <c:v>34.22</c:v>
                </c:pt>
                <c:pt idx="81">
                  <c:v>31.09</c:v>
                </c:pt>
                <c:pt idx="82">
                  <c:v>28.22</c:v>
                </c:pt>
                <c:pt idx="83">
                  <c:v>25.59</c:v>
                </c:pt>
                <c:pt idx="84">
                  <c:v>23.17</c:v>
                </c:pt>
                <c:pt idx="85">
                  <c:v>20.96</c:v>
                </c:pt>
                <c:pt idx="86">
                  <c:v>18.95</c:v>
                </c:pt>
                <c:pt idx="87">
                  <c:v>17.100000000000001</c:v>
                </c:pt>
                <c:pt idx="88">
                  <c:v>15.42</c:v>
                </c:pt>
                <c:pt idx="89">
                  <c:v>13.89</c:v>
                </c:pt>
                <c:pt idx="90">
                  <c:v>12.5</c:v>
                </c:pt>
                <c:pt idx="91">
                  <c:v>11.24</c:v>
                </c:pt>
                <c:pt idx="92">
                  <c:v>10.09</c:v>
                </c:pt>
                <c:pt idx="93">
                  <c:v>9.0500000000000007</c:v>
                </c:pt>
                <c:pt idx="94">
                  <c:v>8.11</c:v>
                </c:pt>
                <c:pt idx="95">
                  <c:v>7.26</c:v>
                </c:pt>
                <c:pt idx="96">
                  <c:v>6.49</c:v>
                </c:pt>
                <c:pt idx="97">
                  <c:v>5.79</c:v>
                </c:pt>
                <c:pt idx="98">
                  <c:v>5.17</c:v>
                </c:pt>
                <c:pt idx="99">
                  <c:v>4.5999999999999996</c:v>
                </c:pt>
                <c:pt idx="100">
                  <c:v>4.0999999999999996</c:v>
                </c:pt>
              </c:numCache>
            </c:numRef>
          </c:yVal>
          <c:smooth val="0"/>
          <c:extLst>
            <c:ext xmlns:c16="http://schemas.microsoft.com/office/drawing/2014/chart" uri="{C3380CC4-5D6E-409C-BE32-E72D297353CC}">
              <c16:uniqueId val="{00000000-A9D6-44A0-B4AF-3750BEADDE85}"/>
            </c:ext>
          </c:extLst>
        </c:ser>
        <c:ser>
          <c:idx val="1"/>
          <c:order val="1"/>
          <c:tx>
            <c:strRef>
              <c:f>'Aug 24 - HE 20'!$C$1</c:f>
              <c:strCache>
                <c:ptCount val="1"/>
                <c:pt idx="0">
                  <c:v> Non-Spin - No Floor </c:v>
                </c:pt>
              </c:strCache>
            </c:strRef>
          </c:tx>
          <c:spPr>
            <a:ln w="19050" cap="rnd">
              <a:solidFill>
                <a:schemeClr val="accent2"/>
              </a:solidFill>
              <a:round/>
            </a:ln>
            <a:effectLst/>
          </c:spPr>
          <c:marker>
            <c:symbol val="none"/>
          </c:marker>
          <c:xVal>
            <c:numRef>
              <c:f>'Aug 24 - HE 20'!$C$3:$C$105</c:f>
              <c:numCache>
                <c:formatCode>_(* #,##0_);_(* \(#,##0\);_(* "-"??_);_(@_)</c:formatCode>
                <c:ptCount val="103"/>
                <c:pt idx="0">
                  <c:v>0</c:v>
                </c:pt>
                <c:pt idx="1">
                  <c:v>10</c:v>
                </c:pt>
                <c:pt idx="2">
                  <c:v>11</c:v>
                </c:pt>
                <c:pt idx="3">
                  <c:v>48.91</c:v>
                </c:pt>
                <c:pt idx="4">
                  <c:v>86.82</c:v>
                </c:pt>
                <c:pt idx="5">
                  <c:v>124.72</c:v>
                </c:pt>
                <c:pt idx="6">
                  <c:v>162.63</c:v>
                </c:pt>
                <c:pt idx="7">
                  <c:v>200.54</c:v>
                </c:pt>
                <c:pt idx="8">
                  <c:v>238.45</c:v>
                </c:pt>
                <c:pt idx="9">
                  <c:v>276.36</c:v>
                </c:pt>
                <c:pt idx="10">
                  <c:v>314.27</c:v>
                </c:pt>
                <c:pt idx="11">
                  <c:v>352.17</c:v>
                </c:pt>
                <c:pt idx="12">
                  <c:v>390.08</c:v>
                </c:pt>
                <c:pt idx="13">
                  <c:v>427.99</c:v>
                </c:pt>
                <c:pt idx="14">
                  <c:v>465.9</c:v>
                </c:pt>
                <c:pt idx="15">
                  <c:v>503.81</c:v>
                </c:pt>
                <c:pt idx="16">
                  <c:v>541.71</c:v>
                </c:pt>
                <c:pt idx="17">
                  <c:v>579.62</c:v>
                </c:pt>
                <c:pt idx="18">
                  <c:v>617.53</c:v>
                </c:pt>
                <c:pt idx="19">
                  <c:v>655.44</c:v>
                </c:pt>
                <c:pt idx="20">
                  <c:v>693.35</c:v>
                </c:pt>
                <c:pt idx="21">
                  <c:v>731.26</c:v>
                </c:pt>
                <c:pt idx="22">
                  <c:v>769.16</c:v>
                </c:pt>
                <c:pt idx="23">
                  <c:v>807.07</c:v>
                </c:pt>
                <c:pt idx="24">
                  <c:v>844.98</c:v>
                </c:pt>
                <c:pt idx="25">
                  <c:v>882.89</c:v>
                </c:pt>
                <c:pt idx="26">
                  <c:v>920.8</c:v>
                </c:pt>
                <c:pt idx="27">
                  <c:v>958.7</c:v>
                </c:pt>
                <c:pt idx="28">
                  <c:v>996.61</c:v>
                </c:pt>
                <c:pt idx="29">
                  <c:v>1034.52</c:v>
                </c:pt>
                <c:pt idx="30">
                  <c:v>1072.43</c:v>
                </c:pt>
                <c:pt idx="31">
                  <c:v>1110.3399999999999</c:v>
                </c:pt>
                <c:pt idx="32">
                  <c:v>1148.24</c:v>
                </c:pt>
                <c:pt idx="33">
                  <c:v>1186.1500000000001</c:v>
                </c:pt>
                <c:pt idx="34">
                  <c:v>1224.06</c:v>
                </c:pt>
                <c:pt idx="35">
                  <c:v>1261.97</c:v>
                </c:pt>
                <c:pt idx="36">
                  <c:v>1299.8800000000001</c:v>
                </c:pt>
                <c:pt idx="37">
                  <c:v>1337.79</c:v>
                </c:pt>
                <c:pt idx="38">
                  <c:v>1375.69</c:v>
                </c:pt>
                <c:pt idx="39">
                  <c:v>1413.6</c:v>
                </c:pt>
                <c:pt idx="40">
                  <c:v>1451.51</c:v>
                </c:pt>
                <c:pt idx="41">
                  <c:v>1489.42</c:v>
                </c:pt>
                <c:pt idx="42">
                  <c:v>1527.33</c:v>
                </c:pt>
                <c:pt idx="43">
                  <c:v>1565.23</c:v>
                </c:pt>
                <c:pt idx="44">
                  <c:v>1603.14</c:v>
                </c:pt>
                <c:pt idx="45">
                  <c:v>1641.05</c:v>
                </c:pt>
                <c:pt idx="46">
                  <c:v>1678.96</c:v>
                </c:pt>
                <c:pt idx="47">
                  <c:v>1716.87</c:v>
                </c:pt>
                <c:pt idx="48">
                  <c:v>1754.78</c:v>
                </c:pt>
                <c:pt idx="49">
                  <c:v>1792.68</c:v>
                </c:pt>
                <c:pt idx="50">
                  <c:v>1830.59</c:v>
                </c:pt>
                <c:pt idx="51">
                  <c:v>1868.5</c:v>
                </c:pt>
                <c:pt idx="52">
                  <c:v>1906.41</c:v>
                </c:pt>
                <c:pt idx="53">
                  <c:v>1942</c:v>
                </c:pt>
                <c:pt idx="54">
                  <c:v>1942.01</c:v>
                </c:pt>
                <c:pt idx="55">
                  <c:v>1944.32</c:v>
                </c:pt>
                <c:pt idx="56">
                  <c:v>1982.22</c:v>
                </c:pt>
                <c:pt idx="57">
                  <c:v>2020.13</c:v>
                </c:pt>
                <c:pt idx="58">
                  <c:v>2058.04</c:v>
                </c:pt>
                <c:pt idx="59">
                  <c:v>2095.9499999999998</c:v>
                </c:pt>
                <c:pt idx="60">
                  <c:v>2133.86</c:v>
                </c:pt>
                <c:pt idx="61">
                  <c:v>2171.77</c:v>
                </c:pt>
                <c:pt idx="62">
                  <c:v>2209.67</c:v>
                </c:pt>
                <c:pt idx="63">
                  <c:v>2247.58</c:v>
                </c:pt>
                <c:pt idx="64">
                  <c:v>2285.4899999999998</c:v>
                </c:pt>
                <c:pt idx="65">
                  <c:v>2323.4</c:v>
                </c:pt>
                <c:pt idx="66">
                  <c:v>2361.31</c:v>
                </c:pt>
                <c:pt idx="67">
                  <c:v>2399.21</c:v>
                </c:pt>
                <c:pt idx="68">
                  <c:v>2437.12</c:v>
                </c:pt>
                <c:pt idx="69">
                  <c:v>2475.0300000000002</c:v>
                </c:pt>
                <c:pt idx="70">
                  <c:v>2512.94</c:v>
                </c:pt>
                <c:pt idx="71">
                  <c:v>2550.85</c:v>
                </c:pt>
                <c:pt idx="72">
                  <c:v>2588.7600000000002</c:v>
                </c:pt>
                <c:pt idx="73">
                  <c:v>2626.66</c:v>
                </c:pt>
                <c:pt idx="74">
                  <c:v>2664.57</c:v>
                </c:pt>
                <c:pt idx="75">
                  <c:v>2702.48</c:v>
                </c:pt>
                <c:pt idx="76">
                  <c:v>2740.39</c:v>
                </c:pt>
                <c:pt idx="77">
                  <c:v>2778.3</c:v>
                </c:pt>
                <c:pt idx="78">
                  <c:v>2816.2</c:v>
                </c:pt>
                <c:pt idx="79">
                  <c:v>2854.11</c:v>
                </c:pt>
                <c:pt idx="80">
                  <c:v>2892.02</c:v>
                </c:pt>
                <c:pt idx="81">
                  <c:v>2929.93</c:v>
                </c:pt>
                <c:pt idx="82">
                  <c:v>2967.84</c:v>
                </c:pt>
                <c:pt idx="83">
                  <c:v>3005.74</c:v>
                </c:pt>
                <c:pt idx="84">
                  <c:v>3043.65</c:v>
                </c:pt>
                <c:pt idx="85">
                  <c:v>3081.56</c:v>
                </c:pt>
                <c:pt idx="86">
                  <c:v>3119.47</c:v>
                </c:pt>
                <c:pt idx="87">
                  <c:v>3157.38</c:v>
                </c:pt>
                <c:pt idx="88">
                  <c:v>3195.29</c:v>
                </c:pt>
                <c:pt idx="89">
                  <c:v>3233.19</c:v>
                </c:pt>
                <c:pt idx="90">
                  <c:v>3271.1</c:v>
                </c:pt>
                <c:pt idx="91">
                  <c:v>3309.01</c:v>
                </c:pt>
                <c:pt idx="92">
                  <c:v>3346.92</c:v>
                </c:pt>
                <c:pt idx="93">
                  <c:v>3384.83</c:v>
                </c:pt>
                <c:pt idx="94">
                  <c:v>3422.73</c:v>
                </c:pt>
                <c:pt idx="95">
                  <c:v>3460.64</c:v>
                </c:pt>
                <c:pt idx="96">
                  <c:v>3498.55</c:v>
                </c:pt>
                <c:pt idx="97">
                  <c:v>3536.46</c:v>
                </c:pt>
                <c:pt idx="98">
                  <c:v>3574.37</c:v>
                </c:pt>
                <c:pt idx="99">
                  <c:v>3612.28</c:v>
                </c:pt>
                <c:pt idx="100">
                  <c:v>3650.18</c:v>
                </c:pt>
                <c:pt idx="101">
                  <c:v>3688.09</c:v>
                </c:pt>
                <c:pt idx="102">
                  <c:v>3726</c:v>
                </c:pt>
              </c:numCache>
            </c:numRef>
          </c:xVal>
          <c:yVal>
            <c:numRef>
              <c:f>'Aug 24 - HE 20'!$D$3:$D$105</c:f>
              <c:numCache>
                <c:formatCode>_(* #,##0_);_(* \(#,##0\);_(* "-"??_);_(@_)</c:formatCode>
                <c:ptCount val="103"/>
                <c:pt idx="0">
                  <c:v>5000</c:v>
                </c:pt>
                <c:pt idx="1">
                  <c:v>5000</c:v>
                </c:pt>
                <c:pt idx="2">
                  <c:v>3512.19</c:v>
                </c:pt>
                <c:pt idx="3">
                  <c:v>3391.99</c:v>
                </c:pt>
                <c:pt idx="4">
                  <c:v>3266.76</c:v>
                </c:pt>
                <c:pt idx="5">
                  <c:v>3136.65</c:v>
                </c:pt>
                <c:pt idx="6">
                  <c:v>3002.39</c:v>
                </c:pt>
                <c:pt idx="7">
                  <c:v>2865.49</c:v>
                </c:pt>
                <c:pt idx="8">
                  <c:v>2724.85</c:v>
                </c:pt>
                <c:pt idx="9">
                  <c:v>2582.21</c:v>
                </c:pt>
                <c:pt idx="10">
                  <c:v>2438.37</c:v>
                </c:pt>
                <c:pt idx="11">
                  <c:v>2294.17</c:v>
                </c:pt>
                <c:pt idx="12">
                  <c:v>2150.31</c:v>
                </c:pt>
                <c:pt idx="13">
                  <c:v>2008</c:v>
                </c:pt>
                <c:pt idx="14">
                  <c:v>1867.65</c:v>
                </c:pt>
                <c:pt idx="15">
                  <c:v>1730.17</c:v>
                </c:pt>
                <c:pt idx="16">
                  <c:v>1595.23</c:v>
                </c:pt>
                <c:pt idx="17">
                  <c:v>1465.74</c:v>
                </c:pt>
                <c:pt idx="18">
                  <c:v>1341.08</c:v>
                </c:pt>
                <c:pt idx="19">
                  <c:v>1221.76</c:v>
                </c:pt>
                <c:pt idx="20">
                  <c:v>1107.4000000000001</c:v>
                </c:pt>
                <c:pt idx="21">
                  <c:v>999.9</c:v>
                </c:pt>
                <c:pt idx="22">
                  <c:v>898.78</c:v>
                </c:pt>
                <c:pt idx="23">
                  <c:v>804.22</c:v>
                </c:pt>
                <c:pt idx="24">
                  <c:v>716.29</c:v>
                </c:pt>
                <c:pt idx="25">
                  <c:v>635.01</c:v>
                </c:pt>
                <c:pt idx="26">
                  <c:v>560.30999999999995</c:v>
                </c:pt>
                <c:pt idx="27">
                  <c:v>492.05</c:v>
                </c:pt>
                <c:pt idx="28">
                  <c:v>430.03</c:v>
                </c:pt>
                <c:pt idx="29">
                  <c:v>374.02</c:v>
                </c:pt>
                <c:pt idx="30">
                  <c:v>323.70999999999998</c:v>
                </c:pt>
                <c:pt idx="31">
                  <c:v>278.8</c:v>
                </c:pt>
                <c:pt idx="32">
                  <c:v>238.93</c:v>
                </c:pt>
                <c:pt idx="33">
                  <c:v>204.48</c:v>
                </c:pt>
                <c:pt idx="34">
                  <c:v>174.14</c:v>
                </c:pt>
                <c:pt idx="35">
                  <c:v>147.61000000000001</c:v>
                </c:pt>
                <c:pt idx="36">
                  <c:v>124.51</c:v>
                </c:pt>
                <c:pt idx="37">
                  <c:v>104.51</c:v>
                </c:pt>
                <c:pt idx="38">
                  <c:v>88.76</c:v>
                </c:pt>
                <c:pt idx="39">
                  <c:v>75.709999999999994</c:v>
                </c:pt>
                <c:pt idx="40">
                  <c:v>64.34</c:v>
                </c:pt>
                <c:pt idx="41">
                  <c:v>54.48</c:v>
                </c:pt>
                <c:pt idx="42">
                  <c:v>45.96</c:v>
                </c:pt>
                <c:pt idx="43">
                  <c:v>38.630000000000003</c:v>
                </c:pt>
                <c:pt idx="44">
                  <c:v>32.340000000000003</c:v>
                </c:pt>
                <c:pt idx="45">
                  <c:v>26.98</c:v>
                </c:pt>
                <c:pt idx="46">
                  <c:v>22.42</c:v>
                </c:pt>
                <c:pt idx="47">
                  <c:v>18.559999999999999</c:v>
                </c:pt>
                <c:pt idx="48">
                  <c:v>15.31</c:v>
                </c:pt>
                <c:pt idx="49">
                  <c:v>12.58</c:v>
                </c:pt>
                <c:pt idx="50">
                  <c:v>10.3</c:v>
                </c:pt>
                <c:pt idx="51">
                  <c:v>8.4</c:v>
                </c:pt>
                <c:pt idx="52">
                  <c:v>6.82</c:v>
                </c:pt>
                <c:pt idx="53">
                  <c:v>6</c:v>
                </c:pt>
                <c:pt idx="54">
                  <c:v>5.52</c:v>
                </c:pt>
                <c:pt idx="55">
                  <c:v>5.52</c:v>
                </c:pt>
                <c:pt idx="56">
                  <c:v>4.45</c:v>
                </c:pt>
                <c:pt idx="57">
                  <c:v>3.82</c:v>
                </c:pt>
                <c:pt idx="58">
                  <c:v>3.42</c:v>
                </c:pt>
                <c:pt idx="59">
                  <c:v>3.06</c:v>
                </c:pt>
                <c:pt idx="60">
                  <c:v>2.73</c:v>
                </c:pt>
                <c:pt idx="61">
                  <c:v>2.44</c:v>
                </c:pt>
                <c:pt idx="62">
                  <c:v>2.1800000000000002</c:v>
                </c:pt>
                <c:pt idx="63">
                  <c:v>1.94</c:v>
                </c:pt>
                <c:pt idx="64">
                  <c:v>1.73</c:v>
                </c:pt>
                <c:pt idx="65">
                  <c:v>1.54</c:v>
                </c:pt>
                <c:pt idx="66">
                  <c:v>1.36</c:v>
                </c:pt>
                <c:pt idx="67">
                  <c:v>1.21</c:v>
                </c:pt>
                <c:pt idx="68">
                  <c:v>1.07</c:v>
                </c:pt>
                <c:pt idx="69">
                  <c:v>0.95</c:v>
                </c:pt>
                <c:pt idx="70">
                  <c:v>0.84</c:v>
                </c:pt>
                <c:pt idx="71">
                  <c:v>0.74</c:v>
                </c:pt>
                <c:pt idx="72">
                  <c:v>0.66</c:v>
                </c:pt>
                <c:pt idx="73">
                  <c:v>0.57999999999999996</c:v>
                </c:pt>
                <c:pt idx="74">
                  <c:v>0.51</c:v>
                </c:pt>
                <c:pt idx="75">
                  <c:v>0.45</c:v>
                </c:pt>
                <c:pt idx="76">
                  <c:v>0.4</c:v>
                </c:pt>
                <c:pt idx="77">
                  <c:v>0.35</c:v>
                </c:pt>
                <c:pt idx="78">
                  <c:v>0.31</c:v>
                </c:pt>
                <c:pt idx="79">
                  <c:v>0.27</c:v>
                </c:pt>
                <c:pt idx="80">
                  <c:v>0.23</c:v>
                </c:pt>
                <c:pt idx="81">
                  <c:v>0.21</c:v>
                </c:pt>
                <c:pt idx="82">
                  <c:v>0.18</c:v>
                </c:pt>
                <c:pt idx="83">
                  <c:v>0.16</c:v>
                </c:pt>
                <c:pt idx="84">
                  <c:v>0.14000000000000001</c:v>
                </c:pt>
                <c:pt idx="85">
                  <c:v>0.12</c:v>
                </c:pt>
                <c:pt idx="86">
                  <c:v>0.1</c:v>
                </c:pt>
                <c:pt idx="87">
                  <c:v>0.09</c:v>
                </c:pt>
                <c:pt idx="88">
                  <c:v>0.08</c:v>
                </c:pt>
                <c:pt idx="89">
                  <c:v>7.0000000000000007E-2</c:v>
                </c:pt>
                <c:pt idx="90">
                  <c:v>0.06</c:v>
                </c:pt>
                <c:pt idx="91">
                  <c:v>0.05</c:v>
                </c:pt>
                <c:pt idx="92">
                  <c:v>0.04</c:v>
                </c:pt>
                <c:pt idx="93">
                  <c:v>0.04</c:v>
                </c:pt>
                <c:pt idx="94">
                  <c:v>0.03</c:v>
                </c:pt>
                <c:pt idx="95">
                  <c:v>0.03</c:v>
                </c:pt>
                <c:pt idx="96">
                  <c:v>0.02</c:v>
                </c:pt>
                <c:pt idx="97">
                  <c:v>0.02</c:v>
                </c:pt>
                <c:pt idx="98">
                  <c:v>0.02</c:v>
                </c:pt>
                <c:pt idx="99">
                  <c:v>0.02</c:v>
                </c:pt>
                <c:pt idx="100">
                  <c:v>0.01</c:v>
                </c:pt>
                <c:pt idx="101">
                  <c:v>0.01</c:v>
                </c:pt>
                <c:pt idx="102">
                  <c:v>0.01</c:v>
                </c:pt>
              </c:numCache>
            </c:numRef>
          </c:yVal>
          <c:smooth val="0"/>
          <c:extLst>
            <c:ext xmlns:c16="http://schemas.microsoft.com/office/drawing/2014/chart" uri="{C3380CC4-5D6E-409C-BE32-E72D297353CC}">
              <c16:uniqueId val="{00000001-A9D6-44A0-B4AF-3750BEADDE85}"/>
            </c:ext>
          </c:extLst>
        </c:ser>
        <c:ser>
          <c:idx val="2"/>
          <c:order val="2"/>
          <c:tx>
            <c:strRef>
              <c:f>'Aug 24 - HE 20'!$E$1</c:f>
              <c:strCache>
                <c:ptCount val="1"/>
                <c:pt idx="0">
                  <c:v> ECRS - w/ Floor </c:v>
                </c:pt>
              </c:strCache>
            </c:strRef>
          </c:tx>
          <c:spPr>
            <a:ln w="19050" cap="rnd">
              <a:solidFill>
                <a:schemeClr val="accent1"/>
              </a:solidFill>
              <a:prstDash val="sysDash"/>
              <a:round/>
            </a:ln>
            <a:effectLst/>
          </c:spPr>
          <c:marker>
            <c:symbol val="none"/>
          </c:marker>
          <c:xVal>
            <c:numRef>
              <c:f>'Aug 24 - HE 20'!$E$3:$E$103</c:f>
              <c:numCache>
                <c:formatCode>_(* #,##0_);_(* \(#,##0\);_(* "-"??_);_(@_)</c:formatCode>
                <c:ptCount val="101"/>
                <c:pt idx="0">
                  <c:v>0</c:v>
                </c:pt>
                <c:pt idx="1">
                  <c:v>572</c:v>
                </c:pt>
                <c:pt idx="2">
                  <c:v>573</c:v>
                </c:pt>
                <c:pt idx="3">
                  <c:v>593.27</c:v>
                </c:pt>
                <c:pt idx="4">
                  <c:v>613.53</c:v>
                </c:pt>
                <c:pt idx="5">
                  <c:v>633.79999999999995</c:v>
                </c:pt>
                <c:pt idx="6">
                  <c:v>654.05999999999995</c:v>
                </c:pt>
                <c:pt idx="7">
                  <c:v>674.33</c:v>
                </c:pt>
                <c:pt idx="8">
                  <c:v>694.59</c:v>
                </c:pt>
                <c:pt idx="9">
                  <c:v>714.86</c:v>
                </c:pt>
                <c:pt idx="10">
                  <c:v>735.12</c:v>
                </c:pt>
                <c:pt idx="11">
                  <c:v>755.39</c:v>
                </c:pt>
                <c:pt idx="12">
                  <c:v>775.65</c:v>
                </c:pt>
                <c:pt idx="13">
                  <c:v>795.92</c:v>
                </c:pt>
                <c:pt idx="14">
                  <c:v>816.18</c:v>
                </c:pt>
                <c:pt idx="15">
                  <c:v>836.45</c:v>
                </c:pt>
                <c:pt idx="16">
                  <c:v>856.71</c:v>
                </c:pt>
                <c:pt idx="17">
                  <c:v>876.98</c:v>
                </c:pt>
                <c:pt idx="18">
                  <c:v>897.24</c:v>
                </c:pt>
                <c:pt idx="19">
                  <c:v>917.51</c:v>
                </c:pt>
                <c:pt idx="20">
                  <c:v>937.78</c:v>
                </c:pt>
                <c:pt idx="21">
                  <c:v>958.04</c:v>
                </c:pt>
                <c:pt idx="22">
                  <c:v>978.31</c:v>
                </c:pt>
                <c:pt idx="23">
                  <c:v>998.57</c:v>
                </c:pt>
                <c:pt idx="24">
                  <c:v>1018.84</c:v>
                </c:pt>
                <c:pt idx="25">
                  <c:v>1039.0999999999999</c:v>
                </c:pt>
                <c:pt idx="26">
                  <c:v>1059.3699999999999</c:v>
                </c:pt>
                <c:pt idx="27">
                  <c:v>1079.6300000000001</c:v>
                </c:pt>
                <c:pt idx="28">
                  <c:v>1099.9000000000001</c:v>
                </c:pt>
                <c:pt idx="29">
                  <c:v>1120.1600000000001</c:v>
                </c:pt>
                <c:pt idx="30">
                  <c:v>1140.43</c:v>
                </c:pt>
                <c:pt idx="31">
                  <c:v>1160.69</c:v>
                </c:pt>
                <c:pt idx="32">
                  <c:v>1180.96</c:v>
                </c:pt>
                <c:pt idx="33">
                  <c:v>1201.22</c:v>
                </c:pt>
                <c:pt idx="34">
                  <c:v>1221.49</c:v>
                </c:pt>
                <c:pt idx="35">
                  <c:v>1241.76</c:v>
                </c:pt>
                <c:pt idx="36">
                  <c:v>1262.02</c:v>
                </c:pt>
                <c:pt idx="37">
                  <c:v>1282.29</c:v>
                </c:pt>
                <c:pt idx="38">
                  <c:v>1302.55</c:v>
                </c:pt>
                <c:pt idx="39">
                  <c:v>1322.82</c:v>
                </c:pt>
                <c:pt idx="40">
                  <c:v>1343.08</c:v>
                </c:pt>
                <c:pt idx="41">
                  <c:v>1363.35</c:v>
                </c:pt>
                <c:pt idx="42">
                  <c:v>1383.61</c:v>
                </c:pt>
                <c:pt idx="43">
                  <c:v>1403.88</c:v>
                </c:pt>
                <c:pt idx="44">
                  <c:v>1424.14</c:v>
                </c:pt>
                <c:pt idx="45">
                  <c:v>1444.41</c:v>
                </c:pt>
                <c:pt idx="46">
                  <c:v>1464.67</c:v>
                </c:pt>
                <c:pt idx="47">
                  <c:v>1484.94</c:v>
                </c:pt>
                <c:pt idx="48">
                  <c:v>1505.2</c:v>
                </c:pt>
                <c:pt idx="49">
                  <c:v>1525.47</c:v>
                </c:pt>
                <c:pt idx="50">
                  <c:v>1545.73</c:v>
                </c:pt>
                <c:pt idx="51">
                  <c:v>1566</c:v>
                </c:pt>
                <c:pt idx="52">
                  <c:v>1586.27</c:v>
                </c:pt>
                <c:pt idx="53">
                  <c:v>1606.53</c:v>
                </c:pt>
                <c:pt idx="54">
                  <c:v>1626.8</c:v>
                </c:pt>
                <c:pt idx="55">
                  <c:v>1647.06</c:v>
                </c:pt>
                <c:pt idx="56">
                  <c:v>1667.33</c:v>
                </c:pt>
                <c:pt idx="57">
                  <c:v>1687.59</c:v>
                </c:pt>
                <c:pt idx="58">
                  <c:v>1707.86</c:v>
                </c:pt>
                <c:pt idx="59">
                  <c:v>1728.12</c:v>
                </c:pt>
                <c:pt idx="60">
                  <c:v>1748.39</c:v>
                </c:pt>
                <c:pt idx="61">
                  <c:v>1768.65</c:v>
                </c:pt>
                <c:pt idx="62">
                  <c:v>1788.92</c:v>
                </c:pt>
                <c:pt idx="63">
                  <c:v>1809.18</c:v>
                </c:pt>
                <c:pt idx="64">
                  <c:v>1829.45</c:v>
                </c:pt>
                <c:pt idx="65">
                  <c:v>1849.71</c:v>
                </c:pt>
                <c:pt idx="66">
                  <c:v>1869.98</c:v>
                </c:pt>
                <c:pt idx="67">
                  <c:v>1890.24</c:v>
                </c:pt>
                <c:pt idx="68">
                  <c:v>1910.51</c:v>
                </c:pt>
                <c:pt idx="69">
                  <c:v>1930.78</c:v>
                </c:pt>
                <c:pt idx="70">
                  <c:v>1951.04</c:v>
                </c:pt>
                <c:pt idx="71">
                  <c:v>1971.31</c:v>
                </c:pt>
                <c:pt idx="72">
                  <c:v>1991.57</c:v>
                </c:pt>
                <c:pt idx="73">
                  <c:v>2011.84</c:v>
                </c:pt>
                <c:pt idx="74">
                  <c:v>2032.1</c:v>
                </c:pt>
                <c:pt idx="75">
                  <c:v>2052.37</c:v>
                </c:pt>
                <c:pt idx="76">
                  <c:v>2072.63</c:v>
                </c:pt>
                <c:pt idx="77">
                  <c:v>2092.9</c:v>
                </c:pt>
                <c:pt idx="78">
                  <c:v>2113.16</c:v>
                </c:pt>
                <c:pt idx="79">
                  <c:v>2133.4299999999998</c:v>
                </c:pt>
                <c:pt idx="80">
                  <c:v>2153.69</c:v>
                </c:pt>
                <c:pt idx="81">
                  <c:v>2173.96</c:v>
                </c:pt>
                <c:pt idx="82">
                  <c:v>2194.2199999999998</c:v>
                </c:pt>
                <c:pt idx="83">
                  <c:v>2214.4899999999998</c:v>
                </c:pt>
                <c:pt idx="84">
                  <c:v>2234.7600000000002</c:v>
                </c:pt>
                <c:pt idx="85">
                  <c:v>2255.02</c:v>
                </c:pt>
                <c:pt idx="86">
                  <c:v>2275.29</c:v>
                </c:pt>
                <c:pt idx="87">
                  <c:v>2295.5500000000002</c:v>
                </c:pt>
                <c:pt idx="88">
                  <c:v>2315.8200000000002</c:v>
                </c:pt>
                <c:pt idx="89">
                  <c:v>2336.08</c:v>
                </c:pt>
                <c:pt idx="90">
                  <c:v>2356.35</c:v>
                </c:pt>
                <c:pt idx="91">
                  <c:v>2376.61</c:v>
                </c:pt>
                <c:pt idx="92">
                  <c:v>2396.88</c:v>
                </c:pt>
                <c:pt idx="93">
                  <c:v>2417.14</c:v>
                </c:pt>
                <c:pt idx="94">
                  <c:v>2437.41</c:v>
                </c:pt>
                <c:pt idx="95">
                  <c:v>2457.67</c:v>
                </c:pt>
                <c:pt idx="96">
                  <c:v>2477.94</c:v>
                </c:pt>
                <c:pt idx="97">
                  <c:v>2498.1999999999998</c:v>
                </c:pt>
                <c:pt idx="98">
                  <c:v>2518.4699999999998</c:v>
                </c:pt>
                <c:pt idx="99">
                  <c:v>2538.73</c:v>
                </c:pt>
                <c:pt idx="100">
                  <c:v>2559</c:v>
                </c:pt>
              </c:numCache>
            </c:numRef>
          </c:xVal>
          <c:yVal>
            <c:numRef>
              <c:f>'Aug 24 - HE 20'!$F$3:$F$103</c:f>
              <c:numCache>
                <c:formatCode>_(* #,##0_);_(* \(#,##0\);_(* "-"??_);_(@_)</c:formatCode>
                <c:ptCount val="101"/>
                <c:pt idx="0">
                  <c:v>5050</c:v>
                </c:pt>
                <c:pt idx="1">
                  <c:v>5050</c:v>
                </c:pt>
                <c:pt idx="2">
                  <c:v>3513.5</c:v>
                </c:pt>
                <c:pt idx="3">
                  <c:v>3450.61</c:v>
                </c:pt>
                <c:pt idx="4">
                  <c:v>3385.44</c:v>
                </c:pt>
                <c:pt idx="5">
                  <c:v>3318.86</c:v>
                </c:pt>
                <c:pt idx="6">
                  <c:v>3251.43</c:v>
                </c:pt>
                <c:pt idx="7">
                  <c:v>3181.41</c:v>
                </c:pt>
                <c:pt idx="8">
                  <c:v>3111.5</c:v>
                </c:pt>
                <c:pt idx="9">
                  <c:v>3039.17</c:v>
                </c:pt>
                <c:pt idx="10">
                  <c:v>2966.86</c:v>
                </c:pt>
                <c:pt idx="11">
                  <c:v>2893.24</c:v>
                </c:pt>
                <c:pt idx="12">
                  <c:v>2818.43</c:v>
                </c:pt>
                <c:pt idx="13">
                  <c:v>2742.42</c:v>
                </c:pt>
                <c:pt idx="14">
                  <c:v>2667.13</c:v>
                </c:pt>
                <c:pt idx="15">
                  <c:v>2590.77</c:v>
                </c:pt>
                <c:pt idx="16">
                  <c:v>2513.9</c:v>
                </c:pt>
                <c:pt idx="17">
                  <c:v>2437.6799999999998</c:v>
                </c:pt>
                <c:pt idx="18">
                  <c:v>2359.37</c:v>
                </c:pt>
                <c:pt idx="19">
                  <c:v>2281.86</c:v>
                </c:pt>
                <c:pt idx="20">
                  <c:v>2204.48</c:v>
                </c:pt>
                <c:pt idx="21">
                  <c:v>2128.2600000000002</c:v>
                </c:pt>
                <c:pt idx="22">
                  <c:v>2052.31</c:v>
                </c:pt>
                <c:pt idx="23">
                  <c:v>1976.28</c:v>
                </c:pt>
                <c:pt idx="24">
                  <c:v>1901.98</c:v>
                </c:pt>
                <c:pt idx="25">
                  <c:v>1826.9</c:v>
                </c:pt>
                <c:pt idx="26">
                  <c:v>1754.24</c:v>
                </c:pt>
                <c:pt idx="27">
                  <c:v>1681.6</c:v>
                </c:pt>
                <c:pt idx="28">
                  <c:v>1610.45</c:v>
                </c:pt>
                <c:pt idx="29">
                  <c:v>1540.78</c:v>
                </c:pt>
                <c:pt idx="30">
                  <c:v>1471.43</c:v>
                </c:pt>
                <c:pt idx="31">
                  <c:v>1404.64</c:v>
                </c:pt>
                <c:pt idx="32">
                  <c:v>1337.92</c:v>
                </c:pt>
                <c:pt idx="33">
                  <c:v>1273.79</c:v>
                </c:pt>
                <c:pt idx="34">
                  <c:v>1210.54</c:v>
                </c:pt>
                <c:pt idx="35">
                  <c:v>1148.99</c:v>
                </c:pt>
                <c:pt idx="36">
                  <c:v>1088.5899999999999</c:v>
                </c:pt>
                <c:pt idx="37">
                  <c:v>1031.48</c:v>
                </c:pt>
                <c:pt idx="38">
                  <c:v>975.51</c:v>
                </c:pt>
                <c:pt idx="39">
                  <c:v>921.5</c:v>
                </c:pt>
                <c:pt idx="40">
                  <c:v>869.75</c:v>
                </c:pt>
                <c:pt idx="41">
                  <c:v>818.98</c:v>
                </c:pt>
                <c:pt idx="42">
                  <c:v>771.06</c:v>
                </c:pt>
                <c:pt idx="43">
                  <c:v>724.16</c:v>
                </c:pt>
                <c:pt idx="44">
                  <c:v>679.89</c:v>
                </c:pt>
                <c:pt idx="45">
                  <c:v>637.23</c:v>
                </c:pt>
                <c:pt idx="46">
                  <c:v>596.29</c:v>
                </c:pt>
                <c:pt idx="47">
                  <c:v>557.70000000000005</c:v>
                </c:pt>
                <c:pt idx="48">
                  <c:v>520.15</c:v>
                </c:pt>
                <c:pt idx="49">
                  <c:v>485.18</c:v>
                </c:pt>
                <c:pt idx="50">
                  <c:v>451.26</c:v>
                </c:pt>
                <c:pt idx="51">
                  <c:v>419.77</c:v>
                </c:pt>
                <c:pt idx="52">
                  <c:v>388.72</c:v>
                </c:pt>
                <c:pt idx="53">
                  <c:v>360.59</c:v>
                </c:pt>
                <c:pt idx="54">
                  <c:v>333.61</c:v>
                </c:pt>
                <c:pt idx="55">
                  <c:v>308.5</c:v>
                </c:pt>
                <c:pt idx="56">
                  <c:v>284.83</c:v>
                </c:pt>
                <c:pt idx="57">
                  <c:v>262.45</c:v>
                </c:pt>
                <c:pt idx="58">
                  <c:v>241.77</c:v>
                </c:pt>
                <c:pt idx="59">
                  <c:v>222.41</c:v>
                </c:pt>
                <c:pt idx="60">
                  <c:v>204.67</c:v>
                </c:pt>
                <c:pt idx="61">
                  <c:v>187.88</c:v>
                </c:pt>
                <c:pt idx="62">
                  <c:v>172.32</c:v>
                </c:pt>
                <c:pt idx="63">
                  <c:v>157.88</c:v>
                </c:pt>
                <c:pt idx="64">
                  <c:v>144.27000000000001</c:v>
                </c:pt>
                <c:pt idx="65">
                  <c:v>131.86000000000001</c:v>
                </c:pt>
                <c:pt idx="66">
                  <c:v>120.13</c:v>
                </c:pt>
                <c:pt idx="67">
                  <c:v>109.49</c:v>
                </c:pt>
                <c:pt idx="68">
                  <c:v>99.55</c:v>
                </c:pt>
                <c:pt idx="69">
                  <c:v>91.52</c:v>
                </c:pt>
                <c:pt idx="70">
                  <c:v>84.14</c:v>
                </c:pt>
                <c:pt idx="71">
                  <c:v>77.260000000000005</c:v>
                </c:pt>
                <c:pt idx="72">
                  <c:v>70.88</c:v>
                </c:pt>
                <c:pt idx="73">
                  <c:v>64.95</c:v>
                </c:pt>
                <c:pt idx="74">
                  <c:v>59.46</c:v>
                </c:pt>
                <c:pt idx="75">
                  <c:v>54.37</c:v>
                </c:pt>
                <c:pt idx="76">
                  <c:v>49.67</c:v>
                </c:pt>
                <c:pt idx="77">
                  <c:v>45.32</c:v>
                </c:pt>
                <c:pt idx="78">
                  <c:v>41.31</c:v>
                </c:pt>
                <c:pt idx="79">
                  <c:v>37.619999999999997</c:v>
                </c:pt>
                <c:pt idx="80">
                  <c:v>34.22</c:v>
                </c:pt>
                <c:pt idx="81">
                  <c:v>31.09</c:v>
                </c:pt>
                <c:pt idx="82">
                  <c:v>28.22</c:v>
                </c:pt>
                <c:pt idx="83">
                  <c:v>25.59</c:v>
                </c:pt>
                <c:pt idx="84">
                  <c:v>23.17</c:v>
                </c:pt>
                <c:pt idx="85">
                  <c:v>20.96</c:v>
                </c:pt>
                <c:pt idx="86">
                  <c:v>18.95</c:v>
                </c:pt>
                <c:pt idx="87">
                  <c:v>17.100000000000001</c:v>
                </c:pt>
                <c:pt idx="88">
                  <c:v>15.42</c:v>
                </c:pt>
                <c:pt idx="89">
                  <c:v>15</c:v>
                </c:pt>
                <c:pt idx="90">
                  <c:v>15</c:v>
                </c:pt>
                <c:pt idx="91">
                  <c:v>15</c:v>
                </c:pt>
                <c:pt idx="92">
                  <c:v>15</c:v>
                </c:pt>
                <c:pt idx="93">
                  <c:v>15</c:v>
                </c:pt>
                <c:pt idx="94">
                  <c:v>15</c:v>
                </c:pt>
                <c:pt idx="95">
                  <c:v>15</c:v>
                </c:pt>
                <c:pt idx="96">
                  <c:v>15</c:v>
                </c:pt>
                <c:pt idx="97">
                  <c:v>15</c:v>
                </c:pt>
                <c:pt idx="98">
                  <c:v>15</c:v>
                </c:pt>
                <c:pt idx="99">
                  <c:v>15</c:v>
                </c:pt>
                <c:pt idx="100">
                  <c:v>15</c:v>
                </c:pt>
              </c:numCache>
            </c:numRef>
          </c:yVal>
          <c:smooth val="0"/>
          <c:extLst>
            <c:ext xmlns:c16="http://schemas.microsoft.com/office/drawing/2014/chart" uri="{C3380CC4-5D6E-409C-BE32-E72D297353CC}">
              <c16:uniqueId val="{00000002-A9D6-44A0-B4AF-3750BEADDE85}"/>
            </c:ext>
          </c:extLst>
        </c:ser>
        <c:ser>
          <c:idx val="3"/>
          <c:order val="3"/>
          <c:tx>
            <c:strRef>
              <c:f>'Aug 24 - HE 20'!$G$1</c:f>
              <c:strCache>
                <c:ptCount val="1"/>
                <c:pt idx="0">
                  <c:v> Non-Spin - w/ Floor </c:v>
                </c:pt>
              </c:strCache>
            </c:strRef>
          </c:tx>
          <c:spPr>
            <a:ln w="19050" cap="rnd">
              <a:solidFill>
                <a:schemeClr val="tx2"/>
              </a:solidFill>
              <a:prstDash val="sysDash"/>
              <a:round/>
            </a:ln>
            <a:effectLst/>
          </c:spPr>
          <c:marker>
            <c:symbol val="none"/>
          </c:marker>
          <c:xVal>
            <c:numRef>
              <c:f>'Aug 24 - HE 20'!$G$3:$G$105</c:f>
              <c:numCache>
                <c:formatCode>_(* #,##0_);_(* \(#,##0\);_(* "-"??_);_(@_)</c:formatCode>
                <c:ptCount val="103"/>
                <c:pt idx="0">
                  <c:v>0</c:v>
                </c:pt>
                <c:pt idx="1">
                  <c:v>10</c:v>
                </c:pt>
                <c:pt idx="2">
                  <c:v>11</c:v>
                </c:pt>
                <c:pt idx="3">
                  <c:v>48.91</c:v>
                </c:pt>
                <c:pt idx="4">
                  <c:v>86.82</c:v>
                </c:pt>
                <c:pt idx="5">
                  <c:v>124.72</c:v>
                </c:pt>
                <c:pt idx="6">
                  <c:v>162.63</c:v>
                </c:pt>
                <c:pt idx="7">
                  <c:v>200.54</c:v>
                </c:pt>
                <c:pt idx="8">
                  <c:v>238.45</c:v>
                </c:pt>
                <c:pt idx="9">
                  <c:v>276.36</c:v>
                </c:pt>
                <c:pt idx="10">
                  <c:v>314.27</c:v>
                </c:pt>
                <c:pt idx="11">
                  <c:v>352.17</c:v>
                </c:pt>
                <c:pt idx="12">
                  <c:v>390.08</c:v>
                </c:pt>
                <c:pt idx="13">
                  <c:v>427.99</c:v>
                </c:pt>
                <c:pt idx="14">
                  <c:v>465.9</c:v>
                </c:pt>
                <c:pt idx="15">
                  <c:v>503.81</c:v>
                </c:pt>
                <c:pt idx="16">
                  <c:v>541.71</c:v>
                </c:pt>
                <c:pt idx="17">
                  <c:v>579.62</c:v>
                </c:pt>
                <c:pt idx="18">
                  <c:v>617.53</c:v>
                </c:pt>
                <c:pt idx="19">
                  <c:v>655.44</c:v>
                </c:pt>
                <c:pt idx="20">
                  <c:v>693.35</c:v>
                </c:pt>
                <c:pt idx="21">
                  <c:v>731.26</c:v>
                </c:pt>
                <c:pt idx="22">
                  <c:v>769.16</c:v>
                </c:pt>
                <c:pt idx="23">
                  <c:v>807.07</c:v>
                </c:pt>
                <c:pt idx="24">
                  <c:v>844.98</c:v>
                </c:pt>
                <c:pt idx="25">
                  <c:v>882.89</c:v>
                </c:pt>
                <c:pt idx="26">
                  <c:v>920.8</c:v>
                </c:pt>
                <c:pt idx="27">
                  <c:v>958.7</c:v>
                </c:pt>
                <c:pt idx="28">
                  <c:v>996.61</c:v>
                </c:pt>
                <c:pt idx="29">
                  <c:v>1034.52</c:v>
                </c:pt>
                <c:pt idx="30">
                  <c:v>1072.43</c:v>
                </c:pt>
                <c:pt idx="31">
                  <c:v>1110.3399999999999</c:v>
                </c:pt>
                <c:pt idx="32">
                  <c:v>1148.24</c:v>
                </c:pt>
                <c:pt idx="33">
                  <c:v>1186.1500000000001</c:v>
                </c:pt>
                <c:pt idx="34">
                  <c:v>1224.06</c:v>
                </c:pt>
                <c:pt idx="35">
                  <c:v>1261.97</c:v>
                </c:pt>
                <c:pt idx="36">
                  <c:v>1299.8800000000001</c:v>
                </c:pt>
                <c:pt idx="37">
                  <c:v>1337.79</c:v>
                </c:pt>
                <c:pt idx="38">
                  <c:v>1375.69</c:v>
                </c:pt>
                <c:pt idx="39">
                  <c:v>1413.6</c:v>
                </c:pt>
                <c:pt idx="40">
                  <c:v>1451.51</c:v>
                </c:pt>
                <c:pt idx="41">
                  <c:v>1489.42</c:v>
                </c:pt>
                <c:pt idx="42">
                  <c:v>1527.33</c:v>
                </c:pt>
                <c:pt idx="43">
                  <c:v>1565.23</c:v>
                </c:pt>
                <c:pt idx="44">
                  <c:v>1603.14</c:v>
                </c:pt>
                <c:pt idx="45">
                  <c:v>1641.05</c:v>
                </c:pt>
                <c:pt idx="46">
                  <c:v>1678.96</c:v>
                </c:pt>
                <c:pt idx="47">
                  <c:v>1716.87</c:v>
                </c:pt>
                <c:pt idx="48">
                  <c:v>1754.78</c:v>
                </c:pt>
                <c:pt idx="49">
                  <c:v>1792.68</c:v>
                </c:pt>
                <c:pt idx="50">
                  <c:v>1830.59</c:v>
                </c:pt>
                <c:pt idx="51">
                  <c:v>1868.5</c:v>
                </c:pt>
                <c:pt idx="52">
                  <c:v>1906.41</c:v>
                </c:pt>
                <c:pt idx="53">
                  <c:v>1942</c:v>
                </c:pt>
                <c:pt idx="54">
                  <c:v>1942.01</c:v>
                </c:pt>
                <c:pt idx="55">
                  <c:v>1944.32</c:v>
                </c:pt>
                <c:pt idx="56">
                  <c:v>1982.22</c:v>
                </c:pt>
                <c:pt idx="57">
                  <c:v>2020.13</c:v>
                </c:pt>
                <c:pt idx="58">
                  <c:v>2058.04</c:v>
                </c:pt>
                <c:pt idx="59">
                  <c:v>2095.9499999999998</c:v>
                </c:pt>
                <c:pt idx="60">
                  <c:v>2133.86</c:v>
                </c:pt>
                <c:pt idx="61">
                  <c:v>2171.77</c:v>
                </c:pt>
                <c:pt idx="62">
                  <c:v>2209.67</c:v>
                </c:pt>
                <c:pt idx="63">
                  <c:v>2247.58</c:v>
                </c:pt>
                <c:pt idx="64">
                  <c:v>2285.4899999999998</c:v>
                </c:pt>
                <c:pt idx="65">
                  <c:v>2323.4</c:v>
                </c:pt>
                <c:pt idx="66">
                  <c:v>2361.31</c:v>
                </c:pt>
                <c:pt idx="67">
                  <c:v>2399.21</c:v>
                </c:pt>
                <c:pt idx="68">
                  <c:v>2437.12</c:v>
                </c:pt>
                <c:pt idx="69">
                  <c:v>2475.0300000000002</c:v>
                </c:pt>
                <c:pt idx="70">
                  <c:v>2512.94</c:v>
                </c:pt>
                <c:pt idx="71">
                  <c:v>2550.85</c:v>
                </c:pt>
                <c:pt idx="72">
                  <c:v>2588.7600000000002</c:v>
                </c:pt>
                <c:pt idx="73">
                  <c:v>2626.66</c:v>
                </c:pt>
                <c:pt idx="74">
                  <c:v>2664.57</c:v>
                </c:pt>
                <c:pt idx="75">
                  <c:v>2702.48</c:v>
                </c:pt>
                <c:pt idx="76">
                  <c:v>2740.39</c:v>
                </c:pt>
                <c:pt idx="77">
                  <c:v>2778.3</c:v>
                </c:pt>
                <c:pt idx="78">
                  <c:v>2816.2</c:v>
                </c:pt>
                <c:pt idx="79">
                  <c:v>2854.11</c:v>
                </c:pt>
                <c:pt idx="80">
                  <c:v>2892.02</c:v>
                </c:pt>
                <c:pt idx="81">
                  <c:v>2929.93</c:v>
                </c:pt>
                <c:pt idx="82">
                  <c:v>2967.84</c:v>
                </c:pt>
                <c:pt idx="83">
                  <c:v>3005.74</c:v>
                </c:pt>
                <c:pt idx="84">
                  <c:v>3043.65</c:v>
                </c:pt>
                <c:pt idx="85">
                  <c:v>3081.56</c:v>
                </c:pt>
                <c:pt idx="86">
                  <c:v>3119.47</c:v>
                </c:pt>
                <c:pt idx="87">
                  <c:v>3157.38</c:v>
                </c:pt>
                <c:pt idx="88">
                  <c:v>3195.29</c:v>
                </c:pt>
                <c:pt idx="89">
                  <c:v>3233.19</c:v>
                </c:pt>
                <c:pt idx="90">
                  <c:v>3271.1</c:v>
                </c:pt>
                <c:pt idx="91">
                  <c:v>3309.01</c:v>
                </c:pt>
                <c:pt idx="92">
                  <c:v>3346.92</c:v>
                </c:pt>
                <c:pt idx="93">
                  <c:v>3384.83</c:v>
                </c:pt>
                <c:pt idx="94">
                  <c:v>3422.73</c:v>
                </c:pt>
                <c:pt idx="95">
                  <c:v>3460.64</c:v>
                </c:pt>
                <c:pt idx="96">
                  <c:v>3498.55</c:v>
                </c:pt>
                <c:pt idx="97">
                  <c:v>3536.46</c:v>
                </c:pt>
                <c:pt idx="98">
                  <c:v>3574.37</c:v>
                </c:pt>
                <c:pt idx="99">
                  <c:v>3612.28</c:v>
                </c:pt>
                <c:pt idx="100">
                  <c:v>3650.18</c:v>
                </c:pt>
                <c:pt idx="101">
                  <c:v>3688.09</c:v>
                </c:pt>
                <c:pt idx="102">
                  <c:v>3726</c:v>
                </c:pt>
              </c:numCache>
            </c:numRef>
          </c:xVal>
          <c:yVal>
            <c:numRef>
              <c:f>'Aug 24 - HE 20'!$H$3:$H$105</c:f>
              <c:numCache>
                <c:formatCode>_(* #,##0_);_(* \(#,##0\);_(* "-"??_);_(@_)</c:formatCode>
                <c:ptCount val="103"/>
                <c:pt idx="0">
                  <c:v>5000</c:v>
                </c:pt>
                <c:pt idx="1">
                  <c:v>5000</c:v>
                </c:pt>
                <c:pt idx="2">
                  <c:v>3512.19</c:v>
                </c:pt>
                <c:pt idx="3">
                  <c:v>3391.99</c:v>
                </c:pt>
                <c:pt idx="4">
                  <c:v>3266.76</c:v>
                </c:pt>
                <c:pt idx="5">
                  <c:v>3136.65</c:v>
                </c:pt>
                <c:pt idx="6">
                  <c:v>3002.39</c:v>
                </c:pt>
                <c:pt idx="7">
                  <c:v>2865.49</c:v>
                </c:pt>
                <c:pt idx="8">
                  <c:v>2724.85</c:v>
                </c:pt>
                <c:pt idx="9">
                  <c:v>2582.21</c:v>
                </c:pt>
                <c:pt idx="10">
                  <c:v>2438.37</c:v>
                </c:pt>
                <c:pt idx="11">
                  <c:v>2294.17</c:v>
                </c:pt>
                <c:pt idx="12">
                  <c:v>2150.31</c:v>
                </c:pt>
                <c:pt idx="13">
                  <c:v>2008</c:v>
                </c:pt>
                <c:pt idx="14">
                  <c:v>1867.65</c:v>
                </c:pt>
                <c:pt idx="15">
                  <c:v>1730.17</c:v>
                </c:pt>
                <c:pt idx="16">
                  <c:v>1595.23</c:v>
                </c:pt>
                <c:pt idx="17">
                  <c:v>1465.74</c:v>
                </c:pt>
                <c:pt idx="18">
                  <c:v>1341.08</c:v>
                </c:pt>
                <c:pt idx="19">
                  <c:v>1221.76</c:v>
                </c:pt>
                <c:pt idx="20">
                  <c:v>1107.4000000000001</c:v>
                </c:pt>
                <c:pt idx="21">
                  <c:v>999.9</c:v>
                </c:pt>
                <c:pt idx="22">
                  <c:v>898.78</c:v>
                </c:pt>
                <c:pt idx="23">
                  <c:v>804.22</c:v>
                </c:pt>
                <c:pt idx="24">
                  <c:v>716.29</c:v>
                </c:pt>
                <c:pt idx="25">
                  <c:v>635.01</c:v>
                </c:pt>
                <c:pt idx="26">
                  <c:v>560.30999999999995</c:v>
                </c:pt>
                <c:pt idx="27">
                  <c:v>492.05</c:v>
                </c:pt>
                <c:pt idx="28">
                  <c:v>430.03</c:v>
                </c:pt>
                <c:pt idx="29">
                  <c:v>374.02</c:v>
                </c:pt>
                <c:pt idx="30">
                  <c:v>323.70999999999998</c:v>
                </c:pt>
                <c:pt idx="31">
                  <c:v>278.8</c:v>
                </c:pt>
                <c:pt idx="32">
                  <c:v>238.93</c:v>
                </c:pt>
                <c:pt idx="33">
                  <c:v>204.48</c:v>
                </c:pt>
                <c:pt idx="34">
                  <c:v>174.14</c:v>
                </c:pt>
                <c:pt idx="35">
                  <c:v>147.61000000000001</c:v>
                </c:pt>
                <c:pt idx="36">
                  <c:v>124.51</c:v>
                </c:pt>
                <c:pt idx="37">
                  <c:v>104.51</c:v>
                </c:pt>
                <c:pt idx="38">
                  <c:v>88.76</c:v>
                </c:pt>
                <c:pt idx="39">
                  <c:v>75.709999999999994</c:v>
                </c:pt>
                <c:pt idx="40">
                  <c:v>64.34</c:v>
                </c:pt>
                <c:pt idx="41">
                  <c:v>54.48</c:v>
                </c:pt>
                <c:pt idx="42">
                  <c:v>45.96</c:v>
                </c:pt>
                <c:pt idx="43">
                  <c:v>38.630000000000003</c:v>
                </c:pt>
                <c:pt idx="44">
                  <c:v>32.340000000000003</c:v>
                </c:pt>
                <c:pt idx="45">
                  <c:v>26.98</c:v>
                </c:pt>
                <c:pt idx="46">
                  <c:v>22.42</c:v>
                </c:pt>
                <c:pt idx="47">
                  <c:v>18.559999999999999</c:v>
                </c:pt>
                <c:pt idx="48">
                  <c:v>15.31</c:v>
                </c:pt>
                <c:pt idx="49">
                  <c:v>15</c:v>
                </c:pt>
                <c:pt idx="50">
                  <c:v>15</c:v>
                </c:pt>
                <c:pt idx="51">
                  <c:v>15</c:v>
                </c:pt>
                <c:pt idx="52">
                  <c:v>15</c:v>
                </c:pt>
                <c:pt idx="53">
                  <c:v>15</c:v>
                </c:pt>
                <c:pt idx="54">
                  <c:v>5.52</c:v>
                </c:pt>
                <c:pt idx="55">
                  <c:v>5.52</c:v>
                </c:pt>
                <c:pt idx="56">
                  <c:v>4.45</c:v>
                </c:pt>
                <c:pt idx="57">
                  <c:v>3.82</c:v>
                </c:pt>
                <c:pt idx="58">
                  <c:v>3.42</c:v>
                </c:pt>
                <c:pt idx="59">
                  <c:v>3.06</c:v>
                </c:pt>
                <c:pt idx="60">
                  <c:v>2.73</c:v>
                </c:pt>
                <c:pt idx="61">
                  <c:v>2.44</c:v>
                </c:pt>
                <c:pt idx="62">
                  <c:v>2.1800000000000002</c:v>
                </c:pt>
                <c:pt idx="63">
                  <c:v>1.94</c:v>
                </c:pt>
                <c:pt idx="64">
                  <c:v>1.73</c:v>
                </c:pt>
                <c:pt idx="65">
                  <c:v>1.54</c:v>
                </c:pt>
                <c:pt idx="66">
                  <c:v>1.36</c:v>
                </c:pt>
                <c:pt idx="67">
                  <c:v>1.21</c:v>
                </c:pt>
                <c:pt idx="68">
                  <c:v>1.07</c:v>
                </c:pt>
                <c:pt idx="69">
                  <c:v>0.95</c:v>
                </c:pt>
                <c:pt idx="70">
                  <c:v>0.84</c:v>
                </c:pt>
                <c:pt idx="71">
                  <c:v>0.74</c:v>
                </c:pt>
                <c:pt idx="72">
                  <c:v>0.66</c:v>
                </c:pt>
                <c:pt idx="73">
                  <c:v>0.57999999999999996</c:v>
                </c:pt>
                <c:pt idx="74">
                  <c:v>0.51</c:v>
                </c:pt>
                <c:pt idx="75">
                  <c:v>0.45</c:v>
                </c:pt>
                <c:pt idx="76">
                  <c:v>0.4</c:v>
                </c:pt>
                <c:pt idx="77">
                  <c:v>0.35</c:v>
                </c:pt>
                <c:pt idx="78">
                  <c:v>0.31</c:v>
                </c:pt>
                <c:pt idx="79">
                  <c:v>0.27</c:v>
                </c:pt>
                <c:pt idx="80">
                  <c:v>0.23</c:v>
                </c:pt>
                <c:pt idx="81">
                  <c:v>0.21</c:v>
                </c:pt>
                <c:pt idx="82">
                  <c:v>0.18</c:v>
                </c:pt>
                <c:pt idx="83">
                  <c:v>0.16</c:v>
                </c:pt>
                <c:pt idx="84">
                  <c:v>0.14000000000000001</c:v>
                </c:pt>
                <c:pt idx="85">
                  <c:v>0.12</c:v>
                </c:pt>
                <c:pt idx="86">
                  <c:v>0.1</c:v>
                </c:pt>
                <c:pt idx="87">
                  <c:v>0.09</c:v>
                </c:pt>
                <c:pt idx="88">
                  <c:v>0.08</c:v>
                </c:pt>
                <c:pt idx="89">
                  <c:v>7.0000000000000007E-2</c:v>
                </c:pt>
                <c:pt idx="90">
                  <c:v>0.06</c:v>
                </c:pt>
                <c:pt idx="91">
                  <c:v>0.05</c:v>
                </c:pt>
                <c:pt idx="92">
                  <c:v>0.04</c:v>
                </c:pt>
                <c:pt idx="93">
                  <c:v>0.04</c:v>
                </c:pt>
                <c:pt idx="94">
                  <c:v>0.03</c:v>
                </c:pt>
                <c:pt idx="95">
                  <c:v>0.03</c:v>
                </c:pt>
                <c:pt idx="96">
                  <c:v>0.02</c:v>
                </c:pt>
                <c:pt idx="97">
                  <c:v>0.02</c:v>
                </c:pt>
                <c:pt idx="98">
                  <c:v>0.02</c:v>
                </c:pt>
                <c:pt idx="99">
                  <c:v>0.02</c:v>
                </c:pt>
                <c:pt idx="100">
                  <c:v>0.01</c:v>
                </c:pt>
                <c:pt idx="101">
                  <c:v>0.01</c:v>
                </c:pt>
                <c:pt idx="102">
                  <c:v>0.01</c:v>
                </c:pt>
              </c:numCache>
            </c:numRef>
          </c:yVal>
          <c:smooth val="0"/>
          <c:extLst>
            <c:ext xmlns:c16="http://schemas.microsoft.com/office/drawing/2014/chart" uri="{C3380CC4-5D6E-409C-BE32-E72D297353CC}">
              <c16:uniqueId val="{00000003-A9D6-44A0-B4AF-3750BEADDE85}"/>
            </c:ext>
          </c:extLst>
        </c:ser>
        <c:dLbls>
          <c:showLegendKey val="0"/>
          <c:showVal val="0"/>
          <c:showCatName val="0"/>
          <c:showSerName val="0"/>
          <c:showPercent val="0"/>
          <c:showBubbleSize val="0"/>
        </c:dLbls>
        <c:axId val="840382767"/>
        <c:axId val="1049811423"/>
      </c:scatterChart>
      <c:valAx>
        <c:axId val="8403827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049811423"/>
        <c:crosses val="autoZero"/>
        <c:crossBetween val="midCat"/>
      </c:valAx>
      <c:valAx>
        <c:axId val="1049811423"/>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840382767"/>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US"/>
              <a:t>May '24 Hour Ending 14</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'May 24 - HE 14'!$A$1</c:f>
              <c:strCache>
                <c:ptCount val="1"/>
                <c:pt idx="0">
                  <c:v> ECRS - No Floor </c:v>
                </c:pt>
              </c:strCache>
            </c:strRef>
          </c:tx>
          <c:spPr>
            <a:ln w="19050" cap="rnd">
              <a:solidFill>
                <a:schemeClr val="accent1"/>
              </a:solidFill>
              <a:round/>
            </a:ln>
            <a:effectLst/>
          </c:spPr>
          <c:marker>
            <c:symbol val="none"/>
          </c:marker>
          <c:xVal>
            <c:numRef>
              <c:f>'May 24 - HE 14'!$A$3:$A$103</c:f>
              <c:numCache>
                <c:formatCode>_(* #,##0_);_(* \(#,##0\);_(* "-"??_);_(@_)</c:formatCode>
                <c:ptCount val="101"/>
                <c:pt idx="0">
                  <c:v>0</c:v>
                </c:pt>
                <c:pt idx="1">
                  <c:v>466</c:v>
                </c:pt>
                <c:pt idx="2">
                  <c:v>467</c:v>
                </c:pt>
                <c:pt idx="3">
                  <c:v>487.89</c:v>
                </c:pt>
                <c:pt idx="4">
                  <c:v>508.78</c:v>
                </c:pt>
                <c:pt idx="5">
                  <c:v>529.66</c:v>
                </c:pt>
                <c:pt idx="6">
                  <c:v>550.54999999999995</c:v>
                </c:pt>
                <c:pt idx="7">
                  <c:v>571.44000000000005</c:v>
                </c:pt>
                <c:pt idx="8">
                  <c:v>592.33000000000004</c:v>
                </c:pt>
                <c:pt idx="9">
                  <c:v>613.21</c:v>
                </c:pt>
                <c:pt idx="10">
                  <c:v>634.1</c:v>
                </c:pt>
                <c:pt idx="11">
                  <c:v>654.99</c:v>
                </c:pt>
                <c:pt idx="12">
                  <c:v>675.88</c:v>
                </c:pt>
                <c:pt idx="13">
                  <c:v>696.77</c:v>
                </c:pt>
                <c:pt idx="14">
                  <c:v>717.65</c:v>
                </c:pt>
                <c:pt idx="15">
                  <c:v>738.54</c:v>
                </c:pt>
                <c:pt idx="16">
                  <c:v>759.43</c:v>
                </c:pt>
                <c:pt idx="17">
                  <c:v>780.32</c:v>
                </c:pt>
                <c:pt idx="18">
                  <c:v>801.2</c:v>
                </c:pt>
                <c:pt idx="19">
                  <c:v>822.09</c:v>
                </c:pt>
                <c:pt idx="20">
                  <c:v>842.98</c:v>
                </c:pt>
                <c:pt idx="21">
                  <c:v>863.87</c:v>
                </c:pt>
                <c:pt idx="22">
                  <c:v>884.76</c:v>
                </c:pt>
                <c:pt idx="23">
                  <c:v>905.64</c:v>
                </c:pt>
                <c:pt idx="24">
                  <c:v>926.53</c:v>
                </c:pt>
                <c:pt idx="25">
                  <c:v>947.42</c:v>
                </c:pt>
                <c:pt idx="26">
                  <c:v>968.31</c:v>
                </c:pt>
                <c:pt idx="27">
                  <c:v>989.19</c:v>
                </c:pt>
                <c:pt idx="28">
                  <c:v>1010.08</c:v>
                </c:pt>
                <c:pt idx="29">
                  <c:v>1030.97</c:v>
                </c:pt>
                <c:pt idx="30">
                  <c:v>1051.8599999999999</c:v>
                </c:pt>
                <c:pt idx="31">
                  <c:v>1072.74</c:v>
                </c:pt>
                <c:pt idx="32">
                  <c:v>1093.6300000000001</c:v>
                </c:pt>
                <c:pt idx="33">
                  <c:v>1114.52</c:v>
                </c:pt>
                <c:pt idx="34">
                  <c:v>1135.4100000000001</c:v>
                </c:pt>
                <c:pt idx="35">
                  <c:v>1156.3</c:v>
                </c:pt>
                <c:pt idx="36">
                  <c:v>1177.18</c:v>
                </c:pt>
                <c:pt idx="37">
                  <c:v>1198.07</c:v>
                </c:pt>
                <c:pt idx="38">
                  <c:v>1218.96</c:v>
                </c:pt>
                <c:pt idx="39">
                  <c:v>1239.8499999999999</c:v>
                </c:pt>
                <c:pt idx="40">
                  <c:v>1260.73</c:v>
                </c:pt>
                <c:pt idx="41">
                  <c:v>1281.6199999999999</c:v>
                </c:pt>
                <c:pt idx="42">
                  <c:v>1302.51</c:v>
                </c:pt>
                <c:pt idx="43">
                  <c:v>1323.4</c:v>
                </c:pt>
                <c:pt idx="44">
                  <c:v>1344.29</c:v>
                </c:pt>
                <c:pt idx="45">
                  <c:v>1365.17</c:v>
                </c:pt>
                <c:pt idx="46">
                  <c:v>1386.06</c:v>
                </c:pt>
                <c:pt idx="47">
                  <c:v>1406.95</c:v>
                </c:pt>
                <c:pt idx="48">
                  <c:v>1427.84</c:v>
                </c:pt>
                <c:pt idx="49">
                  <c:v>1448.72</c:v>
                </c:pt>
                <c:pt idx="50">
                  <c:v>1469.61</c:v>
                </c:pt>
                <c:pt idx="51">
                  <c:v>1490.5</c:v>
                </c:pt>
                <c:pt idx="52">
                  <c:v>1511.39</c:v>
                </c:pt>
                <c:pt idx="53">
                  <c:v>1532.28</c:v>
                </c:pt>
                <c:pt idx="54">
                  <c:v>1553.16</c:v>
                </c:pt>
                <c:pt idx="55">
                  <c:v>1574.05</c:v>
                </c:pt>
                <c:pt idx="56">
                  <c:v>1594.94</c:v>
                </c:pt>
                <c:pt idx="57">
                  <c:v>1615.83</c:v>
                </c:pt>
                <c:pt idx="58">
                  <c:v>1636.71</c:v>
                </c:pt>
                <c:pt idx="59">
                  <c:v>1657.6</c:v>
                </c:pt>
                <c:pt idx="60">
                  <c:v>1678.49</c:v>
                </c:pt>
                <c:pt idx="61">
                  <c:v>1699.38</c:v>
                </c:pt>
                <c:pt idx="62">
                  <c:v>1720.27</c:v>
                </c:pt>
                <c:pt idx="63">
                  <c:v>1741.15</c:v>
                </c:pt>
                <c:pt idx="64">
                  <c:v>1762.04</c:v>
                </c:pt>
                <c:pt idx="65">
                  <c:v>1782.93</c:v>
                </c:pt>
                <c:pt idx="66">
                  <c:v>1803.82</c:v>
                </c:pt>
                <c:pt idx="67">
                  <c:v>1824.7</c:v>
                </c:pt>
                <c:pt idx="68">
                  <c:v>1845.59</c:v>
                </c:pt>
                <c:pt idx="69">
                  <c:v>1866.48</c:v>
                </c:pt>
                <c:pt idx="70">
                  <c:v>1887.37</c:v>
                </c:pt>
                <c:pt idx="71">
                  <c:v>1908.26</c:v>
                </c:pt>
                <c:pt idx="72">
                  <c:v>1929.14</c:v>
                </c:pt>
                <c:pt idx="73">
                  <c:v>1950.03</c:v>
                </c:pt>
                <c:pt idx="74">
                  <c:v>1970.92</c:v>
                </c:pt>
                <c:pt idx="75">
                  <c:v>1991.81</c:v>
                </c:pt>
                <c:pt idx="76">
                  <c:v>2012.69</c:v>
                </c:pt>
                <c:pt idx="77">
                  <c:v>2033.58</c:v>
                </c:pt>
                <c:pt idx="78">
                  <c:v>2054.4699999999998</c:v>
                </c:pt>
                <c:pt idx="79">
                  <c:v>2075.36</c:v>
                </c:pt>
                <c:pt idx="80">
                  <c:v>2096.2399999999998</c:v>
                </c:pt>
                <c:pt idx="81">
                  <c:v>2117.13</c:v>
                </c:pt>
                <c:pt idx="82">
                  <c:v>2138.02</c:v>
                </c:pt>
                <c:pt idx="83">
                  <c:v>2158.91</c:v>
                </c:pt>
                <c:pt idx="84">
                  <c:v>2179.8000000000002</c:v>
                </c:pt>
                <c:pt idx="85">
                  <c:v>2200.6799999999998</c:v>
                </c:pt>
                <c:pt idx="86">
                  <c:v>2221.5700000000002</c:v>
                </c:pt>
                <c:pt idx="87">
                  <c:v>2242.46</c:v>
                </c:pt>
                <c:pt idx="88">
                  <c:v>2263.35</c:v>
                </c:pt>
                <c:pt idx="89">
                  <c:v>2284.23</c:v>
                </c:pt>
                <c:pt idx="90">
                  <c:v>2305.12</c:v>
                </c:pt>
                <c:pt idx="91">
                  <c:v>2326.0100000000002</c:v>
                </c:pt>
                <c:pt idx="92">
                  <c:v>2346.9</c:v>
                </c:pt>
                <c:pt idx="93">
                  <c:v>2367.79</c:v>
                </c:pt>
                <c:pt idx="94">
                  <c:v>2388.67</c:v>
                </c:pt>
                <c:pt idx="95">
                  <c:v>2409.56</c:v>
                </c:pt>
                <c:pt idx="96">
                  <c:v>2430.4499999999998</c:v>
                </c:pt>
                <c:pt idx="97">
                  <c:v>2451.34</c:v>
                </c:pt>
                <c:pt idx="98">
                  <c:v>2472.2199999999998</c:v>
                </c:pt>
                <c:pt idx="99">
                  <c:v>2493.11</c:v>
                </c:pt>
                <c:pt idx="100">
                  <c:v>2514</c:v>
                </c:pt>
              </c:numCache>
            </c:numRef>
          </c:xVal>
          <c:yVal>
            <c:numRef>
              <c:f>'May 24 - HE 14'!$B$3:$B$103</c:f>
              <c:numCache>
                <c:formatCode>_(* #,##0_);_(* \(#,##0\);_(* "-"??_);_(@_)</c:formatCode>
                <c:ptCount val="101"/>
                <c:pt idx="0">
                  <c:v>5050</c:v>
                </c:pt>
                <c:pt idx="1">
                  <c:v>5050</c:v>
                </c:pt>
                <c:pt idx="2">
                  <c:v>3513.5</c:v>
                </c:pt>
                <c:pt idx="3">
                  <c:v>3445.07</c:v>
                </c:pt>
                <c:pt idx="4">
                  <c:v>3374.81</c:v>
                </c:pt>
                <c:pt idx="5">
                  <c:v>3303.77</c:v>
                </c:pt>
                <c:pt idx="6">
                  <c:v>3230.02</c:v>
                </c:pt>
                <c:pt idx="7">
                  <c:v>3154.74</c:v>
                </c:pt>
                <c:pt idx="8">
                  <c:v>3078.05</c:v>
                </c:pt>
                <c:pt idx="9">
                  <c:v>3000.07</c:v>
                </c:pt>
                <c:pt idx="10">
                  <c:v>2920.93</c:v>
                </c:pt>
                <c:pt idx="11">
                  <c:v>2842.33</c:v>
                </c:pt>
                <c:pt idx="12">
                  <c:v>2761.31</c:v>
                </c:pt>
                <c:pt idx="13">
                  <c:v>2679.55</c:v>
                </c:pt>
                <c:pt idx="14">
                  <c:v>2597.2199999999998</c:v>
                </c:pt>
                <c:pt idx="15">
                  <c:v>2514.46</c:v>
                </c:pt>
                <c:pt idx="16">
                  <c:v>2431.4299999999998</c:v>
                </c:pt>
                <c:pt idx="17">
                  <c:v>2348.88</c:v>
                </c:pt>
                <c:pt idx="18">
                  <c:v>2264.88</c:v>
                </c:pt>
                <c:pt idx="19">
                  <c:v>2182.1799999999998</c:v>
                </c:pt>
                <c:pt idx="20">
                  <c:v>2099.8200000000002</c:v>
                </c:pt>
                <c:pt idx="21">
                  <c:v>2017.84</c:v>
                </c:pt>
                <c:pt idx="22">
                  <c:v>1936.54</c:v>
                </c:pt>
                <c:pt idx="23">
                  <c:v>1856.62</c:v>
                </c:pt>
                <c:pt idx="24">
                  <c:v>1777.29</c:v>
                </c:pt>
                <c:pt idx="25">
                  <c:v>1699.06</c:v>
                </c:pt>
                <c:pt idx="26">
                  <c:v>1622.07</c:v>
                </c:pt>
                <c:pt idx="27">
                  <c:v>1546.72</c:v>
                </c:pt>
                <c:pt idx="28">
                  <c:v>1472.42</c:v>
                </c:pt>
                <c:pt idx="29">
                  <c:v>1399.75</c:v>
                </c:pt>
                <c:pt idx="30">
                  <c:v>1328.89</c:v>
                </c:pt>
                <c:pt idx="31">
                  <c:v>1259.82</c:v>
                </c:pt>
                <c:pt idx="32">
                  <c:v>1192.6199999999999</c:v>
                </c:pt>
                <c:pt idx="33">
                  <c:v>1127.3699999999999</c:v>
                </c:pt>
                <c:pt idx="34">
                  <c:v>1063.4100000000001</c:v>
                </c:pt>
                <c:pt idx="35">
                  <c:v>1002.13</c:v>
                </c:pt>
                <c:pt idx="36">
                  <c:v>942.97</c:v>
                </c:pt>
                <c:pt idx="37">
                  <c:v>885.96</c:v>
                </c:pt>
                <c:pt idx="38">
                  <c:v>831.19</c:v>
                </c:pt>
                <c:pt idx="39">
                  <c:v>778.68</c:v>
                </c:pt>
                <c:pt idx="40">
                  <c:v>729.07</c:v>
                </c:pt>
                <c:pt idx="41">
                  <c:v>680.83</c:v>
                </c:pt>
                <c:pt idx="42">
                  <c:v>634.79999999999995</c:v>
                </c:pt>
                <c:pt idx="43">
                  <c:v>590.95000000000005</c:v>
                </c:pt>
                <c:pt idx="44">
                  <c:v>549.27</c:v>
                </c:pt>
                <c:pt idx="45">
                  <c:v>509.71</c:v>
                </c:pt>
                <c:pt idx="46">
                  <c:v>472.92</c:v>
                </c:pt>
                <c:pt idx="47">
                  <c:v>437.52</c:v>
                </c:pt>
                <c:pt idx="48">
                  <c:v>404.08</c:v>
                </c:pt>
                <c:pt idx="49">
                  <c:v>372.17</c:v>
                </c:pt>
                <c:pt idx="50">
                  <c:v>342.45</c:v>
                </c:pt>
                <c:pt idx="51">
                  <c:v>314.74</c:v>
                </c:pt>
                <c:pt idx="52">
                  <c:v>289.08</c:v>
                </c:pt>
                <c:pt idx="53">
                  <c:v>264.87</c:v>
                </c:pt>
                <c:pt idx="54">
                  <c:v>242.29</c:v>
                </c:pt>
                <c:pt idx="55">
                  <c:v>221.66</c:v>
                </c:pt>
                <c:pt idx="56">
                  <c:v>202.44</c:v>
                </c:pt>
                <c:pt idx="57">
                  <c:v>184.57</c:v>
                </c:pt>
                <c:pt idx="58">
                  <c:v>168.1</c:v>
                </c:pt>
                <c:pt idx="59">
                  <c:v>152.80000000000001</c:v>
                </c:pt>
                <c:pt idx="60">
                  <c:v>138.66999999999999</c:v>
                </c:pt>
                <c:pt idx="61">
                  <c:v>125.65</c:v>
                </c:pt>
                <c:pt idx="62">
                  <c:v>113.72</c:v>
                </c:pt>
                <c:pt idx="63">
                  <c:v>102.68</c:v>
                </c:pt>
                <c:pt idx="64">
                  <c:v>93.71</c:v>
                </c:pt>
                <c:pt idx="65">
                  <c:v>85.95</c:v>
                </c:pt>
                <c:pt idx="66">
                  <c:v>78.739999999999995</c:v>
                </c:pt>
                <c:pt idx="67">
                  <c:v>72.06</c:v>
                </c:pt>
                <c:pt idx="68">
                  <c:v>65.87</c:v>
                </c:pt>
                <c:pt idx="69">
                  <c:v>60.15</c:v>
                </c:pt>
                <c:pt idx="70">
                  <c:v>54.86</c:v>
                </c:pt>
                <c:pt idx="71">
                  <c:v>49.98</c:v>
                </c:pt>
                <c:pt idx="72">
                  <c:v>45.48</c:v>
                </c:pt>
                <c:pt idx="73">
                  <c:v>41.34</c:v>
                </c:pt>
                <c:pt idx="74">
                  <c:v>37.53</c:v>
                </c:pt>
                <c:pt idx="75">
                  <c:v>34.04</c:v>
                </c:pt>
                <c:pt idx="76">
                  <c:v>30.84</c:v>
                </c:pt>
                <c:pt idx="77">
                  <c:v>27.9</c:v>
                </c:pt>
                <c:pt idx="78">
                  <c:v>25.22</c:v>
                </c:pt>
                <c:pt idx="79">
                  <c:v>22.77</c:v>
                </c:pt>
                <c:pt idx="80">
                  <c:v>20.53</c:v>
                </c:pt>
                <c:pt idx="81">
                  <c:v>18.489999999999998</c:v>
                </c:pt>
                <c:pt idx="82">
                  <c:v>16.63</c:v>
                </c:pt>
                <c:pt idx="83">
                  <c:v>14.95</c:v>
                </c:pt>
                <c:pt idx="84">
                  <c:v>13.42</c:v>
                </c:pt>
                <c:pt idx="85">
                  <c:v>12.03</c:v>
                </c:pt>
                <c:pt idx="86">
                  <c:v>10.77</c:v>
                </c:pt>
                <c:pt idx="87">
                  <c:v>9.64</c:v>
                </c:pt>
                <c:pt idx="88">
                  <c:v>8.61</c:v>
                </c:pt>
                <c:pt idx="89">
                  <c:v>7.68</c:v>
                </c:pt>
                <c:pt idx="90">
                  <c:v>6.85</c:v>
                </c:pt>
                <c:pt idx="91">
                  <c:v>6.1</c:v>
                </c:pt>
                <c:pt idx="92">
                  <c:v>5.42</c:v>
                </c:pt>
                <c:pt idx="93">
                  <c:v>4.82</c:v>
                </c:pt>
                <c:pt idx="94">
                  <c:v>4.2699999999999996</c:v>
                </c:pt>
                <c:pt idx="95">
                  <c:v>3.79</c:v>
                </c:pt>
                <c:pt idx="96">
                  <c:v>3.35</c:v>
                </c:pt>
                <c:pt idx="97">
                  <c:v>2.96</c:v>
                </c:pt>
                <c:pt idx="98">
                  <c:v>2.62</c:v>
                </c:pt>
                <c:pt idx="99">
                  <c:v>2.31</c:v>
                </c:pt>
                <c:pt idx="100">
                  <c:v>2.0299999999999998</c:v>
                </c:pt>
              </c:numCache>
            </c:numRef>
          </c:yVal>
          <c:smooth val="0"/>
          <c:extLst>
            <c:ext xmlns:c16="http://schemas.microsoft.com/office/drawing/2014/chart" uri="{C3380CC4-5D6E-409C-BE32-E72D297353CC}">
              <c16:uniqueId val="{00000000-DB92-47A1-9868-D25C561BB511}"/>
            </c:ext>
          </c:extLst>
        </c:ser>
        <c:ser>
          <c:idx val="1"/>
          <c:order val="1"/>
          <c:tx>
            <c:strRef>
              <c:f>'May 24 - HE 14'!$C$1</c:f>
              <c:strCache>
                <c:ptCount val="1"/>
                <c:pt idx="0">
                  <c:v> Non-Spin - No Floor </c:v>
                </c:pt>
              </c:strCache>
            </c:strRef>
          </c:tx>
          <c:spPr>
            <a:ln w="19050" cap="rnd">
              <a:solidFill>
                <a:schemeClr val="accent2"/>
              </a:solidFill>
              <a:round/>
            </a:ln>
            <a:effectLst/>
          </c:spPr>
          <c:marker>
            <c:symbol val="none"/>
          </c:marker>
          <c:xVal>
            <c:numRef>
              <c:f>'May 24 - HE 14'!$C$3:$C$103</c:f>
              <c:numCache>
                <c:formatCode>_(* #,##0_);_(* \(#,##0\);_(* "-"??_);_(@_)</c:formatCode>
                <c:ptCount val="101"/>
                <c:pt idx="0">
                  <c:v>0</c:v>
                </c:pt>
                <c:pt idx="1">
                  <c:v>10</c:v>
                </c:pt>
                <c:pt idx="2">
                  <c:v>11</c:v>
                </c:pt>
                <c:pt idx="3">
                  <c:v>56.62</c:v>
                </c:pt>
                <c:pt idx="4">
                  <c:v>102.24</c:v>
                </c:pt>
                <c:pt idx="5">
                  <c:v>147.87</c:v>
                </c:pt>
                <c:pt idx="6">
                  <c:v>193.49</c:v>
                </c:pt>
                <c:pt idx="7">
                  <c:v>239.11</c:v>
                </c:pt>
                <c:pt idx="8">
                  <c:v>284.73</c:v>
                </c:pt>
                <c:pt idx="9">
                  <c:v>330.36</c:v>
                </c:pt>
                <c:pt idx="10">
                  <c:v>375.98</c:v>
                </c:pt>
                <c:pt idx="11">
                  <c:v>421.6</c:v>
                </c:pt>
                <c:pt idx="12">
                  <c:v>467.22</c:v>
                </c:pt>
                <c:pt idx="13">
                  <c:v>512.85</c:v>
                </c:pt>
                <c:pt idx="14">
                  <c:v>558.47</c:v>
                </c:pt>
                <c:pt idx="15">
                  <c:v>604.09</c:v>
                </c:pt>
                <c:pt idx="16">
                  <c:v>649.71</c:v>
                </c:pt>
                <c:pt idx="17">
                  <c:v>695.34</c:v>
                </c:pt>
                <c:pt idx="18">
                  <c:v>740.96</c:v>
                </c:pt>
                <c:pt idx="19">
                  <c:v>786.58</c:v>
                </c:pt>
                <c:pt idx="20">
                  <c:v>832.2</c:v>
                </c:pt>
                <c:pt idx="21">
                  <c:v>877.83</c:v>
                </c:pt>
                <c:pt idx="22">
                  <c:v>923.45</c:v>
                </c:pt>
                <c:pt idx="23">
                  <c:v>969.07</c:v>
                </c:pt>
                <c:pt idx="24">
                  <c:v>1014.69</c:v>
                </c:pt>
                <c:pt idx="25">
                  <c:v>1060.32</c:v>
                </c:pt>
                <c:pt idx="26">
                  <c:v>1105.94</c:v>
                </c:pt>
                <c:pt idx="27">
                  <c:v>1151.56</c:v>
                </c:pt>
                <c:pt idx="28">
                  <c:v>1197.18</c:v>
                </c:pt>
                <c:pt idx="29">
                  <c:v>1242.81</c:v>
                </c:pt>
                <c:pt idx="30">
                  <c:v>1288.43</c:v>
                </c:pt>
                <c:pt idx="31">
                  <c:v>1334.05</c:v>
                </c:pt>
                <c:pt idx="32">
                  <c:v>1379.67</c:v>
                </c:pt>
                <c:pt idx="33">
                  <c:v>1425.3</c:v>
                </c:pt>
                <c:pt idx="34">
                  <c:v>1470.92</c:v>
                </c:pt>
                <c:pt idx="35">
                  <c:v>1516.54</c:v>
                </c:pt>
                <c:pt idx="36">
                  <c:v>1562.16</c:v>
                </c:pt>
                <c:pt idx="37">
                  <c:v>1607.79</c:v>
                </c:pt>
                <c:pt idx="38">
                  <c:v>1653.41</c:v>
                </c:pt>
                <c:pt idx="39">
                  <c:v>1699.03</c:v>
                </c:pt>
                <c:pt idx="40">
                  <c:v>1744.65</c:v>
                </c:pt>
                <c:pt idx="41">
                  <c:v>1790.28</c:v>
                </c:pt>
                <c:pt idx="42">
                  <c:v>1835.9</c:v>
                </c:pt>
                <c:pt idx="43">
                  <c:v>1881.52</c:v>
                </c:pt>
                <c:pt idx="44">
                  <c:v>1927.14</c:v>
                </c:pt>
                <c:pt idx="45">
                  <c:v>1972.77</c:v>
                </c:pt>
                <c:pt idx="46">
                  <c:v>2018.39</c:v>
                </c:pt>
                <c:pt idx="47">
                  <c:v>2064.0100000000002</c:v>
                </c:pt>
                <c:pt idx="48">
                  <c:v>2109.63</c:v>
                </c:pt>
                <c:pt idx="49">
                  <c:v>2155.2600000000002</c:v>
                </c:pt>
                <c:pt idx="50">
                  <c:v>2200.88</c:v>
                </c:pt>
                <c:pt idx="51">
                  <c:v>2246.5</c:v>
                </c:pt>
                <c:pt idx="52">
                  <c:v>2292.12</c:v>
                </c:pt>
                <c:pt idx="53">
                  <c:v>2337.7399999999998</c:v>
                </c:pt>
                <c:pt idx="54">
                  <c:v>2383.37</c:v>
                </c:pt>
                <c:pt idx="55">
                  <c:v>2428.9899999999998</c:v>
                </c:pt>
                <c:pt idx="56">
                  <c:v>2474.61</c:v>
                </c:pt>
                <c:pt idx="57">
                  <c:v>2520.23</c:v>
                </c:pt>
                <c:pt idx="58">
                  <c:v>2565.86</c:v>
                </c:pt>
                <c:pt idx="59">
                  <c:v>2611.48</c:v>
                </c:pt>
                <c:pt idx="60">
                  <c:v>2657.1</c:v>
                </c:pt>
                <c:pt idx="61">
                  <c:v>2702.72</c:v>
                </c:pt>
                <c:pt idx="62">
                  <c:v>2748.35</c:v>
                </c:pt>
                <c:pt idx="63">
                  <c:v>2793.97</c:v>
                </c:pt>
                <c:pt idx="64">
                  <c:v>2839.59</c:v>
                </c:pt>
                <c:pt idx="65">
                  <c:v>2885.21</c:v>
                </c:pt>
                <c:pt idx="66">
                  <c:v>2930.84</c:v>
                </c:pt>
                <c:pt idx="67">
                  <c:v>2976.46</c:v>
                </c:pt>
                <c:pt idx="68">
                  <c:v>3022.08</c:v>
                </c:pt>
                <c:pt idx="69">
                  <c:v>3067.7</c:v>
                </c:pt>
                <c:pt idx="70">
                  <c:v>3113.33</c:v>
                </c:pt>
                <c:pt idx="71">
                  <c:v>3158.95</c:v>
                </c:pt>
                <c:pt idx="72">
                  <c:v>3204.57</c:v>
                </c:pt>
                <c:pt idx="73">
                  <c:v>3250.19</c:v>
                </c:pt>
                <c:pt idx="74">
                  <c:v>3295.82</c:v>
                </c:pt>
                <c:pt idx="75">
                  <c:v>3341.44</c:v>
                </c:pt>
                <c:pt idx="76">
                  <c:v>3387.06</c:v>
                </c:pt>
                <c:pt idx="77">
                  <c:v>3432.68</c:v>
                </c:pt>
                <c:pt idx="78">
                  <c:v>3478.31</c:v>
                </c:pt>
                <c:pt idx="79">
                  <c:v>3523.93</c:v>
                </c:pt>
                <c:pt idx="80">
                  <c:v>3569.55</c:v>
                </c:pt>
                <c:pt idx="81">
                  <c:v>3615.17</c:v>
                </c:pt>
                <c:pt idx="82">
                  <c:v>3660.8</c:v>
                </c:pt>
                <c:pt idx="83">
                  <c:v>3706.42</c:v>
                </c:pt>
                <c:pt idx="84">
                  <c:v>3752.04</c:v>
                </c:pt>
                <c:pt idx="85">
                  <c:v>3797.66</c:v>
                </c:pt>
                <c:pt idx="86">
                  <c:v>3843.29</c:v>
                </c:pt>
                <c:pt idx="87">
                  <c:v>3888.91</c:v>
                </c:pt>
                <c:pt idx="88">
                  <c:v>3934.53</c:v>
                </c:pt>
                <c:pt idx="89">
                  <c:v>3980.15</c:v>
                </c:pt>
                <c:pt idx="90">
                  <c:v>4025.78</c:v>
                </c:pt>
                <c:pt idx="91">
                  <c:v>4071.4</c:v>
                </c:pt>
                <c:pt idx="92">
                  <c:v>4117.0200000000004</c:v>
                </c:pt>
                <c:pt idx="93">
                  <c:v>4162.6400000000003</c:v>
                </c:pt>
                <c:pt idx="94">
                  <c:v>4208.2700000000004</c:v>
                </c:pt>
                <c:pt idx="95">
                  <c:v>4253.8900000000003</c:v>
                </c:pt>
                <c:pt idx="96">
                  <c:v>4299.51</c:v>
                </c:pt>
                <c:pt idx="97">
                  <c:v>4345.13</c:v>
                </c:pt>
                <c:pt idx="98">
                  <c:v>4390.76</c:v>
                </c:pt>
                <c:pt idx="99">
                  <c:v>4436.38</c:v>
                </c:pt>
                <c:pt idx="100">
                  <c:v>4482</c:v>
                </c:pt>
              </c:numCache>
            </c:numRef>
          </c:xVal>
          <c:yVal>
            <c:numRef>
              <c:f>'May 24 - HE 14'!$D$3:$D$103</c:f>
              <c:numCache>
                <c:formatCode>_(* #,##0_);_(* \(#,##0\);_(* "-"??_);_(@_)</c:formatCode>
                <c:ptCount val="101"/>
                <c:pt idx="0">
                  <c:v>5000</c:v>
                </c:pt>
                <c:pt idx="1">
                  <c:v>5000</c:v>
                </c:pt>
                <c:pt idx="2">
                  <c:v>3512.19</c:v>
                </c:pt>
                <c:pt idx="3">
                  <c:v>3361.13</c:v>
                </c:pt>
                <c:pt idx="4">
                  <c:v>3200.55</c:v>
                </c:pt>
                <c:pt idx="5">
                  <c:v>3033.09</c:v>
                </c:pt>
                <c:pt idx="6">
                  <c:v>2860.23</c:v>
                </c:pt>
                <c:pt idx="7">
                  <c:v>2683.21</c:v>
                </c:pt>
                <c:pt idx="8">
                  <c:v>2503.0500000000002</c:v>
                </c:pt>
                <c:pt idx="9">
                  <c:v>2321.9</c:v>
                </c:pt>
                <c:pt idx="10">
                  <c:v>2141.23</c:v>
                </c:pt>
                <c:pt idx="11">
                  <c:v>1963.63</c:v>
                </c:pt>
                <c:pt idx="12">
                  <c:v>1787.85</c:v>
                </c:pt>
                <c:pt idx="13">
                  <c:v>1618.2</c:v>
                </c:pt>
                <c:pt idx="14">
                  <c:v>1455.73</c:v>
                </c:pt>
                <c:pt idx="15">
                  <c:v>1299.6500000000001</c:v>
                </c:pt>
                <c:pt idx="16">
                  <c:v>1152.92</c:v>
                </c:pt>
                <c:pt idx="17">
                  <c:v>1016.05</c:v>
                </c:pt>
                <c:pt idx="18">
                  <c:v>888.37</c:v>
                </c:pt>
                <c:pt idx="19">
                  <c:v>771.12</c:v>
                </c:pt>
                <c:pt idx="20">
                  <c:v>665.33</c:v>
                </c:pt>
                <c:pt idx="21">
                  <c:v>568.4</c:v>
                </c:pt>
                <c:pt idx="22">
                  <c:v>483.06</c:v>
                </c:pt>
                <c:pt idx="23">
                  <c:v>407.51</c:v>
                </c:pt>
                <c:pt idx="24">
                  <c:v>340.33</c:v>
                </c:pt>
                <c:pt idx="25">
                  <c:v>282.61</c:v>
                </c:pt>
                <c:pt idx="26">
                  <c:v>232.99</c:v>
                </c:pt>
                <c:pt idx="27">
                  <c:v>191.09</c:v>
                </c:pt>
                <c:pt idx="28">
                  <c:v>155.56</c:v>
                </c:pt>
                <c:pt idx="29">
                  <c:v>125.77</c:v>
                </c:pt>
                <c:pt idx="30">
                  <c:v>100.83</c:v>
                </c:pt>
                <c:pt idx="31">
                  <c:v>83.26</c:v>
                </c:pt>
                <c:pt idx="32">
                  <c:v>68.599999999999994</c:v>
                </c:pt>
                <c:pt idx="33">
                  <c:v>56.23</c:v>
                </c:pt>
                <c:pt idx="34">
                  <c:v>45.84</c:v>
                </c:pt>
                <c:pt idx="35">
                  <c:v>37.159999999999997</c:v>
                </c:pt>
                <c:pt idx="36">
                  <c:v>29.97</c:v>
                </c:pt>
                <c:pt idx="37">
                  <c:v>24.04</c:v>
                </c:pt>
                <c:pt idx="38">
                  <c:v>19.170000000000002</c:v>
                </c:pt>
                <c:pt idx="39">
                  <c:v>15.21</c:v>
                </c:pt>
                <c:pt idx="40">
                  <c:v>12</c:v>
                </c:pt>
                <c:pt idx="41">
                  <c:v>9.42</c:v>
                </c:pt>
                <c:pt idx="42">
                  <c:v>7.35</c:v>
                </c:pt>
                <c:pt idx="43">
                  <c:v>5.7</c:v>
                </c:pt>
                <c:pt idx="44">
                  <c:v>4.4000000000000004</c:v>
                </c:pt>
                <c:pt idx="45">
                  <c:v>3.38</c:v>
                </c:pt>
                <c:pt idx="46">
                  <c:v>2.58</c:v>
                </c:pt>
                <c:pt idx="47">
                  <c:v>1.99</c:v>
                </c:pt>
                <c:pt idx="48">
                  <c:v>1.73</c:v>
                </c:pt>
                <c:pt idx="49">
                  <c:v>1.5</c:v>
                </c:pt>
                <c:pt idx="50">
                  <c:v>1.3</c:v>
                </c:pt>
                <c:pt idx="51">
                  <c:v>1.1299999999999999</c:v>
                </c:pt>
                <c:pt idx="52">
                  <c:v>0.98</c:v>
                </c:pt>
                <c:pt idx="53">
                  <c:v>0.84</c:v>
                </c:pt>
                <c:pt idx="54">
                  <c:v>0.73</c:v>
                </c:pt>
                <c:pt idx="55">
                  <c:v>0.62</c:v>
                </c:pt>
                <c:pt idx="56">
                  <c:v>0.54</c:v>
                </c:pt>
                <c:pt idx="57">
                  <c:v>0.46</c:v>
                </c:pt>
                <c:pt idx="58">
                  <c:v>0.4</c:v>
                </c:pt>
                <c:pt idx="59">
                  <c:v>0.34</c:v>
                </c:pt>
                <c:pt idx="60">
                  <c:v>0.28999999999999998</c:v>
                </c:pt>
                <c:pt idx="61">
                  <c:v>0.25</c:v>
                </c:pt>
                <c:pt idx="62">
                  <c:v>0.21</c:v>
                </c:pt>
                <c:pt idx="63">
                  <c:v>0.18</c:v>
                </c:pt>
                <c:pt idx="64">
                  <c:v>0.15</c:v>
                </c:pt>
                <c:pt idx="65">
                  <c:v>0.13</c:v>
                </c:pt>
                <c:pt idx="66">
                  <c:v>0.11</c:v>
                </c:pt>
                <c:pt idx="67">
                  <c:v>0.09</c:v>
                </c:pt>
                <c:pt idx="68">
                  <c:v>0.08</c:v>
                </c:pt>
                <c:pt idx="69">
                  <c:v>7.0000000000000007E-2</c:v>
                </c:pt>
                <c:pt idx="70">
                  <c:v>0.06</c:v>
                </c:pt>
                <c:pt idx="71">
                  <c:v>0.05</c:v>
                </c:pt>
                <c:pt idx="72">
                  <c:v>0.04</c:v>
                </c:pt>
                <c:pt idx="73">
                  <c:v>0.03</c:v>
                </c:pt>
                <c:pt idx="74">
                  <c:v>0.03</c:v>
                </c:pt>
                <c:pt idx="75">
                  <c:v>0.02</c:v>
                </c:pt>
                <c:pt idx="76">
                  <c:v>0.02</c:v>
                </c:pt>
                <c:pt idx="77">
                  <c:v>0.02</c:v>
                </c:pt>
                <c:pt idx="78">
                  <c:v>0.01</c:v>
                </c:pt>
                <c:pt idx="79">
                  <c:v>0.01</c:v>
                </c:pt>
                <c:pt idx="80">
                  <c:v>0.01</c:v>
                </c:pt>
                <c:pt idx="81">
                  <c:v>0.01</c:v>
                </c:pt>
                <c:pt idx="82">
                  <c:v>0.01</c:v>
                </c:pt>
                <c:pt idx="83">
                  <c:v>0.01</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yVal>
          <c:smooth val="0"/>
          <c:extLst>
            <c:ext xmlns:c16="http://schemas.microsoft.com/office/drawing/2014/chart" uri="{C3380CC4-5D6E-409C-BE32-E72D297353CC}">
              <c16:uniqueId val="{00000001-DB92-47A1-9868-D25C561BB511}"/>
            </c:ext>
          </c:extLst>
        </c:ser>
        <c:ser>
          <c:idx val="2"/>
          <c:order val="2"/>
          <c:tx>
            <c:strRef>
              <c:f>'May 24 - HE 14'!$E$1</c:f>
              <c:strCache>
                <c:ptCount val="1"/>
                <c:pt idx="0">
                  <c:v> ECRS - w/ Floor </c:v>
                </c:pt>
              </c:strCache>
            </c:strRef>
          </c:tx>
          <c:spPr>
            <a:ln w="19050" cap="rnd">
              <a:solidFill>
                <a:schemeClr val="accent1"/>
              </a:solidFill>
              <a:prstDash val="sysDash"/>
              <a:round/>
            </a:ln>
            <a:effectLst/>
          </c:spPr>
          <c:marker>
            <c:symbol val="none"/>
          </c:marker>
          <c:xVal>
            <c:numRef>
              <c:f>'May 24 - HE 14'!$E$3:$E$103</c:f>
              <c:numCache>
                <c:formatCode>_(* #,##0_);_(* \(#,##0\);_(* "-"??_);_(@_)</c:formatCode>
                <c:ptCount val="101"/>
                <c:pt idx="0">
                  <c:v>0</c:v>
                </c:pt>
                <c:pt idx="1">
                  <c:v>466</c:v>
                </c:pt>
                <c:pt idx="2">
                  <c:v>467</c:v>
                </c:pt>
                <c:pt idx="3">
                  <c:v>487.89</c:v>
                </c:pt>
                <c:pt idx="4">
                  <c:v>508.78</c:v>
                </c:pt>
                <c:pt idx="5">
                  <c:v>529.66</c:v>
                </c:pt>
                <c:pt idx="6">
                  <c:v>550.54999999999995</c:v>
                </c:pt>
                <c:pt idx="7">
                  <c:v>571.44000000000005</c:v>
                </c:pt>
                <c:pt idx="8">
                  <c:v>592.33000000000004</c:v>
                </c:pt>
                <c:pt idx="9">
                  <c:v>613.21</c:v>
                </c:pt>
                <c:pt idx="10">
                  <c:v>634.1</c:v>
                </c:pt>
                <c:pt idx="11">
                  <c:v>654.99</c:v>
                </c:pt>
                <c:pt idx="12">
                  <c:v>675.88</c:v>
                </c:pt>
                <c:pt idx="13">
                  <c:v>696.77</c:v>
                </c:pt>
                <c:pt idx="14">
                  <c:v>717.65</c:v>
                </c:pt>
                <c:pt idx="15">
                  <c:v>738.54</c:v>
                </c:pt>
                <c:pt idx="16">
                  <c:v>759.43</c:v>
                </c:pt>
                <c:pt idx="17">
                  <c:v>780.32</c:v>
                </c:pt>
                <c:pt idx="18">
                  <c:v>801.2</c:v>
                </c:pt>
                <c:pt idx="19">
                  <c:v>822.09</c:v>
                </c:pt>
                <c:pt idx="20">
                  <c:v>842.98</c:v>
                </c:pt>
                <c:pt idx="21">
                  <c:v>863.87</c:v>
                </c:pt>
                <c:pt idx="22">
                  <c:v>884.76</c:v>
                </c:pt>
                <c:pt idx="23">
                  <c:v>905.64</c:v>
                </c:pt>
                <c:pt idx="24">
                  <c:v>926.53</c:v>
                </c:pt>
                <c:pt idx="25">
                  <c:v>947.42</c:v>
                </c:pt>
                <c:pt idx="26">
                  <c:v>968.31</c:v>
                </c:pt>
                <c:pt idx="27">
                  <c:v>989.19</c:v>
                </c:pt>
                <c:pt idx="28">
                  <c:v>1010.08</c:v>
                </c:pt>
                <c:pt idx="29">
                  <c:v>1030.97</c:v>
                </c:pt>
                <c:pt idx="30">
                  <c:v>1051.8599999999999</c:v>
                </c:pt>
                <c:pt idx="31">
                  <c:v>1072.74</c:v>
                </c:pt>
                <c:pt idx="32">
                  <c:v>1093.6300000000001</c:v>
                </c:pt>
                <c:pt idx="33">
                  <c:v>1114.52</c:v>
                </c:pt>
                <c:pt idx="34">
                  <c:v>1135.4100000000001</c:v>
                </c:pt>
                <c:pt idx="35">
                  <c:v>1156.3</c:v>
                </c:pt>
                <c:pt idx="36">
                  <c:v>1177.18</c:v>
                </c:pt>
                <c:pt idx="37">
                  <c:v>1198.07</c:v>
                </c:pt>
                <c:pt idx="38">
                  <c:v>1218.96</c:v>
                </c:pt>
                <c:pt idx="39">
                  <c:v>1239.8499999999999</c:v>
                </c:pt>
                <c:pt idx="40">
                  <c:v>1260.73</c:v>
                </c:pt>
                <c:pt idx="41">
                  <c:v>1281.6199999999999</c:v>
                </c:pt>
                <c:pt idx="42">
                  <c:v>1302.51</c:v>
                </c:pt>
                <c:pt idx="43">
                  <c:v>1323.4</c:v>
                </c:pt>
                <c:pt idx="44">
                  <c:v>1344.29</c:v>
                </c:pt>
                <c:pt idx="45">
                  <c:v>1365.17</c:v>
                </c:pt>
                <c:pt idx="46">
                  <c:v>1386.06</c:v>
                </c:pt>
                <c:pt idx="47">
                  <c:v>1406.95</c:v>
                </c:pt>
                <c:pt idx="48">
                  <c:v>1427.84</c:v>
                </c:pt>
                <c:pt idx="49">
                  <c:v>1448.72</c:v>
                </c:pt>
                <c:pt idx="50">
                  <c:v>1469.61</c:v>
                </c:pt>
                <c:pt idx="51">
                  <c:v>1490.5</c:v>
                </c:pt>
                <c:pt idx="52">
                  <c:v>1511.39</c:v>
                </c:pt>
                <c:pt idx="53">
                  <c:v>1532.28</c:v>
                </c:pt>
                <c:pt idx="54">
                  <c:v>1553.16</c:v>
                </c:pt>
                <c:pt idx="55">
                  <c:v>1574.05</c:v>
                </c:pt>
                <c:pt idx="56">
                  <c:v>1594.94</c:v>
                </c:pt>
                <c:pt idx="57">
                  <c:v>1615.83</c:v>
                </c:pt>
                <c:pt idx="58">
                  <c:v>1636.71</c:v>
                </c:pt>
                <c:pt idx="59">
                  <c:v>1657.6</c:v>
                </c:pt>
                <c:pt idx="60">
                  <c:v>1678.49</c:v>
                </c:pt>
                <c:pt idx="61">
                  <c:v>1699.38</c:v>
                </c:pt>
                <c:pt idx="62">
                  <c:v>1720.27</c:v>
                </c:pt>
                <c:pt idx="63">
                  <c:v>1741.15</c:v>
                </c:pt>
                <c:pt idx="64">
                  <c:v>1762.04</c:v>
                </c:pt>
                <c:pt idx="65">
                  <c:v>1782.93</c:v>
                </c:pt>
                <c:pt idx="66">
                  <c:v>1803.82</c:v>
                </c:pt>
                <c:pt idx="67">
                  <c:v>1824.7</c:v>
                </c:pt>
                <c:pt idx="68">
                  <c:v>1845.59</c:v>
                </c:pt>
                <c:pt idx="69">
                  <c:v>1866.48</c:v>
                </c:pt>
                <c:pt idx="70">
                  <c:v>1887.37</c:v>
                </c:pt>
                <c:pt idx="71">
                  <c:v>1908.26</c:v>
                </c:pt>
                <c:pt idx="72">
                  <c:v>1929.14</c:v>
                </c:pt>
                <c:pt idx="73">
                  <c:v>1950.03</c:v>
                </c:pt>
                <c:pt idx="74">
                  <c:v>1970.92</c:v>
                </c:pt>
                <c:pt idx="75">
                  <c:v>1991.81</c:v>
                </c:pt>
                <c:pt idx="76">
                  <c:v>2012.69</c:v>
                </c:pt>
                <c:pt idx="77">
                  <c:v>2033.58</c:v>
                </c:pt>
                <c:pt idx="78">
                  <c:v>2054.4699999999998</c:v>
                </c:pt>
                <c:pt idx="79">
                  <c:v>2075.36</c:v>
                </c:pt>
                <c:pt idx="80">
                  <c:v>2096.2399999999998</c:v>
                </c:pt>
                <c:pt idx="81">
                  <c:v>2117.13</c:v>
                </c:pt>
                <c:pt idx="82">
                  <c:v>2138.02</c:v>
                </c:pt>
                <c:pt idx="83">
                  <c:v>2158.91</c:v>
                </c:pt>
                <c:pt idx="84">
                  <c:v>2179.8000000000002</c:v>
                </c:pt>
                <c:pt idx="85">
                  <c:v>2200.6799999999998</c:v>
                </c:pt>
                <c:pt idx="86">
                  <c:v>2221.5700000000002</c:v>
                </c:pt>
                <c:pt idx="87">
                  <c:v>2242.46</c:v>
                </c:pt>
                <c:pt idx="88">
                  <c:v>2263.35</c:v>
                </c:pt>
                <c:pt idx="89">
                  <c:v>2284.23</c:v>
                </c:pt>
                <c:pt idx="90">
                  <c:v>2305.12</c:v>
                </c:pt>
                <c:pt idx="91">
                  <c:v>2326.0100000000002</c:v>
                </c:pt>
                <c:pt idx="92">
                  <c:v>2346.9</c:v>
                </c:pt>
                <c:pt idx="93">
                  <c:v>2367.79</c:v>
                </c:pt>
                <c:pt idx="94">
                  <c:v>2388.67</c:v>
                </c:pt>
                <c:pt idx="95">
                  <c:v>2409.56</c:v>
                </c:pt>
                <c:pt idx="96">
                  <c:v>2430.4499999999998</c:v>
                </c:pt>
                <c:pt idx="97">
                  <c:v>2451.34</c:v>
                </c:pt>
                <c:pt idx="98">
                  <c:v>2472.2199999999998</c:v>
                </c:pt>
                <c:pt idx="99">
                  <c:v>2493.11</c:v>
                </c:pt>
                <c:pt idx="100">
                  <c:v>2514</c:v>
                </c:pt>
              </c:numCache>
            </c:numRef>
          </c:xVal>
          <c:yVal>
            <c:numRef>
              <c:f>'May 24 - HE 14'!$F$3:$F$103</c:f>
              <c:numCache>
                <c:formatCode>_(* #,##0_);_(* \(#,##0\);_(* "-"??_);_(@_)</c:formatCode>
                <c:ptCount val="101"/>
                <c:pt idx="0">
                  <c:v>5050</c:v>
                </c:pt>
                <c:pt idx="1">
                  <c:v>5050</c:v>
                </c:pt>
                <c:pt idx="2">
                  <c:v>3513.5</c:v>
                </c:pt>
                <c:pt idx="3">
                  <c:v>3445.07</c:v>
                </c:pt>
                <c:pt idx="4">
                  <c:v>3374.81</c:v>
                </c:pt>
                <c:pt idx="5">
                  <c:v>3303.77</c:v>
                </c:pt>
                <c:pt idx="6">
                  <c:v>3230.02</c:v>
                </c:pt>
                <c:pt idx="7">
                  <c:v>3154.74</c:v>
                </c:pt>
                <c:pt idx="8">
                  <c:v>3078.05</c:v>
                </c:pt>
                <c:pt idx="9">
                  <c:v>3000.07</c:v>
                </c:pt>
                <c:pt idx="10">
                  <c:v>2920.93</c:v>
                </c:pt>
                <c:pt idx="11">
                  <c:v>2842.33</c:v>
                </c:pt>
                <c:pt idx="12">
                  <c:v>2761.31</c:v>
                </c:pt>
                <c:pt idx="13">
                  <c:v>2679.55</c:v>
                </c:pt>
                <c:pt idx="14">
                  <c:v>2597.2199999999998</c:v>
                </c:pt>
                <c:pt idx="15">
                  <c:v>2514.46</c:v>
                </c:pt>
                <c:pt idx="16">
                  <c:v>2431.4299999999998</c:v>
                </c:pt>
                <c:pt idx="17">
                  <c:v>2348.88</c:v>
                </c:pt>
                <c:pt idx="18">
                  <c:v>2264.88</c:v>
                </c:pt>
                <c:pt idx="19">
                  <c:v>2182.1799999999998</c:v>
                </c:pt>
                <c:pt idx="20">
                  <c:v>2099.8200000000002</c:v>
                </c:pt>
                <c:pt idx="21">
                  <c:v>2017.84</c:v>
                </c:pt>
                <c:pt idx="22">
                  <c:v>1936.54</c:v>
                </c:pt>
                <c:pt idx="23">
                  <c:v>1856.62</c:v>
                </c:pt>
                <c:pt idx="24">
                  <c:v>1777.29</c:v>
                </c:pt>
                <c:pt idx="25">
                  <c:v>1699.06</c:v>
                </c:pt>
                <c:pt idx="26">
                  <c:v>1622.07</c:v>
                </c:pt>
                <c:pt idx="27">
                  <c:v>1546.72</c:v>
                </c:pt>
                <c:pt idx="28">
                  <c:v>1472.42</c:v>
                </c:pt>
                <c:pt idx="29">
                  <c:v>1399.75</c:v>
                </c:pt>
                <c:pt idx="30">
                  <c:v>1328.89</c:v>
                </c:pt>
                <c:pt idx="31">
                  <c:v>1259.82</c:v>
                </c:pt>
                <c:pt idx="32">
                  <c:v>1192.6199999999999</c:v>
                </c:pt>
                <c:pt idx="33">
                  <c:v>1127.3699999999999</c:v>
                </c:pt>
                <c:pt idx="34">
                  <c:v>1063.4100000000001</c:v>
                </c:pt>
                <c:pt idx="35">
                  <c:v>1002.13</c:v>
                </c:pt>
                <c:pt idx="36">
                  <c:v>942.97</c:v>
                </c:pt>
                <c:pt idx="37">
                  <c:v>885.96</c:v>
                </c:pt>
                <c:pt idx="38">
                  <c:v>831.19</c:v>
                </c:pt>
                <c:pt idx="39">
                  <c:v>778.68</c:v>
                </c:pt>
                <c:pt idx="40">
                  <c:v>729.07</c:v>
                </c:pt>
                <c:pt idx="41">
                  <c:v>680.83</c:v>
                </c:pt>
                <c:pt idx="42">
                  <c:v>634.79999999999995</c:v>
                </c:pt>
                <c:pt idx="43">
                  <c:v>590.95000000000005</c:v>
                </c:pt>
                <c:pt idx="44">
                  <c:v>549.27</c:v>
                </c:pt>
                <c:pt idx="45">
                  <c:v>509.71</c:v>
                </c:pt>
                <c:pt idx="46">
                  <c:v>472.92</c:v>
                </c:pt>
                <c:pt idx="47">
                  <c:v>437.52</c:v>
                </c:pt>
                <c:pt idx="48">
                  <c:v>404.08</c:v>
                </c:pt>
                <c:pt idx="49">
                  <c:v>372.17</c:v>
                </c:pt>
                <c:pt idx="50">
                  <c:v>342.45</c:v>
                </c:pt>
                <c:pt idx="51">
                  <c:v>314.74</c:v>
                </c:pt>
                <c:pt idx="52">
                  <c:v>289.08</c:v>
                </c:pt>
                <c:pt idx="53">
                  <c:v>264.87</c:v>
                </c:pt>
                <c:pt idx="54">
                  <c:v>242.29</c:v>
                </c:pt>
                <c:pt idx="55">
                  <c:v>221.66</c:v>
                </c:pt>
                <c:pt idx="56">
                  <c:v>202.44</c:v>
                </c:pt>
                <c:pt idx="57">
                  <c:v>184.57</c:v>
                </c:pt>
                <c:pt idx="58">
                  <c:v>168.1</c:v>
                </c:pt>
                <c:pt idx="59">
                  <c:v>152.80000000000001</c:v>
                </c:pt>
                <c:pt idx="60">
                  <c:v>138.66999999999999</c:v>
                </c:pt>
                <c:pt idx="61">
                  <c:v>125.65</c:v>
                </c:pt>
                <c:pt idx="62">
                  <c:v>113.72</c:v>
                </c:pt>
                <c:pt idx="63">
                  <c:v>102.68</c:v>
                </c:pt>
                <c:pt idx="64">
                  <c:v>93.71</c:v>
                </c:pt>
                <c:pt idx="65">
                  <c:v>85.95</c:v>
                </c:pt>
                <c:pt idx="66">
                  <c:v>78.739999999999995</c:v>
                </c:pt>
                <c:pt idx="67">
                  <c:v>72.06</c:v>
                </c:pt>
                <c:pt idx="68">
                  <c:v>65.87</c:v>
                </c:pt>
                <c:pt idx="69">
                  <c:v>60.15</c:v>
                </c:pt>
                <c:pt idx="70">
                  <c:v>54.86</c:v>
                </c:pt>
                <c:pt idx="71">
                  <c:v>49.98</c:v>
                </c:pt>
                <c:pt idx="72">
                  <c:v>45.48</c:v>
                </c:pt>
                <c:pt idx="73">
                  <c:v>41.34</c:v>
                </c:pt>
                <c:pt idx="74">
                  <c:v>37.53</c:v>
                </c:pt>
                <c:pt idx="75">
                  <c:v>34.04</c:v>
                </c:pt>
                <c:pt idx="76">
                  <c:v>30.84</c:v>
                </c:pt>
                <c:pt idx="77">
                  <c:v>27.9</c:v>
                </c:pt>
                <c:pt idx="78">
                  <c:v>25.22</c:v>
                </c:pt>
                <c:pt idx="79">
                  <c:v>22.77</c:v>
                </c:pt>
                <c:pt idx="80">
                  <c:v>20.53</c:v>
                </c:pt>
                <c:pt idx="81">
                  <c:v>18.489999999999998</c:v>
                </c:pt>
                <c:pt idx="82">
                  <c:v>16.63</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pt idx="100">
                  <c:v>15</c:v>
                </c:pt>
              </c:numCache>
            </c:numRef>
          </c:yVal>
          <c:smooth val="0"/>
          <c:extLst>
            <c:ext xmlns:c16="http://schemas.microsoft.com/office/drawing/2014/chart" uri="{C3380CC4-5D6E-409C-BE32-E72D297353CC}">
              <c16:uniqueId val="{00000002-DB92-47A1-9868-D25C561BB511}"/>
            </c:ext>
          </c:extLst>
        </c:ser>
        <c:ser>
          <c:idx val="3"/>
          <c:order val="3"/>
          <c:tx>
            <c:strRef>
              <c:f>'May 24 - HE 14'!$G$1</c:f>
              <c:strCache>
                <c:ptCount val="1"/>
                <c:pt idx="0">
                  <c:v> Non-Spin - w/ Floor </c:v>
                </c:pt>
              </c:strCache>
            </c:strRef>
          </c:tx>
          <c:spPr>
            <a:ln w="19050" cap="rnd">
              <a:solidFill>
                <a:schemeClr val="tx2"/>
              </a:solidFill>
              <a:prstDash val="sysDash"/>
              <a:round/>
            </a:ln>
            <a:effectLst/>
          </c:spPr>
          <c:marker>
            <c:symbol val="none"/>
          </c:marker>
          <c:xVal>
            <c:numRef>
              <c:f>'May 24 - HE 14'!$G$3:$G$103</c:f>
              <c:numCache>
                <c:formatCode>_(* #,##0_);_(* \(#,##0\);_(* "-"??_);_(@_)</c:formatCode>
                <c:ptCount val="101"/>
                <c:pt idx="0">
                  <c:v>0</c:v>
                </c:pt>
                <c:pt idx="1">
                  <c:v>10</c:v>
                </c:pt>
                <c:pt idx="2">
                  <c:v>11</c:v>
                </c:pt>
                <c:pt idx="3">
                  <c:v>56.62</c:v>
                </c:pt>
                <c:pt idx="4">
                  <c:v>102.24</c:v>
                </c:pt>
                <c:pt idx="5">
                  <c:v>147.87</c:v>
                </c:pt>
                <c:pt idx="6">
                  <c:v>193.49</c:v>
                </c:pt>
                <c:pt idx="7">
                  <c:v>239.11</c:v>
                </c:pt>
                <c:pt idx="8">
                  <c:v>284.73</c:v>
                </c:pt>
                <c:pt idx="9">
                  <c:v>330.36</c:v>
                </c:pt>
                <c:pt idx="10">
                  <c:v>375.98</c:v>
                </c:pt>
                <c:pt idx="11">
                  <c:v>421.6</c:v>
                </c:pt>
                <c:pt idx="12">
                  <c:v>467.22</c:v>
                </c:pt>
                <c:pt idx="13">
                  <c:v>512.85</c:v>
                </c:pt>
                <c:pt idx="14">
                  <c:v>558.47</c:v>
                </c:pt>
                <c:pt idx="15">
                  <c:v>604.09</c:v>
                </c:pt>
                <c:pt idx="16">
                  <c:v>649.71</c:v>
                </c:pt>
                <c:pt idx="17">
                  <c:v>695.34</c:v>
                </c:pt>
                <c:pt idx="18">
                  <c:v>740.96</c:v>
                </c:pt>
                <c:pt idx="19">
                  <c:v>786.58</c:v>
                </c:pt>
                <c:pt idx="20">
                  <c:v>832.2</c:v>
                </c:pt>
                <c:pt idx="21">
                  <c:v>877.83</c:v>
                </c:pt>
                <c:pt idx="22">
                  <c:v>923.45</c:v>
                </c:pt>
                <c:pt idx="23">
                  <c:v>969.07</c:v>
                </c:pt>
                <c:pt idx="24">
                  <c:v>1014.69</c:v>
                </c:pt>
                <c:pt idx="25">
                  <c:v>1060.32</c:v>
                </c:pt>
                <c:pt idx="26">
                  <c:v>1105.94</c:v>
                </c:pt>
                <c:pt idx="27">
                  <c:v>1151.56</c:v>
                </c:pt>
                <c:pt idx="28">
                  <c:v>1197.18</c:v>
                </c:pt>
                <c:pt idx="29">
                  <c:v>1242.81</c:v>
                </c:pt>
                <c:pt idx="30">
                  <c:v>1288.43</c:v>
                </c:pt>
                <c:pt idx="31">
                  <c:v>1334.05</c:v>
                </c:pt>
                <c:pt idx="32">
                  <c:v>1379.67</c:v>
                </c:pt>
                <c:pt idx="33">
                  <c:v>1425.3</c:v>
                </c:pt>
                <c:pt idx="34">
                  <c:v>1470.92</c:v>
                </c:pt>
                <c:pt idx="35">
                  <c:v>1516.54</c:v>
                </c:pt>
                <c:pt idx="36">
                  <c:v>1562.16</c:v>
                </c:pt>
                <c:pt idx="37">
                  <c:v>1607.79</c:v>
                </c:pt>
                <c:pt idx="38">
                  <c:v>1653.41</c:v>
                </c:pt>
                <c:pt idx="39">
                  <c:v>1699.03</c:v>
                </c:pt>
                <c:pt idx="40">
                  <c:v>1744.65</c:v>
                </c:pt>
                <c:pt idx="41">
                  <c:v>1790.28</c:v>
                </c:pt>
                <c:pt idx="42">
                  <c:v>1835.9</c:v>
                </c:pt>
                <c:pt idx="43">
                  <c:v>1881.52</c:v>
                </c:pt>
                <c:pt idx="44">
                  <c:v>1927.14</c:v>
                </c:pt>
                <c:pt idx="45">
                  <c:v>1972.77</c:v>
                </c:pt>
                <c:pt idx="46">
                  <c:v>2018.39</c:v>
                </c:pt>
                <c:pt idx="47">
                  <c:v>2064.0100000000002</c:v>
                </c:pt>
                <c:pt idx="48">
                  <c:v>2109.63</c:v>
                </c:pt>
                <c:pt idx="49">
                  <c:v>2155.2600000000002</c:v>
                </c:pt>
                <c:pt idx="50">
                  <c:v>2200.88</c:v>
                </c:pt>
                <c:pt idx="51">
                  <c:v>2246.5</c:v>
                </c:pt>
                <c:pt idx="52">
                  <c:v>2292.12</c:v>
                </c:pt>
                <c:pt idx="53">
                  <c:v>2337.7399999999998</c:v>
                </c:pt>
                <c:pt idx="54">
                  <c:v>2383.37</c:v>
                </c:pt>
                <c:pt idx="55">
                  <c:v>2428.9899999999998</c:v>
                </c:pt>
                <c:pt idx="56">
                  <c:v>2474.61</c:v>
                </c:pt>
                <c:pt idx="57">
                  <c:v>2520.23</c:v>
                </c:pt>
                <c:pt idx="58">
                  <c:v>2565.86</c:v>
                </c:pt>
                <c:pt idx="59">
                  <c:v>2611.48</c:v>
                </c:pt>
                <c:pt idx="60">
                  <c:v>2657.1</c:v>
                </c:pt>
                <c:pt idx="61">
                  <c:v>2702.72</c:v>
                </c:pt>
                <c:pt idx="62">
                  <c:v>2748.35</c:v>
                </c:pt>
                <c:pt idx="63">
                  <c:v>2793.97</c:v>
                </c:pt>
                <c:pt idx="64">
                  <c:v>2839.59</c:v>
                </c:pt>
                <c:pt idx="65">
                  <c:v>2885.21</c:v>
                </c:pt>
                <c:pt idx="66">
                  <c:v>2930.84</c:v>
                </c:pt>
                <c:pt idx="67">
                  <c:v>2976.46</c:v>
                </c:pt>
                <c:pt idx="68">
                  <c:v>3022.08</c:v>
                </c:pt>
                <c:pt idx="69">
                  <c:v>3067.7</c:v>
                </c:pt>
                <c:pt idx="70">
                  <c:v>3113.33</c:v>
                </c:pt>
                <c:pt idx="71">
                  <c:v>3158.95</c:v>
                </c:pt>
                <c:pt idx="72">
                  <c:v>3204.57</c:v>
                </c:pt>
                <c:pt idx="73">
                  <c:v>3250.19</c:v>
                </c:pt>
                <c:pt idx="74">
                  <c:v>3295.82</c:v>
                </c:pt>
                <c:pt idx="75">
                  <c:v>3341.44</c:v>
                </c:pt>
                <c:pt idx="76">
                  <c:v>3387.06</c:v>
                </c:pt>
                <c:pt idx="77">
                  <c:v>3432.68</c:v>
                </c:pt>
                <c:pt idx="78">
                  <c:v>3478.31</c:v>
                </c:pt>
                <c:pt idx="79">
                  <c:v>3523.93</c:v>
                </c:pt>
                <c:pt idx="80">
                  <c:v>3569.55</c:v>
                </c:pt>
                <c:pt idx="81">
                  <c:v>3615.17</c:v>
                </c:pt>
                <c:pt idx="82">
                  <c:v>3660.8</c:v>
                </c:pt>
                <c:pt idx="83">
                  <c:v>3706.42</c:v>
                </c:pt>
                <c:pt idx="84">
                  <c:v>3752.04</c:v>
                </c:pt>
                <c:pt idx="85">
                  <c:v>3797.66</c:v>
                </c:pt>
                <c:pt idx="86">
                  <c:v>3843.29</c:v>
                </c:pt>
                <c:pt idx="87">
                  <c:v>3888.91</c:v>
                </c:pt>
                <c:pt idx="88">
                  <c:v>3934.53</c:v>
                </c:pt>
                <c:pt idx="89">
                  <c:v>3980.15</c:v>
                </c:pt>
                <c:pt idx="90">
                  <c:v>4025.78</c:v>
                </c:pt>
                <c:pt idx="91">
                  <c:v>4071.4</c:v>
                </c:pt>
                <c:pt idx="92">
                  <c:v>4117.0200000000004</c:v>
                </c:pt>
                <c:pt idx="93">
                  <c:v>4162.6400000000003</c:v>
                </c:pt>
                <c:pt idx="94">
                  <c:v>4208.2700000000004</c:v>
                </c:pt>
                <c:pt idx="95">
                  <c:v>4253.8900000000003</c:v>
                </c:pt>
                <c:pt idx="96">
                  <c:v>4299.51</c:v>
                </c:pt>
                <c:pt idx="97">
                  <c:v>4345.13</c:v>
                </c:pt>
                <c:pt idx="98">
                  <c:v>4390.76</c:v>
                </c:pt>
                <c:pt idx="99">
                  <c:v>4436.38</c:v>
                </c:pt>
                <c:pt idx="100">
                  <c:v>4482</c:v>
                </c:pt>
              </c:numCache>
            </c:numRef>
          </c:xVal>
          <c:yVal>
            <c:numRef>
              <c:f>'May 24 - HE 14'!$H$3:$H$103</c:f>
              <c:numCache>
                <c:formatCode>_(* #,##0_);_(* \(#,##0\);_(* "-"??_);_(@_)</c:formatCode>
                <c:ptCount val="101"/>
                <c:pt idx="0">
                  <c:v>5000</c:v>
                </c:pt>
                <c:pt idx="1">
                  <c:v>5000</c:v>
                </c:pt>
                <c:pt idx="2">
                  <c:v>3512.19</c:v>
                </c:pt>
                <c:pt idx="3">
                  <c:v>3361.13</c:v>
                </c:pt>
                <c:pt idx="4">
                  <c:v>3200.55</c:v>
                </c:pt>
                <c:pt idx="5">
                  <c:v>3033.09</c:v>
                </c:pt>
                <c:pt idx="6">
                  <c:v>2860.23</c:v>
                </c:pt>
                <c:pt idx="7">
                  <c:v>2683.21</c:v>
                </c:pt>
                <c:pt idx="8">
                  <c:v>2503.0500000000002</c:v>
                </c:pt>
                <c:pt idx="9">
                  <c:v>2321.9</c:v>
                </c:pt>
                <c:pt idx="10">
                  <c:v>2141.23</c:v>
                </c:pt>
                <c:pt idx="11">
                  <c:v>1963.63</c:v>
                </c:pt>
                <c:pt idx="12">
                  <c:v>1787.85</c:v>
                </c:pt>
                <c:pt idx="13">
                  <c:v>1618.2</c:v>
                </c:pt>
                <c:pt idx="14">
                  <c:v>1455.73</c:v>
                </c:pt>
                <c:pt idx="15">
                  <c:v>1299.6500000000001</c:v>
                </c:pt>
                <c:pt idx="16">
                  <c:v>1152.92</c:v>
                </c:pt>
                <c:pt idx="17">
                  <c:v>1016.05</c:v>
                </c:pt>
                <c:pt idx="18">
                  <c:v>888.37</c:v>
                </c:pt>
                <c:pt idx="19">
                  <c:v>771.12</c:v>
                </c:pt>
                <c:pt idx="20">
                  <c:v>665.33</c:v>
                </c:pt>
                <c:pt idx="21">
                  <c:v>568.4</c:v>
                </c:pt>
                <c:pt idx="22">
                  <c:v>483.06</c:v>
                </c:pt>
                <c:pt idx="23">
                  <c:v>407.51</c:v>
                </c:pt>
                <c:pt idx="24">
                  <c:v>340.33</c:v>
                </c:pt>
                <c:pt idx="25">
                  <c:v>282.61</c:v>
                </c:pt>
                <c:pt idx="26">
                  <c:v>232.99</c:v>
                </c:pt>
                <c:pt idx="27">
                  <c:v>191.09</c:v>
                </c:pt>
                <c:pt idx="28">
                  <c:v>155.56</c:v>
                </c:pt>
                <c:pt idx="29">
                  <c:v>125.77</c:v>
                </c:pt>
                <c:pt idx="30">
                  <c:v>100.83</c:v>
                </c:pt>
                <c:pt idx="31">
                  <c:v>83.26</c:v>
                </c:pt>
                <c:pt idx="32">
                  <c:v>68.599999999999994</c:v>
                </c:pt>
                <c:pt idx="33">
                  <c:v>56.23</c:v>
                </c:pt>
                <c:pt idx="34">
                  <c:v>45.84</c:v>
                </c:pt>
                <c:pt idx="35">
                  <c:v>37.159999999999997</c:v>
                </c:pt>
                <c:pt idx="36">
                  <c:v>29.97</c:v>
                </c:pt>
                <c:pt idx="37">
                  <c:v>24.04</c:v>
                </c:pt>
                <c:pt idx="38">
                  <c:v>19.170000000000002</c:v>
                </c:pt>
                <c:pt idx="39">
                  <c:v>15.21</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pt idx="100">
                  <c:v>15</c:v>
                </c:pt>
              </c:numCache>
            </c:numRef>
          </c:yVal>
          <c:smooth val="0"/>
          <c:extLst>
            <c:ext xmlns:c16="http://schemas.microsoft.com/office/drawing/2014/chart" uri="{C3380CC4-5D6E-409C-BE32-E72D297353CC}">
              <c16:uniqueId val="{00000003-DB92-47A1-9868-D25C561BB511}"/>
            </c:ext>
          </c:extLst>
        </c:ser>
        <c:dLbls>
          <c:showLegendKey val="0"/>
          <c:showVal val="0"/>
          <c:showCatName val="0"/>
          <c:showSerName val="0"/>
          <c:showPercent val="0"/>
          <c:showBubbleSize val="0"/>
        </c:dLbls>
        <c:axId val="840382767"/>
        <c:axId val="1049811423"/>
      </c:scatterChart>
      <c:valAx>
        <c:axId val="8403827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049811423"/>
        <c:crosses val="autoZero"/>
        <c:crossBetween val="midCat"/>
      </c:valAx>
      <c:valAx>
        <c:axId val="104981142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840382767"/>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US"/>
              <a:t>May '24 Hour Ending 14</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'May 24 - HE 14'!$A$1</c:f>
              <c:strCache>
                <c:ptCount val="1"/>
                <c:pt idx="0">
                  <c:v> ECRS - No Floor </c:v>
                </c:pt>
              </c:strCache>
            </c:strRef>
          </c:tx>
          <c:spPr>
            <a:ln w="19050" cap="rnd">
              <a:solidFill>
                <a:schemeClr val="accent1"/>
              </a:solidFill>
              <a:round/>
            </a:ln>
            <a:effectLst/>
          </c:spPr>
          <c:marker>
            <c:symbol val="none"/>
          </c:marker>
          <c:xVal>
            <c:numRef>
              <c:f>'May 24 - HE 14'!$A$3:$A$103</c:f>
              <c:numCache>
                <c:formatCode>_(* #,##0_);_(* \(#,##0\);_(* "-"??_);_(@_)</c:formatCode>
                <c:ptCount val="101"/>
                <c:pt idx="0">
                  <c:v>0</c:v>
                </c:pt>
                <c:pt idx="1">
                  <c:v>466</c:v>
                </c:pt>
                <c:pt idx="2">
                  <c:v>467</c:v>
                </c:pt>
                <c:pt idx="3">
                  <c:v>487.89</c:v>
                </c:pt>
                <c:pt idx="4">
                  <c:v>508.78</c:v>
                </c:pt>
                <c:pt idx="5">
                  <c:v>529.66</c:v>
                </c:pt>
                <c:pt idx="6">
                  <c:v>550.54999999999995</c:v>
                </c:pt>
                <c:pt idx="7">
                  <c:v>571.44000000000005</c:v>
                </c:pt>
                <c:pt idx="8">
                  <c:v>592.33000000000004</c:v>
                </c:pt>
                <c:pt idx="9">
                  <c:v>613.21</c:v>
                </c:pt>
                <c:pt idx="10">
                  <c:v>634.1</c:v>
                </c:pt>
                <c:pt idx="11">
                  <c:v>654.99</c:v>
                </c:pt>
                <c:pt idx="12">
                  <c:v>675.88</c:v>
                </c:pt>
                <c:pt idx="13">
                  <c:v>696.77</c:v>
                </c:pt>
                <c:pt idx="14">
                  <c:v>717.65</c:v>
                </c:pt>
                <c:pt idx="15">
                  <c:v>738.54</c:v>
                </c:pt>
                <c:pt idx="16">
                  <c:v>759.43</c:v>
                </c:pt>
                <c:pt idx="17">
                  <c:v>780.32</c:v>
                </c:pt>
                <c:pt idx="18">
                  <c:v>801.2</c:v>
                </c:pt>
                <c:pt idx="19">
                  <c:v>822.09</c:v>
                </c:pt>
                <c:pt idx="20">
                  <c:v>842.98</c:v>
                </c:pt>
                <c:pt idx="21">
                  <c:v>863.87</c:v>
                </c:pt>
                <c:pt idx="22">
                  <c:v>884.76</c:v>
                </c:pt>
                <c:pt idx="23">
                  <c:v>905.64</c:v>
                </c:pt>
                <c:pt idx="24">
                  <c:v>926.53</c:v>
                </c:pt>
                <c:pt idx="25">
                  <c:v>947.42</c:v>
                </c:pt>
                <c:pt idx="26">
                  <c:v>968.31</c:v>
                </c:pt>
                <c:pt idx="27">
                  <c:v>989.19</c:v>
                </c:pt>
                <c:pt idx="28">
                  <c:v>1010.08</c:v>
                </c:pt>
                <c:pt idx="29">
                  <c:v>1030.97</c:v>
                </c:pt>
                <c:pt idx="30">
                  <c:v>1051.8599999999999</c:v>
                </c:pt>
                <c:pt idx="31">
                  <c:v>1072.74</c:v>
                </c:pt>
                <c:pt idx="32">
                  <c:v>1093.6300000000001</c:v>
                </c:pt>
                <c:pt idx="33">
                  <c:v>1114.52</c:v>
                </c:pt>
                <c:pt idx="34">
                  <c:v>1135.4100000000001</c:v>
                </c:pt>
                <c:pt idx="35">
                  <c:v>1156.3</c:v>
                </c:pt>
                <c:pt idx="36">
                  <c:v>1177.18</c:v>
                </c:pt>
                <c:pt idx="37">
                  <c:v>1198.07</c:v>
                </c:pt>
                <c:pt idx="38">
                  <c:v>1218.96</c:v>
                </c:pt>
                <c:pt idx="39">
                  <c:v>1239.8499999999999</c:v>
                </c:pt>
                <c:pt idx="40">
                  <c:v>1260.73</c:v>
                </c:pt>
                <c:pt idx="41">
                  <c:v>1281.6199999999999</c:v>
                </c:pt>
                <c:pt idx="42">
                  <c:v>1302.51</c:v>
                </c:pt>
                <c:pt idx="43">
                  <c:v>1323.4</c:v>
                </c:pt>
                <c:pt idx="44">
                  <c:v>1344.29</c:v>
                </c:pt>
                <c:pt idx="45">
                  <c:v>1365.17</c:v>
                </c:pt>
                <c:pt idx="46">
                  <c:v>1386.06</c:v>
                </c:pt>
                <c:pt idx="47">
                  <c:v>1406.95</c:v>
                </c:pt>
                <c:pt idx="48">
                  <c:v>1427.84</c:v>
                </c:pt>
                <c:pt idx="49">
                  <c:v>1448.72</c:v>
                </c:pt>
                <c:pt idx="50">
                  <c:v>1469.61</c:v>
                </c:pt>
                <c:pt idx="51">
                  <c:v>1490.5</c:v>
                </c:pt>
                <c:pt idx="52">
                  <c:v>1511.39</c:v>
                </c:pt>
                <c:pt idx="53">
                  <c:v>1532.28</c:v>
                </c:pt>
                <c:pt idx="54">
                  <c:v>1553.16</c:v>
                </c:pt>
                <c:pt idx="55">
                  <c:v>1574.05</c:v>
                </c:pt>
                <c:pt idx="56">
                  <c:v>1594.94</c:v>
                </c:pt>
                <c:pt idx="57">
                  <c:v>1615.83</c:v>
                </c:pt>
                <c:pt idx="58">
                  <c:v>1636.71</c:v>
                </c:pt>
                <c:pt idx="59">
                  <c:v>1657.6</c:v>
                </c:pt>
                <c:pt idx="60">
                  <c:v>1678.49</c:v>
                </c:pt>
                <c:pt idx="61">
                  <c:v>1699.38</c:v>
                </c:pt>
                <c:pt idx="62">
                  <c:v>1720.27</c:v>
                </c:pt>
                <c:pt idx="63">
                  <c:v>1741.15</c:v>
                </c:pt>
                <c:pt idx="64">
                  <c:v>1762.04</c:v>
                </c:pt>
                <c:pt idx="65">
                  <c:v>1782.93</c:v>
                </c:pt>
                <c:pt idx="66">
                  <c:v>1803.82</c:v>
                </c:pt>
                <c:pt idx="67">
                  <c:v>1824.7</c:v>
                </c:pt>
                <c:pt idx="68">
                  <c:v>1845.59</c:v>
                </c:pt>
                <c:pt idx="69">
                  <c:v>1866.48</c:v>
                </c:pt>
                <c:pt idx="70">
                  <c:v>1887.37</c:v>
                </c:pt>
                <c:pt idx="71">
                  <c:v>1908.26</c:v>
                </c:pt>
                <c:pt idx="72">
                  <c:v>1929.14</c:v>
                </c:pt>
                <c:pt idx="73">
                  <c:v>1950.03</c:v>
                </c:pt>
                <c:pt idx="74">
                  <c:v>1970.92</c:v>
                </c:pt>
                <c:pt idx="75">
                  <c:v>1991.81</c:v>
                </c:pt>
                <c:pt idx="76">
                  <c:v>2012.69</c:v>
                </c:pt>
                <c:pt idx="77">
                  <c:v>2033.58</c:v>
                </c:pt>
                <c:pt idx="78">
                  <c:v>2054.4699999999998</c:v>
                </c:pt>
                <c:pt idx="79">
                  <c:v>2075.36</c:v>
                </c:pt>
                <c:pt idx="80">
                  <c:v>2096.2399999999998</c:v>
                </c:pt>
                <c:pt idx="81">
                  <c:v>2117.13</c:v>
                </c:pt>
                <c:pt idx="82">
                  <c:v>2138.02</c:v>
                </c:pt>
                <c:pt idx="83">
                  <c:v>2158.91</c:v>
                </c:pt>
                <c:pt idx="84">
                  <c:v>2179.8000000000002</c:v>
                </c:pt>
                <c:pt idx="85">
                  <c:v>2200.6799999999998</c:v>
                </c:pt>
                <c:pt idx="86">
                  <c:v>2221.5700000000002</c:v>
                </c:pt>
                <c:pt idx="87">
                  <c:v>2242.46</c:v>
                </c:pt>
                <c:pt idx="88">
                  <c:v>2263.35</c:v>
                </c:pt>
                <c:pt idx="89">
                  <c:v>2284.23</c:v>
                </c:pt>
                <c:pt idx="90">
                  <c:v>2305.12</c:v>
                </c:pt>
                <c:pt idx="91">
                  <c:v>2326.0100000000002</c:v>
                </c:pt>
                <c:pt idx="92">
                  <c:v>2346.9</c:v>
                </c:pt>
                <c:pt idx="93">
                  <c:v>2367.79</c:v>
                </c:pt>
                <c:pt idx="94">
                  <c:v>2388.67</c:v>
                </c:pt>
                <c:pt idx="95">
                  <c:v>2409.56</c:v>
                </c:pt>
                <c:pt idx="96">
                  <c:v>2430.4499999999998</c:v>
                </c:pt>
                <c:pt idx="97">
                  <c:v>2451.34</c:v>
                </c:pt>
                <c:pt idx="98">
                  <c:v>2472.2199999999998</c:v>
                </c:pt>
                <c:pt idx="99">
                  <c:v>2493.11</c:v>
                </c:pt>
                <c:pt idx="100">
                  <c:v>2514</c:v>
                </c:pt>
              </c:numCache>
            </c:numRef>
          </c:xVal>
          <c:yVal>
            <c:numRef>
              <c:f>'May 24 - HE 14'!$B$3:$B$103</c:f>
              <c:numCache>
                <c:formatCode>_(* #,##0_);_(* \(#,##0\);_(* "-"??_);_(@_)</c:formatCode>
                <c:ptCount val="101"/>
                <c:pt idx="0">
                  <c:v>5050</c:v>
                </c:pt>
                <c:pt idx="1">
                  <c:v>5050</c:v>
                </c:pt>
                <c:pt idx="2">
                  <c:v>3513.5</c:v>
                </c:pt>
                <c:pt idx="3">
                  <c:v>3445.07</c:v>
                </c:pt>
                <c:pt idx="4">
                  <c:v>3374.81</c:v>
                </c:pt>
                <c:pt idx="5">
                  <c:v>3303.77</c:v>
                </c:pt>
                <c:pt idx="6">
                  <c:v>3230.02</c:v>
                </c:pt>
                <c:pt idx="7">
                  <c:v>3154.74</c:v>
                </c:pt>
                <c:pt idx="8">
                  <c:v>3078.05</c:v>
                </c:pt>
                <c:pt idx="9">
                  <c:v>3000.07</c:v>
                </c:pt>
                <c:pt idx="10">
                  <c:v>2920.93</c:v>
                </c:pt>
                <c:pt idx="11">
                  <c:v>2842.33</c:v>
                </c:pt>
                <c:pt idx="12">
                  <c:v>2761.31</c:v>
                </c:pt>
                <c:pt idx="13">
                  <c:v>2679.55</c:v>
                </c:pt>
                <c:pt idx="14">
                  <c:v>2597.2199999999998</c:v>
                </c:pt>
                <c:pt idx="15">
                  <c:v>2514.46</c:v>
                </c:pt>
                <c:pt idx="16">
                  <c:v>2431.4299999999998</c:v>
                </c:pt>
                <c:pt idx="17">
                  <c:v>2348.88</c:v>
                </c:pt>
                <c:pt idx="18">
                  <c:v>2264.88</c:v>
                </c:pt>
                <c:pt idx="19">
                  <c:v>2182.1799999999998</c:v>
                </c:pt>
                <c:pt idx="20">
                  <c:v>2099.8200000000002</c:v>
                </c:pt>
                <c:pt idx="21">
                  <c:v>2017.84</c:v>
                </c:pt>
                <c:pt idx="22">
                  <c:v>1936.54</c:v>
                </c:pt>
                <c:pt idx="23">
                  <c:v>1856.62</c:v>
                </c:pt>
                <c:pt idx="24">
                  <c:v>1777.29</c:v>
                </c:pt>
                <c:pt idx="25">
                  <c:v>1699.06</c:v>
                </c:pt>
                <c:pt idx="26">
                  <c:v>1622.07</c:v>
                </c:pt>
                <c:pt idx="27">
                  <c:v>1546.72</c:v>
                </c:pt>
                <c:pt idx="28">
                  <c:v>1472.42</c:v>
                </c:pt>
                <c:pt idx="29">
                  <c:v>1399.75</c:v>
                </c:pt>
                <c:pt idx="30">
                  <c:v>1328.89</c:v>
                </c:pt>
                <c:pt idx="31">
                  <c:v>1259.82</c:v>
                </c:pt>
                <c:pt idx="32">
                  <c:v>1192.6199999999999</c:v>
                </c:pt>
                <c:pt idx="33">
                  <c:v>1127.3699999999999</c:v>
                </c:pt>
                <c:pt idx="34">
                  <c:v>1063.4100000000001</c:v>
                </c:pt>
                <c:pt idx="35">
                  <c:v>1002.13</c:v>
                </c:pt>
                <c:pt idx="36">
                  <c:v>942.97</c:v>
                </c:pt>
                <c:pt idx="37">
                  <c:v>885.96</c:v>
                </c:pt>
                <c:pt idx="38">
                  <c:v>831.19</c:v>
                </c:pt>
                <c:pt idx="39">
                  <c:v>778.68</c:v>
                </c:pt>
                <c:pt idx="40">
                  <c:v>729.07</c:v>
                </c:pt>
                <c:pt idx="41">
                  <c:v>680.83</c:v>
                </c:pt>
                <c:pt idx="42">
                  <c:v>634.79999999999995</c:v>
                </c:pt>
                <c:pt idx="43">
                  <c:v>590.95000000000005</c:v>
                </c:pt>
                <c:pt idx="44">
                  <c:v>549.27</c:v>
                </c:pt>
                <c:pt idx="45">
                  <c:v>509.71</c:v>
                </c:pt>
                <c:pt idx="46">
                  <c:v>472.92</c:v>
                </c:pt>
                <c:pt idx="47">
                  <c:v>437.52</c:v>
                </c:pt>
                <c:pt idx="48">
                  <c:v>404.08</c:v>
                </c:pt>
                <c:pt idx="49">
                  <c:v>372.17</c:v>
                </c:pt>
                <c:pt idx="50">
                  <c:v>342.45</c:v>
                </c:pt>
                <c:pt idx="51">
                  <c:v>314.74</c:v>
                </c:pt>
                <c:pt idx="52">
                  <c:v>289.08</c:v>
                </c:pt>
                <c:pt idx="53">
                  <c:v>264.87</c:v>
                </c:pt>
                <c:pt idx="54">
                  <c:v>242.29</c:v>
                </c:pt>
                <c:pt idx="55">
                  <c:v>221.66</c:v>
                </c:pt>
                <c:pt idx="56">
                  <c:v>202.44</c:v>
                </c:pt>
                <c:pt idx="57">
                  <c:v>184.57</c:v>
                </c:pt>
                <c:pt idx="58">
                  <c:v>168.1</c:v>
                </c:pt>
                <c:pt idx="59">
                  <c:v>152.80000000000001</c:v>
                </c:pt>
                <c:pt idx="60">
                  <c:v>138.66999999999999</c:v>
                </c:pt>
                <c:pt idx="61">
                  <c:v>125.65</c:v>
                </c:pt>
                <c:pt idx="62">
                  <c:v>113.72</c:v>
                </c:pt>
                <c:pt idx="63">
                  <c:v>102.68</c:v>
                </c:pt>
                <c:pt idx="64">
                  <c:v>93.71</c:v>
                </c:pt>
                <c:pt idx="65">
                  <c:v>85.95</c:v>
                </c:pt>
                <c:pt idx="66">
                  <c:v>78.739999999999995</c:v>
                </c:pt>
                <c:pt idx="67">
                  <c:v>72.06</c:v>
                </c:pt>
                <c:pt idx="68">
                  <c:v>65.87</c:v>
                </c:pt>
                <c:pt idx="69">
                  <c:v>60.15</c:v>
                </c:pt>
                <c:pt idx="70">
                  <c:v>54.86</c:v>
                </c:pt>
                <c:pt idx="71">
                  <c:v>49.98</c:v>
                </c:pt>
                <c:pt idx="72">
                  <c:v>45.48</c:v>
                </c:pt>
                <c:pt idx="73">
                  <c:v>41.34</c:v>
                </c:pt>
                <c:pt idx="74">
                  <c:v>37.53</c:v>
                </c:pt>
                <c:pt idx="75">
                  <c:v>34.04</c:v>
                </c:pt>
                <c:pt idx="76">
                  <c:v>30.84</c:v>
                </c:pt>
                <c:pt idx="77">
                  <c:v>27.9</c:v>
                </c:pt>
                <c:pt idx="78">
                  <c:v>25.22</c:v>
                </c:pt>
                <c:pt idx="79">
                  <c:v>22.77</c:v>
                </c:pt>
                <c:pt idx="80">
                  <c:v>20.53</c:v>
                </c:pt>
                <c:pt idx="81">
                  <c:v>18.489999999999998</c:v>
                </c:pt>
                <c:pt idx="82">
                  <c:v>16.63</c:v>
                </c:pt>
                <c:pt idx="83">
                  <c:v>14.95</c:v>
                </c:pt>
                <c:pt idx="84">
                  <c:v>13.42</c:v>
                </c:pt>
                <c:pt idx="85">
                  <c:v>12.03</c:v>
                </c:pt>
                <c:pt idx="86">
                  <c:v>10.77</c:v>
                </c:pt>
                <c:pt idx="87">
                  <c:v>9.64</c:v>
                </c:pt>
                <c:pt idx="88">
                  <c:v>8.61</c:v>
                </c:pt>
                <c:pt idx="89">
                  <c:v>7.68</c:v>
                </c:pt>
                <c:pt idx="90">
                  <c:v>6.85</c:v>
                </c:pt>
                <c:pt idx="91">
                  <c:v>6.1</c:v>
                </c:pt>
                <c:pt idx="92">
                  <c:v>5.42</c:v>
                </c:pt>
                <c:pt idx="93">
                  <c:v>4.82</c:v>
                </c:pt>
                <c:pt idx="94">
                  <c:v>4.2699999999999996</c:v>
                </c:pt>
                <c:pt idx="95">
                  <c:v>3.79</c:v>
                </c:pt>
                <c:pt idx="96">
                  <c:v>3.35</c:v>
                </c:pt>
                <c:pt idx="97">
                  <c:v>2.96</c:v>
                </c:pt>
                <c:pt idx="98">
                  <c:v>2.62</c:v>
                </c:pt>
                <c:pt idx="99">
                  <c:v>2.31</c:v>
                </c:pt>
                <c:pt idx="100">
                  <c:v>2.0299999999999998</c:v>
                </c:pt>
              </c:numCache>
            </c:numRef>
          </c:yVal>
          <c:smooth val="0"/>
          <c:extLst>
            <c:ext xmlns:c16="http://schemas.microsoft.com/office/drawing/2014/chart" uri="{C3380CC4-5D6E-409C-BE32-E72D297353CC}">
              <c16:uniqueId val="{00000000-B132-49F7-A58D-2E68DD016248}"/>
            </c:ext>
          </c:extLst>
        </c:ser>
        <c:ser>
          <c:idx val="1"/>
          <c:order val="1"/>
          <c:tx>
            <c:strRef>
              <c:f>'May 24 - HE 14'!$C$1</c:f>
              <c:strCache>
                <c:ptCount val="1"/>
                <c:pt idx="0">
                  <c:v> Non-Spin - No Floor </c:v>
                </c:pt>
              </c:strCache>
            </c:strRef>
          </c:tx>
          <c:spPr>
            <a:ln w="19050" cap="rnd">
              <a:solidFill>
                <a:schemeClr val="accent2"/>
              </a:solidFill>
              <a:round/>
            </a:ln>
            <a:effectLst/>
          </c:spPr>
          <c:marker>
            <c:symbol val="none"/>
          </c:marker>
          <c:xVal>
            <c:numRef>
              <c:f>'May 24 - HE 14'!$C$3:$C$103</c:f>
              <c:numCache>
                <c:formatCode>_(* #,##0_);_(* \(#,##0\);_(* "-"??_);_(@_)</c:formatCode>
                <c:ptCount val="101"/>
                <c:pt idx="0">
                  <c:v>0</c:v>
                </c:pt>
                <c:pt idx="1">
                  <c:v>10</c:v>
                </c:pt>
                <c:pt idx="2">
                  <c:v>11</c:v>
                </c:pt>
                <c:pt idx="3">
                  <c:v>56.62</c:v>
                </c:pt>
                <c:pt idx="4">
                  <c:v>102.24</c:v>
                </c:pt>
                <c:pt idx="5">
                  <c:v>147.87</c:v>
                </c:pt>
                <c:pt idx="6">
                  <c:v>193.49</c:v>
                </c:pt>
                <c:pt idx="7">
                  <c:v>239.11</c:v>
                </c:pt>
                <c:pt idx="8">
                  <c:v>284.73</c:v>
                </c:pt>
                <c:pt idx="9">
                  <c:v>330.36</c:v>
                </c:pt>
                <c:pt idx="10">
                  <c:v>375.98</c:v>
                </c:pt>
                <c:pt idx="11">
                  <c:v>421.6</c:v>
                </c:pt>
                <c:pt idx="12">
                  <c:v>467.22</c:v>
                </c:pt>
                <c:pt idx="13">
                  <c:v>512.85</c:v>
                </c:pt>
                <c:pt idx="14">
                  <c:v>558.47</c:v>
                </c:pt>
                <c:pt idx="15">
                  <c:v>604.09</c:v>
                </c:pt>
                <c:pt idx="16">
                  <c:v>649.71</c:v>
                </c:pt>
                <c:pt idx="17">
                  <c:v>695.34</c:v>
                </c:pt>
                <c:pt idx="18">
                  <c:v>740.96</c:v>
                </c:pt>
                <c:pt idx="19">
                  <c:v>786.58</c:v>
                </c:pt>
                <c:pt idx="20">
                  <c:v>832.2</c:v>
                </c:pt>
                <c:pt idx="21">
                  <c:v>877.83</c:v>
                </c:pt>
                <c:pt idx="22">
                  <c:v>923.45</c:v>
                </c:pt>
                <c:pt idx="23">
                  <c:v>969.07</c:v>
                </c:pt>
                <c:pt idx="24">
                  <c:v>1014.69</c:v>
                </c:pt>
                <c:pt idx="25">
                  <c:v>1060.32</c:v>
                </c:pt>
                <c:pt idx="26">
                  <c:v>1105.94</c:v>
                </c:pt>
                <c:pt idx="27">
                  <c:v>1151.56</c:v>
                </c:pt>
                <c:pt idx="28">
                  <c:v>1197.18</c:v>
                </c:pt>
                <c:pt idx="29">
                  <c:v>1242.81</c:v>
                </c:pt>
                <c:pt idx="30">
                  <c:v>1288.43</c:v>
                </c:pt>
                <c:pt idx="31">
                  <c:v>1334.05</c:v>
                </c:pt>
                <c:pt idx="32">
                  <c:v>1379.67</c:v>
                </c:pt>
                <c:pt idx="33">
                  <c:v>1425.3</c:v>
                </c:pt>
                <c:pt idx="34">
                  <c:v>1470.92</c:v>
                </c:pt>
                <c:pt idx="35">
                  <c:v>1516.54</c:v>
                </c:pt>
                <c:pt idx="36">
                  <c:v>1562.16</c:v>
                </c:pt>
                <c:pt idx="37">
                  <c:v>1607.79</c:v>
                </c:pt>
                <c:pt idx="38">
                  <c:v>1653.41</c:v>
                </c:pt>
                <c:pt idx="39">
                  <c:v>1699.03</c:v>
                </c:pt>
                <c:pt idx="40">
                  <c:v>1744.65</c:v>
                </c:pt>
                <c:pt idx="41">
                  <c:v>1790.28</c:v>
                </c:pt>
                <c:pt idx="42">
                  <c:v>1835.9</c:v>
                </c:pt>
                <c:pt idx="43">
                  <c:v>1881.52</c:v>
                </c:pt>
                <c:pt idx="44">
                  <c:v>1927.14</c:v>
                </c:pt>
                <c:pt idx="45">
                  <c:v>1972.77</c:v>
                </c:pt>
                <c:pt idx="46">
                  <c:v>2018.39</c:v>
                </c:pt>
                <c:pt idx="47">
                  <c:v>2064.0100000000002</c:v>
                </c:pt>
                <c:pt idx="48">
                  <c:v>2109.63</c:v>
                </c:pt>
                <c:pt idx="49">
                  <c:v>2155.2600000000002</c:v>
                </c:pt>
                <c:pt idx="50">
                  <c:v>2200.88</c:v>
                </c:pt>
                <c:pt idx="51">
                  <c:v>2246.5</c:v>
                </c:pt>
                <c:pt idx="52">
                  <c:v>2292.12</c:v>
                </c:pt>
                <c:pt idx="53">
                  <c:v>2337.7399999999998</c:v>
                </c:pt>
                <c:pt idx="54">
                  <c:v>2383.37</c:v>
                </c:pt>
                <c:pt idx="55">
                  <c:v>2428.9899999999998</c:v>
                </c:pt>
                <c:pt idx="56">
                  <c:v>2474.61</c:v>
                </c:pt>
                <c:pt idx="57">
                  <c:v>2520.23</c:v>
                </c:pt>
                <c:pt idx="58">
                  <c:v>2565.86</c:v>
                </c:pt>
                <c:pt idx="59">
                  <c:v>2611.48</c:v>
                </c:pt>
                <c:pt idx="60">
                  <c:v>2657.1</c:v>
                </c:pt>
                <c:pt idx="61">
                  <c:v>2702.72</c:v>
                </c:pt>
                <c:pt idx="62">
                  <c:v>2748.35</c:v>
                </c:pt>
                <c:pt idx="63">
                  <c:v>2793.97</c:v>
                </c:pt>
                <c:pt idx="64">
                  <c:v>2839.59</c:v>
                </c:pt>
                <c:pt idx="65">
                  <c:v>2885.21</c:v>
                </c:pt>
                <c:pt idx="66">
                  <c:v>2930.84</c:v>
                </c:pt>
                <c:pt idx="67">
                  <c:v>2976.46</c:v>
                </c:pt>
                <c:pt idx="68">
                  <c:v>3022.08</c:v>
                </c:pt>
                <c:pt idx="69">
                  <c:v>3067.7</c:v>
                </c:pt>
                <c:pt idx="70">
                  <c:v>3113.33</c:v>
                </c:pt>
                <c:pt idx="71">
                  <c:v>3158.95</c:v>
                </c:pt>
                <c:pt idx="72">
                  <c:v>3204.57</c:v>
                </c:pt>
                <c:pt idx="73">
                  <c:v>3250.19</c:v>
                </c:pt>
                <c:pt idx="74">
                  <c:v>3295.82</c:v>
                </c:pt>
                <c:pt idx="75">
                  <c:v>3341.44</c:v>
                </c:pt>
                <c:pt idx="76">
                  <c:v>3387.06</c:v>
                </c:pt>
                <c:pt idx="77">
                  <c:v>3432.68</c:v>
                </c:pt>
                <c:pt idx="78">
                  <c:v>3478.31</c:v>
                </c:pt>
                <c:pt idx="79">
                  <c:v>3523.93</c:v>
                </c:pt>
                <c:pt idx="80">
                  <c:v>3569.55</c:v>
                </c:pt>
                <c:pt idx="81">
                  <c:v>3615.17</c:v>
                </c:pt>
                <c:pt idx="82">
                  <c:v>3660.8</c:v>
                </c:pt>
                <c:pt idx="83">
                  <c:v>3706.42</c:v>
                </c:pt>
                <c:pt idx="84">
                  <c:v>3752.04</c:v>
                </c:pt>
                <c:pt idx="85">
                  <c:v>3797.66</c:v>
                </c:pt>
                <c:pt idx="86">
                  <c:v>3843.29</c:v>
                </c:pt>
                <c:pt idx="87">
                  <c:v>3888.91</c:v>
                </c:pt>
                <c:pt idx="88">
                  <c:v>3934.53</c:v>
                </c:pt>
                <c:pt idx="89">
                  <c:v>3980.15</c:v>
                </c:pt>
                <c:pt idx="90">
                  <c:v>4025.78</c:v>
                </c:pt>
                <c:pt idx="91">
                  <c:v>4071.4</c:v>
                </c:pt>
                <c:pt idx="92">
                  <c:v>4117.0200000000004</c:v>
                </c:pt>
                <c:pt idx="93">
                  <c:v>4162.6400000000003</c:v>
                </c:pt>
                <c:pt idx="94">
                  <c:v>4208.2700000000004</c:v>
                </c:pt>
                <c:pt idx="95">
                  <c:v>4253.8900000000003</c:v>
                </c:pt>
                <c:pt idx="96">
                  <c:v>4299.51</c:v>
                </c:pt>
                <c:pt idx="97">
                  <c:v>4345.13</c:v>
                </c:pt>
                <c:pt idx="98">
                  <c:v>4390.76</c:v>
                </c:pt>
                <c:pt idx="99">
                  <c:v>4436.38</c:v>
                </c:pt>
                <c:pt idx="100">
                  <c:v>4482</c:v>
                </c:pt>
              </c:numCache>
            </c:numRef>
          </c:xVal>
          <c:yVal>
            <c:numRef>
              <c:f>'May 24 - HE 14'!$D$3:$D$103</c:f>
              <c:numCache>
                <c:formatCode>_(* #,##0_);_(* \(#,##0\);_(* "-"??_);_(@_)</c:formatCode>
                <c:ptCount val="101"/>
                <c:pt idx="0">
                  <c:v>5000</c:v>
                </c:pt>
                <c:pt idx="1">
                  <c:v>5000</c:v>
                </c:pt>
                <c:pt idx="2">
                  <c:v>3512.19</c:v>
                </c:pt>
                <c:pt idx="3">
                  <c:v>3361.13</c:v>
                </c:pt>
                <c:pt idx="4">
                  <c:v>3200.55</c:v>
                </c:pt>
                <c:pt idx="5">
                  <c:v>3033.09</c:v>
                </c:pt>
                <c:pt idx="6">
                  <c:v>2860.23</c:v>
                </c:pt>
                <c:pt idx="7">
                  <c:v>2683.21</c:v>
                </c:pt>
                <c:pt idx="8">
                  <c:v>2503.0500000000002</c:v>
                </c:pt>
                <c:pt idx="9">
                  <c:v>2321.9</c:v>
                </c:pt>
                <c:pt idx="10">
                  <c:v>2141.23</c:v>
                </c:pt>
                <c:pt idx="11">
                  <c:v>1963.63</c:v>
                </c:pt>
                <c:pt idx="12">
                  <c:v>1787.85</c:v>
                </c:pt>
                <c:pt idx="13">
                  <c:v>1618.2</c:v>
                </c:pt>
                <c:pt idx="14">
                  <c:v>1455.73</c:v>
                </c:pt>
                <c:pt idx="15">
                  <c:v>1299.6500000000001</c:v>
                </c:pt>
                <c:pt idx="16">
                  <c:v>1152.92</c:v>
                </c:pt>
                <c:pt idx="17">
                  <c:v>1016.05</c:v>
                </c:pt>
                <c:pt idx="18">
                  <c:v>888.37</c:v>
                </c:pt>
                <c:pt idx="19">
                  <c:v>771.12</c:v>
                </c:pt>
                <c:pt idx="20">
                  <c:v>665.33</c:v>
                </c:pt>
                <c:pt idx="21">
                  <c:v>568.4</c:v>
                </c:pt>
                <c:pt idx="22">
                  <c:v>483.06</c:v>
                </c:pt>
                <c:pt idx="23">
                  <c:v>407.51</c:v>
                </c:pt>
                <c:pt idx="24">
                  <c:v>340.33</c:v>
                </c:pt>
                <c:pt idx="25">
                  <c:v>282.61</c:v>
                </c:pt>
                <c:pt idx="26">
                  <c:v>232.99</c:v>
                </c:pt>
                <c:pt idx="27">
                  <c:v>191.09</c:v>
                </c:pt>
                <c:pt idx="28">
                  <c:v>155.56</c:v>
                </c:pt>
                <c:pt idx="29">
                  <c:v>125.77</c:v>
                </c:pt>
                <c:pt idx="30">
                  <c:v>100.83</c:v>
                </c:pt>
                <c:pt idx="31">
                  <c:v>83.26</c:v>
                </c:pt>
                <c:pt idx="32">
                  <c:v>68.599999999999994</c:v>
                </c:pt>
                <c:pt idx="33">
                  <c:v>56.23</c:v>
                </c:pt>
                <c:pt idx="34">
                  <c:v>45.84</c:v>
                </c:pt>
                <c:pt idx="35">
                  <c:v>37.159999999999997</c:v>
                </c:pt>
                <c:pt idx="36">
                  <c:v>29.97</c:v>
                </c:pt>
                <c:pt idx="37">
                  <c:v>24.04</c:v>
                </c:pt>
                <c:pt idx="38">
                  <c:v>19.170000000000002</c:v>
                </c:pt>
                <c:pt idx="39">
                  <c:v>15.21</c:v>
                </c:pt>
                <c:pt idx="40">
                  <c:v>12</c:v>
                </c:pt>
                <c:pt idx="41">
                  <c:v>9.42</c:v>
                </c:pt>
                <c:pt idx="42">
                  <c:v>7.35</c:v>
                </c:pt>
                <c:pt idx="43">
                  <c:v>5.7</c:v>
                </c:pt>
                <c:pt idx="44">
                  <c:v>4.4000000000000004</c:v>
                </c:pt>
                <c:pt idx="45">
                  <c:v>3.38</c:v>
                </c:pt>
                <c:pt idx="46">
                  <c:v>2.58</c:v>
                </c:pt>
                <c:pt idx="47">
                  <c:v>1.99</c:v>
                </c:pt>
                <c:pt idx="48">
                  <c:v>1.73</c:v>
                </c:pt>
                <c:pt idx="49">
                  <c:v>1.5</c:v>
                </c:pt>
                <c:pt idx="50">
                  <c:v>1.3</c:v>
                </c:pt>
                <c:pt idx="51">
                  <c:v>1.1299999999999999</c:v>
                </c:pt>
                <c:pt idx="52">
                  <c:v>0.98</c:v>
                </c:pt>
                <c:pt idx="53">
                  <c:v>0.84</c:v>
                </c:pt>
                <c:pt idx="54">
                  <c:v>0.73</c:v>
                </c:pt>
                <c:pt idx="55">
                  <c:v>0.62</c:v>
                </c:pt>
                <c:pt idx="56">
                  <c:v>0.54</c:v>
                </c:pt>
                <c:pt idx="57">
                  <c:v>0.46</c:v>
                </c:pt>
                <c:pt idx="58">
                  <c:v>0.4</c:v>
                </c:pt>
                <c:pt idx="59">
                  <c:v>0.34</c:v>
                </c:pt>
                <c:pt idx="60">
                  <c:v>0.28999999999999998</c:v>
                </c:pt>
                <c:pt idx="61">
                  <c:v>0.25</c:v>
                </c:pt>
                <c:pt idx="62">
                  <c:v>0.21</c:v>
                </c:pt>
                <c:pt idx="63">
                  <c:v>0.18</c:v>
                </c:pt>
                <c:pt idx="64">
                  <c:v>0.15</c:v>
                </c:pt>
                <c:pt idx="65">
                  <c:v>0.13</c:v>
                </c:pt>
                <c:pt idx="66">
                  <c:v>0.11</c:v>
                </c:pt>
                <c:pt idx="67">
                  <c:v>0.09</c:v>
                </c:pt>
                <c:pt idx="68">
                  <c:v>0.08</c:v>
                </c:pt>
                <c:pt idx="69">
                  <c:v>7.0000000000000007E-2</c:v>
                </c:pt>
                <c:pt idx="70">
                  <c:v>0.06</c:v>
                </c:pt>
                <c:pt idx="71">
                  <c:v>0.05</c:v>
                </c:pt>
                <c:pt idx="72">
                  <c:v>0.04</c:v>
                </c:pt>
                <c:pt idx="73">
                  <c:v>0.03</c:v>
                </c:pt>
                <c:pt idx="74">
                  <c:v>0.03</c:v>
                </c:pt>
                <c:pt idx="75">
                  <c:v>0.02</c:v>
                </c:pt>
                <c:pt idx="76">
                  <c:v>0.02</c:v>
                </c:pt>
                <c:pt idx="77">
                  <c:v>0.02</c:v>
                </c:pt>
                <c:pt idx="78">
                  <c:v>0.01</c:v>
                </c:pt>
                <c:pt idx="79">
                  <c:v>0.01</c:v>
                </c:pt>
                <c:pt idx="80">
                  <c:v>0.01</c:v>
                </c:pt>
                <c:pt idx="81">
                  <c:v>0.01</c:v>
                </c:pt>
                <c:pt idx="82">
                  <c:v>0.01</c:v>
                </c:pt>
                <c:pt idx="83">
                  <c:v>0.01</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yVal>
          <c:smooth val="0"/>
          <c:extLst>
            <c:ext xmlns:c16="http://schemas.microsoft.com/office/drawing/2014/chart" uri="{C3380CC4-5D6E-409C-BE32-E72D297353CC}">
              <c16:uniqueId val="{00000001-B132-49F7-A58D-2E68DD016248}"/>
            </c:ext>
          </c:extLst>
        </c:ser>
        <c:ser>
          <c:idx val="2"/>
          <c:order val="2"/>
          <c:tx>
            <c:strRef>
              <c:f>'May 24 - HE 14'!$E$1</c:f>
              <c:strCache>
                <c:ptCount val="1"/>
                <c:pt idx="0">
                  <c:v> ECRS - w/ Floor </c:v>
                </c:pt>
              </c:strCache>
            </c:strRef>
          </c:tx>
          <c:spPr>
            <a:ln w="19050" cap="rnd">
              <a:solidFill>
                <a:schemeClr val="accent1"/>
              </a:solidFill>
              <a:prstDash val="sysDash"/>
              <a:round/>
            </a:ln>
            <a:effectLst/>
          </c:spPr>
          <c:marker>
            <c:symbol val="none"/>
          </c:marker>
          <c:xVal>
            <c:numRef>
              <c:f>'May 24 - HE 14'!$E$3:$E$103</c:f>
              <c:numCache>
                <c:formatCode>_(* #,##0_);_(* \(#,##0\);_(* "-"??_);_(@_)</c:formatCode>
                <c:ptCount val="101"/>
                <c:pt idx="0">
                  <c:v>0</c:v>
                </c:pt>
                <c:pt idx="1">
                  <c:v>466</c:v>
                </c:pt>
                <c:pt idx="2">
                  <c:v>467</c:v>
                </c:pt>
                <c:pt idx="3">
                  <c:v>487.89</c:v>
                </c:pt>
                <c:pt idx="4">
                  <c:v>508.78</c:v>
                </c:pt>
                <c:pt idx="5">
                  <c:v>529.66</c:v>
                </c:pt>
                <c:pt idx="6">
                  <c:v>550.54999999999995</c:v>
                </c:pt>
                <c:pt idx="7">
                  <c:v>571.44000000000005</c:v>
                </c:pt>
                <c:pt idx="8">
                  <c:v>592.33000000000004</c:v>
                </c:pt>
                <c:pt idx="9">
                  <c:v>613.21</c:v>
                </c:pt>
                <c:pt idx="10">
                  <c:v>634.1</c:v>
                </c:pt>
                <c:pt idx="11">
                  <c:v>654.99</c:v>
                </c:pt>
                <c:pt idx="12">
                  <c:v>675.88</c:v>
                </c:pt>
                <c:pt idx="13">
                  <c:v>696.77</c:v>
                </c:pt>
                <c:pt idx="14">
                  <c:v>717.65</c:v>
                </c:pt>
                <c:pt idx="15">
                  <c:v>738.54</c:v>
                </c:pt>
                <c:pt idx="16">
                  <c:v>759.43</c:v>
                </c:pt>
                <c:pt idx="17">
                  <c:v>780.32</c:v>
                </c:pt>
                <c:pt idx="18">
                  <c:v>801.2</c:v>
                </c:pt>
                <c:pt idx="19">
                  <c:v>822.09</c:v>
                </c:pt>
                <c:pt idx="20">
                  <c:v>842.98</c:v>
                </c:pt>
                <c:pt idx="21">
                  <c:v>863.87</c:v>
                </c:pt>
                <c:pt idx="22">
                  <c:v>884.76</c:v>
                </c:pt>
                <c:pt idx="23">
                  <c:v>905.64</c:v>
                </c:pt>
                <c:pt idx="24">
                  <c:v>926.53</c:v>
                </c:pt>
                <c:pt idx="25">
                  <c:v>947.42</c:v>
                </c:pt>
                <c:pt idx="26">
                  <c:v>968.31</c:v>
                </c:pt>
                <c:pt idx="27">
                  <c:v>989.19</c:v>
                </c:pt>
                <c:pt idx="28">
                  <c:v>1010.08</c:v>
                </c:pt>
                <c:pt idx="29">
                  <c:v>1030.97</c:v>
                </c:pt>
                <c:pt idx="30">
                  <c:v>1051.8599999999999</c:v>
                </c:pt>
                <c:pt idx="31">
                  <c:v>1072.74</c:v>
                </c:pt>
                <c:pt idx="32">
                  <c:v>1093.6300000000001</c:v>
                </c:pt>
                <c:pt idx="33">
                  <c:v>1114.52</c:v>
                </c:pt>
                <c:pt idx="34">
                  <c:v>1135.4100000000001</c:v>
                </c:pt>
                <c:pt idx="35">
                  <c:v>1156.3</c:v>
                </c:pt>
                <c:pt idx="36">
                  <c:v>1177.18</c:v>
                </c:pt>
                <c:pt idx="37">
                  <c:v>1198.07</c:v>
                </c:pt>
                <c:pt idx="38">
                  <c:v>1218.96</c:v>
                </c:pt>
                <c:pt idx="39">
                  <c:v>1239.8499999999999</c:v>
                </c:pt>
                <c:pt idx="40">
                  <c:v>1260.73</c:v>
                </c:pt>
                <c:pt idx="41">
                  <c:v>1281.6199999999999</c:v>
                </c:pt>
                <c:pt idx="42">
                  <c:v>1302.51</c:v>
                </c:pt>
                <c:pt idx="43">
                  <c:v>1323.4</c:v>
                </c:pt>
                <c:pt idx="44">
                  <c:v>1344.29</c:v>
                </c:pt>
                <c:pt idx="45">
                  <c:v>1365.17</c:v>
                </c:pt>
                <c:pt idx="46">
                  <c:v>1386.06</c:v>
                </c:pt>
                <c:pt idx="47">
                  <c:v>1406.95</c:v>
                </c:pt>
                <c:pt idx="48">
                  <c:v>1427.84</c:v>
                </c:pt>
                <c:pt idx="49">
                  <c:v>1448.72</c:v>
                </c:pt>
                <c:pt idx="50">
                  <c:v>1469.61</c:v>
                </c:pt>
                <c:pt idx="51">
                  <c:v>1490.5</c:v>
                </c:pt>
                <c:pt idx="52">
                  <c:v>1511.39</c:v>
                </c:pt>
                <c:pt idx="53">
                  <c:v>1532.28</c:v>
                </c:pt>
                <c:pt idx="54">
                  <c:v>1553.16</c:v>
                </c:pt>
                <c:pt idx="55">
                  <c:v>1574.05</c:v>
                </c:pt>
                <c:pt idx="56">
                  <c:v>1594.94</c:v>
                </c:pt>
                <c:pt idx="57">
                  <c:v>1615.83</c:v>
                </c:pt>
                <c:pt idx="58">
                  <c:v>1636.71</c:v>
                </c:pt>
                <c:pt idx="59">
                  <c:v>1657.6</c:v>
                </c:pt>
                <c:pt idx="60">
                  <c:v>1678.49</c:v>
                </c:pt>
                <c:pt idx="61">
                  <c:v>1699.38</c:v>
                </c:pt>
                <c:pt idx="62">
                  <c:v>1720.27</c:v>
                </c:pt>
                <c:pt idx="63">
                  <c:v>1741.15</c:v>
                </c:pt>
                <c:pt idx="64">
                  <c:v>1762.04</c:v>
                </c:pt>
                <c:pt idx="65">
                  <c:v>1782.93</c:v>
                </c:pt>
                <c:pt idx="66">
                  <c:v>1803.82</c:v>
                </c:pt>
                <c:pt idx="67">
                  <c:v>1824.7</c:v>
                </c:pt>
                <c:pt idx="68">
                  <c:v>1845.59</c:v>
                </c:pt>
                <c:pt idx="69">
                  <c:v>1866.48</c:v>
                </c:pt>
                <c:pt idx="70">
                  <c:v>1887.37</c:v>
                </c:pt>
                <c:pt idx="71">
                  <c:v>1908.26</c:v>
                </c:pt>
                <c:pt idx="72">
                  <c:v>1929.14</c:v>
                </c:pt>
                <c:pt idx="73">
                  <c:v>1950.03</c:v>
                </c:pt>
                <c:pt idx="74">
                  <c:v>1970.92</c:v>
                </c:pt>
                <c:pt idx="75">
                  <c:v>1991.81</c:v>
                </c:pt>
                <c:pt idx="76">
                  <c:v>2012.69</c:v>
                </c:pt>
                <c:pt idx="77">
                  <c:v>2033.58</c:v>
                </c:pt>
                <c:pt idx="78">
                  <c:v>2054.4699999999998</c:v>
                </c:pt>
                <c:pt idx="79">
                  <c:v>2075.36</c:v>
                </c:pt>
                <c:pt idx="80">
                  <c:v>2096.2399999999998</c:v>
                </c:pt>
                <c:pt idx="81">
                  <c:v>2117.13</c:v>
                </c:pt>
                <c:pt idx="82">
                  <c:v>2138.02</c:v>
                </c:pt>
                <c:pt idx="83">
                  <c:v>2158.91</c:v>
                </c:pt>
                <c:pt idx="84">
                  <c:v>2179.8000000000002</c:v>
                </c:pt>
                <c:pt idx="85">
                  <c:v>2200.6799999999998</c:v>
                </c:pt>
                <c:pt idx="86">
                  <c:v>2221.5700000000002</c:v>
                </c:pt>
                <c:pt idx="87">
                  <c:v>2242.46</c:v>
                </c:pt>
                <c:pt idx="88">
                  <c:v>2263.35</c:v>
                </c:pt>
                <c:pt idx="89">
                  <c:v>2284.23</c:v>
                </c:pt>
                <c:pt idx="90">
                  <c:v>2305.12</c:v>
                </c:pt>
                <c:pt idx="91">
                  <c:v>2326.0100000000002</c:v>
                </c:pt>
                <c:pt idx="92">
                  <c:v>2346.9</c:v>
                </c:pt>
                <c:pt idx="93">
                  <c:v>2367.79</c:v>
                </c:pt>
                <c:pt idx="94">
                  <c:v>2388.67</c:v>
                </c:pt>
                <c:pt idx="95">
                  <c:v>2409.56</c:v>
                </c:pt>
                <c:pt idx="96">
                  <c:v>2430.4499999999998</c:v>
                </c:pt>
                <c:pt idx="97">
                  <c:v>2451.34</c:v>
                </c:pt>
                <c:pt idx="98">
                  <c:v>2472.2199999999998</c:v>
                </c:pt>
                <c:pt idx="99">
                  <c:v>2493.11</c:v>
                </c:pt>
                <c:pt idx="100">
                  <c:v>2514</c:v>
                </c:pt>
              </c:numCache>
            </c:numRef>
          </c:xVal>
          <c:yVal>
            <c:numRef>
              <c:f>'May 24 - HE 14'!$F$3:$F$103</c:f>
              <c:numCache>
                <c:formatCode>_(* #,##0_);_(* \(#,##0\);_(* "-"??_);_(@_)</c:formatCode>
                <c:ptCount val="101"/>
                <c:pt idx="0">
                  <c:v>5050</c:v>
                </c:pt>
                <c:pt idx="1">
                  <c:v>5050</c:v>
                </c:pt>
                <c:pt idx="2">
                  <c:v>3513.5</c:v>
                </c:pt>
                <c:pt idx="3">
                  <c:v>3445.07</c:v>
                </c:pt>
                <c:pt idx="4">
                  <c:v>3374.81</c:v>
                </c:pt>
                <c:pt idx="5">
                  <c:v>3303.77</c:v>
                </c:pt>
                <c:pt idx="6">
                  <c:v>3230.02</c:v>
                </c:pt>
                <c:pt idx="7">
                  <c:v>3154.74</c:v>
                </c:pt>
                <c:pt idx="8">
                  <c:v>3078.05</c:v>
                </c:pt>
                <c:pt idx="9">
                  <c:v>3000.07</c:v>
                </c:pt>
                <c:pt idx="10">
                  <c:v>2920.93</c:v>
                </c:pt>
                <c:pt idx="11">
                  <c:v>2842.33</c:v>
                </c:pt>
                <c:pt idx="12">
                  <c:v>2761.31</c:v>
                </c:pt>
                <c:pt idx="13">
                  <c:v>2679.55</c:v>
                </c:pt>
                <c:pt idx="14">
                  <c:v>2597.2199999999998</c:v>
                </c:pt>
                <c:pt idx="15">
                  <c:v>2514.46</c:v>
                </c:pt>
                <c:pt idx="16">
                  <c:v>2431.4299999999998</c:v>
                </c:pt>
                <c:pt idx="17">
                  <c:v>2348.88</c:v>
                </c:pt>
                <c:pt idx="18">
                  <c:v>2264.88</c:v>
                </c:pt>
                <c:pt idx="19">
                  <c:v>2182.1799999999998</c:v>
                </c:pt>
                <c:pt idx="20">
                  <c:v>2099.8200000000002</c:v>
                </c:pt>
                <c:pt idx="21">
                  <c:v>2017.84</c:v>
                </c:pt>
                <c:pt idx="22">
                  <c:v>1936.54</c:v>
                </c:pt>
                <c:pt idx="23">
                  <c:v>1856.62</c:v>
                </c:pt>
                <c:pt idx="24">
                  <c:v>1777.29</c:v>
                </c:pt>
                <c:pt idx="25">
                  <c:v>1699.06</c:v>
                </c:pt>
                <c:pt idx="26">
                  <c:v>1622.07</c:v>
                </c:pt>
                <c:pt idx="27">
                  <c:v>1546.72</c:v>
                </c:pt>
                <c:pt idx="28">
                  <c:v>1472.42</c:v>
                </c:pt>
                <c:pt idx="29">
                  <c:v>1399.75</c:v>
                </c:pt>
                <c:pt idx="30">
                  <c:v>1328.89</c:v>
                </c:pt>
                <c:pt idx="31">
                  <c:v>1259.82</c:v>
                </c:pt>
                <c:pt idx="32">
                  <c:v>1192.6199999999999</c:v>
                </c:pt>
                <c:pt idx="33">
                  <c:v>1127.3699999999999</c:v>
                </c:pt>
                <c:pt idx="34">
                  <c:v>1063.4100000000001</c:v>
                </c:pt>
                <c:pt idx="35">
                  <c:v>1002.13</c:v>
                </c:pt>
                <c:pt idx="36">
                  <c:v>942.97</c:v>
                </c:pt>
                <c:pt idx="37">
                  <c:v>885.96</c:v>
                </c:pt>
                <c:pt idx="38">
                  <c:v>831.19</c:v>
                </c:pt>
                <c:pt idx="39">
                  <c:v>778.68</c:v>
                </c:pt>
                <c:pt idx="40">
                  <c:v>729.07</c:v>
                </c:pt>
                <c:pt idx="41">
                  <c:v>680.83</c:v>
                </c:pt>
                <c:pt idx="42">
                  <c:v>634.79999999999995</c:v>
                </c:pt>
                <c:pt idx="43">
                  <c:v>590.95000000000005</c:v>
                </c:pt>
                <c:pt idx="44">
                  <c:v>549.27</c:v>
                </c:pt>
                <c:pt idx="45">
                  <c:v>509.71</c:v>
                </c:pt>
                <c:pt idx="46">
                  <c:v>472.92</c:v>
                </c:pt>
                <c:pt idx="47">
                  <c:v>437.52</c:v>
                </c:pt>
                <c:pt idx="48">
                  <c:v>404.08</c:v>
                </c:pt>
                <c:pt idx="49">
                  <c:v>372.17</c:v>
                </c:pt>
                <c:pt idx="50">
                  <c:v>342.45</c:v>
                </c:pt>
                <c:pt idx="51">
                  <c:v>314.74</c:v>
                </c:pt>
                <c:pt idx="52">
                  <c:v>289.08</c:v>
                </c:pt>
                <c:pt idx="53">
                  <c:v>264.87</c:v>
                </c:pt>
                <c:pt idx="54">
                  <c:v>242.29</c:v>
                </c:pt>
                <c:pt idx="55">
                  <c:v>221.66</c:v>
                </c:pt>
                <c:pt idx="56">
                  <c:v>202.44</c:v>
                </c:pt>
                <c:pt idx="57">
                  <c:v>184.57</c:v>
                </c:pt>
                <c:pt idx="58">
                  <c:v>168.1</c:v>
                </c:pt>
                <c:pt idx="59">
                  <c:v>152.80000000000001</c:v>
                </c:pt>
                <c:pt idx="60">
                  <c:v>138.66999999999999</c:v>
                </c:pt>
                <c:pt idx="61">
                  <c:v>125.65</c:v>
                </c:pt>
                <c:pt idx="62">
                  <c:v>113.72</c:v>
                </c:pt>
                <c:pt idx="63">
                  <c:v>102.68</c:v>
                </c:pt>
                <c:pt idx="64">
                  <c:v>93.71</c:v>
                </c:pt>
                <c:pt idx="65">
                  <c:v>85.95</c:v>
                </c:pt>
                <c:pt idx="66">
                  <c:v>78.739999999999995</c:v>
                </c:pt>
                <c:pt idx="67">
                  <c:v>72.06</c:v>
                </c:pt>
                <c:pt idx="68">
                  <c:v>65.87</c:v>
                </c:pt>
                <c:pt idx="69">
                  <c:v>60.15</c:v>
                </c:pt>
                <c:pt idx="70">
                  <c:v>54.86</c:v>
                </c:pt>
                <c:pt idx="71">
                  <c:v>49.98</c:v>
                </c:pt>
                <c:pt idx="72">
                  <c:v>45.48</c:v>
                </c:pt>
                <c:pt idx="73">
                  <c:v>41.34</c:v>
                </c:pt>
                <c:pt idx="74">
                  <c:v>37.53</c:v>
                </c:pt>
                <c:pt idx="75">
                  <c:v>34.04</c:v>
                </c:pt>
                <c:pt idx="76">
                  <c:v>30.84</c:v>
                </c:pt>
                <c:pt idx="77">
                  <c:v>27.9</c:v>
                </c:pt>
                <c:pt idx="78">
                  <c:v>25.22</c:v>
                </c:pt>
                <c:pt idx="79">
                  <c:v>22.77</c:v>
                </c:pt>
                <c:pt idx="80">
                  <c:v>20.53</c:v>
                </c:pt>
                <c:pt idx="81">
                  <c:v>18.489999999999998</c:v>
                </c:pt>
                <c:pt idx="82">
                  <c:v>16.63</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pt idx="100">
                  <c:v>15</c:v>
                </c:pt>
              </c:numCache>
            </c:numRef>
          </c:yVal>
          <c:smooth val="0"/>
          <c:extLst>
            <c:ext xmlns:c16="http://schemas.microsoft.com/office/drawing/2014/chart" uri="{C3380CC4-5D6E-409C-BE32-E72D297353CC}">
              <c16:uniqueId val="{00000002-B132-49F7-A58D-2E68DD016248}"/>
            </c:ext>
          </c:extLst>
        </c:ser>
        <c:ser>
          <c:idx val="3"/>
          <c:order val="3"/>
          <c:tx>
            <c:strRef>
              <c:f>'May 24 - HE 14'!$G$1</c:f>
              <c:strCache>
                <c:ptCount val="1"/>
                <c:pt idx="0">
                  <c:v> Non-Spin - w/ Floor </c:v>
                </c:pt>
              </c:strCache>
            </c:strRef>
          </c:tx>
          <c:spPr>
            <a:ln w="19050" cap="rnd">
              <a:solidFill>
                <a:schemeClr val="tx2"/>
              </a:solidFill>
              <a:prstDash val="sysDash"/>
              <a:round/>
            </a:ln>
            <a:effectLst/>
          </c:spPr>
          <c:marker>
            <c:symbol val="none"/>
          </c:marker>
          <c:xVal>
            <c:numRef>
              <c:f>'May 24 - HE 14'!$G$3:$G$103</c:f>
              <c:numCache>
                <c:formatCode>_(* #,##0_);_(* \(#,##0\);_(* "-"??_);_(@_)</c:formatCode>
                <c:ptCount val="101"/>
                <c:pt idx="0">
                  <c:v>0</c:v>
                </c:pt>
                <c:pt idx="1">
                  <c:v>10</c:v>
                </c:pt>
                <c:pt idx="2">
                  <c:v>11</c:v>
                </c:pt>
                <c:pt idx="3">
                  <c:v>56.62</c:v>
                </c:pt>
                <c:pt idx="4">
                  <c:v>102.24</c:v>
                </c:pt>
                <c:pt idx="5">
                  <c:v>147.87</c:v>
                </c:pt>
                <c:pt idx="6">
                  <c:v>193.49</c:v>
                </c:pt>
                <c:pt idx="7">
                  <c:v>239.11</c:v>
                </c:pt>
                <c:pt idx="8">
                  <c:v>284.73</c:v>
                </c:pt>
                <c:pt idx="9">
                  <c:v>330.36</c:v>
                </c:pt>
                <c:pt idx="10">
                  <c:v>375.98</c:v>
                </c:pt>
                <c:pt idx="11">
                  <c:v>421.6</c:v>
                </c:pt>
                <c:pt idx="12">
                  <c:v>467.22</c:v>
                </c:pt>
                <c:pt idx="13">
                  <c:v>512.85</c:v>
                </c:pt>
                <c:pt idx="14">
                  <c:v>558.47</c:v>
                </c:pt>
                <c:pt idx="15">
                  <c:v>604.09</c:v>
                </c:pt>
                <c:pt idx="16">
                  <c:v>649.71</c:v>
                </c:pt>
                <c:pt idx="17">
                  <c:v>695.34</c:v>
                </c:pt>
                <c:pt idx="18">
                  <c:v>740.96</c:v>
                </c:pt>
                <c:pt idx="19">
                  <c:v>786.58</c:v>
                </c:pt>
                <c:pt idx="20">
                  <c:v>832.2</c:v>
                </c:pt>
                <c:pt idx="21">
                  <c:v>877.83</c:v>
                </c:pt>
                <c:pt idx="22">
                  <c:v>923.45</c:v>
                </c:pt>
                <c:pt idx="23">
                  <c:v>969.07</c:v>
                </c:pt>
                <c:pt idx="24">
                  <c:v>1014.69</c:v>
                </c:pt>
                <c:pt idx="25">
                  <c:v>1060.32</c:v>
                </c:pt>
                <c:pt idx="26">
                  <c:v>1105.94</c:v>
                </c:pt>
                <c:pt idx="27">
                  <c:v>1151.56</c:v>
                </c:pt>
                <c:pt idx="28">
                  <c:v>1197.18</c:v>
                </c:pt>
                <c:pt idx="29">
                  <c:v>1242.81</c:v>
                </c:pt>
                <c:pt idx="30">
                  <c:v>1288.43</c:v>
                </c:pt>
                <c:pt idx="31">
                  <c:v>1334.05</c:v>
                </c:pt>
                <c:pt idx="32">
                  <c:v>1379.67</c:v>
                </c:pt>
                <c:pt idx="33">
                  <c:v>1425.3</c:v>
                </c:pt>
                <c:pt idx="34">
                  <c:v>1470.92</c:v>
                </c:pt>
                <c:pt idx="35">
                  <c:v>1516.54</c:v>
                </c:pt>
                <c:pt idx="36">
                  <c:v>1562.16</c:v>
                </c:pt>
                <c:pt idx="37">
                  <c:v>1607.79</c:v>
                </c:pt>
                <c:pt idx="38">
                  <c:v>1653.41</c:v>
                </c:pt>
                <c:pt idx="39">
                  <c:v>1699.03</c:v>
                </c:pt>
                <c:pt idx="40">
                  <c:v>1744.65</c:v>
                </c:pt>
                <c:pt idx="41">
                  <c:v>1790.28</c:v>
                </c:pt>
                <c:pt idx="42">
                  <c:v>1835.9</c:v>
                </c:pt>
                <c:pt idx="43">
                  <c:v>1881.52</c:v>
                </c:pt>
                <c:pt idx="44">
                  <c:v>1927.14</c:v>
                </c:pt>
                <c:pt idx="45">
                  <c:v>1972.77</c:v>
                </c:pt>
                <c:pt idx="46">
                  <c:v>2018.39</c:v>
                </c:pt>
                <c:pt idx="47">
                  <c:v>2064.0100000000002</c:v>
                </c:pt>
                <c:pt idx="48">
                  <c:v>2109.63</c:v>
                </c:pt>
                <c:pt idx="49">
                  <c:v>2155.2600000000002</c:v>
                </c:pt>
                <c:pt idx="50">
                  <c:v>2200.88</c:v>
                </c:pt>
                <c:pt idx="51">
                  <c:v>2246.5</c:v>
                </c:pt>
                <c:pt idx="52">
                  <c:v>2292.12</c:v>
                </c:pt>
                <c:pt idx="53">
                  <c:v>2337.7399999999998</c:v>
                </c:pt>
                <c:pt idx="54">
                  <c:v>2383.37</c:v>
                </c:pt>
                <c:pt idx="55">
                  <c:v>2428.9899999999998</c:v>
                </c:pt>
                <c:pt idx="56">
                  <c:v>2474.61</c:v>
                </c:pt>
                <c:pt idx="57">
                  <c:v>2520.23</c:v>
                </c:pt>
                <c:pt idx="58">
                  <c:v>2565.86</c:v>
                </c:pt>
                <c:pt idx="59">
                  <c:v>2611.48</c:v>
                </c:pt>
                <c:pt idx="60">
                  <c:v>2657.1</c:v>
                </c:pt>
                <c:pt idx="61">
                  <c:v>2702.72</c:v>
                </c:pt>
                <c:pt idx="62">
                  <c:v>2748.35</c:v>
                </c:pt>
                <c:pt idx="63">
                  <c:v>2793.97</c:v>
                </c:pt>
                <c:pt idx="64">
                  <c:v>2839.59</c:v>
                </c:pt>
                <c:pt idx="65">
                  <c:v>2885.21</c:v>
                </c:pt>
                <c:pt idx="66">
                  <c:v>2930.84</c:v>
                </c:pt>
                <c:pt idx="67">
                  <c:v>2976.46</c:v>
                </c:pt>
                <c:pt idx="68">
                  <c:v>3022.08</c:v>
                </c:pt>
                <c:pt idx="69">
                  <c:v>3067.7</c:v>
                </c:pt>
                <c:pt idx="70">
                  <c:v>3113.33</c:v>
                </c:pt>
                <c:pt idx="71">
                  <c:v>3158.95</c:v>
                </c:pt>
                <c:pt idx="72">
                  <c:v>3204.57</c:v>
                </c:pt>
                <c:pt idx="73">
                  <c:v>3250.19</c:v>
                </c:pt>
                <c:pt idx="74">
                  <c:v>3295.82</c:v>
                </c:pt>
                <c:pt idx="75">
                  <c:v>3341.44</c:v>
                </c:pt>
                <c:pt idx="76">
                  <c:v>3387.06</c:v>
                </c:pt>
                <c:pt idx="77">
                  <c:v>3432.68</c:v>
                </c:pt>
                <c:pt idx="78">
                  <c:v>3478.31</c:v>
                </c:pt>
                <c:pt idx="79">
                  <c:v>3523.93</c:v>
                </c:pt>
                <c:pt idx="80">
                  <c:v>3569.55</c:v>
                </c:pt>
                <c:pt idx="81">
                  <c:v>3615.17</c:v>
                </c:pt>
                <c:pt idx="82">
                  <c:v>3660.8</c:v>
                </c:pt>
                <c:pt idx="83">
                  <c:v>3706.42</c:v>
                </c:pt>
                <c:pt idx="84">
                  <c:v>3752.04</c:v>
                </c:pt>
                <c:pt idx="85">
                  <c:v>3797.66</c:v>
                </c:pt>
                <c:pt idx="86">
                  <c:v>3843.29</c:v>
                </c:pt>
                <c:pt idx="87">
                  <c:v>3888.91</c:v>
                </c:pt>
                <c:pt idx="88">
                  <c:v>3934.53</c:v>
                </c:pt>
                <c:pt idx="89">
                  <c:v>3980.15</c:v>
                </c:pt>
                <c:pt idx="90">
                  <c:v>4025.78</c:v>
                </c:pt>
                <c:pt idx="91">
                  <c:v>4071.4</c:v>
                </c:pt>
                <c:pt idx="92">
                  <c:v>4117.0200000000004</c:v>
                </c:pt>
                <c:pt idx="93">
                  <c:v>4162.6400000000003</c:v>
                </c:pt>
                <c:pt idx="94">
                  <c:v>4208.2700000000004</c:v>
                </c:pt>
                <c:pt idx="95">
                  <c:v>4253.8900000000003</c:v>
                </c:pt>
                <c:pt idx="96">
                  <c:v>4299.51</c:v>
                </c:pt>
                <c:pt idx="97">
                  <c:v>4345.13</c:v>
                </c:pt>
                <c:pt idx="98">
                  <c:v>4390.76</c:v>
                </c:pt>
                <c:pt idx="99">
                  <c:v>4436.38</c:v>
                </c:pt>
                <c:pt idx="100">
                  <c:v>4482</c:v>
                </c:pt>
              </c:numCache>
            </c:numRef>
          </c:xVal>
          <c:yVal>
            <c:numRef>
              <c:f>'May 24 - HE 14'!$H$3:$H$103</c:f>
              <c:numCache>
                <c:formatCode>_(* #,##0_);_(* \(#,##0\);_(* "-"??_);_(@_)</c:formatCode>
                <c:ptCount val="101"/>
                <c:pt idx="0">
                  <c:v>5000</c:v>
                </c:pt>
                <c:pt idx="1">
                  <c:v>5000</c:v>
                </c:pt>
                <c:pt idx="2">
                  <c:v>3512.19</c:v>
                </c:pt>
                <c:pt idx="3">
                  <c:v>3361.13</c:v>
                </c:pt>
                <c:pt idx="4">
                  <c:v>3200.55</c:v>
                </c:pt>
                <c:pt idx="5">
                  <c:v>3033.09</c:v>
                </c:pt>
                <c:pt idx="6">
                  <c:v>2860.23</c:v>
                </c:pt>
                <c:pt idx="7">
                  <c:v>2683.21</c:v>
                </c:pt>
                <c:pt idx="8">
                  <c:v>2503.0500000000002</c:v>
                </c:pt>
                <c:pt idx="9">
                  <c:v>2321.9</c:v>
                </c:pt>
                <c:pt idx="10">
                  <c:v>2141.23</c:v>
                </c:pt>
                <c:pt idx="11">
                  <c:v>1963.63</c:v>
                </c:pt>
                <c:pt idx="12">
                  <c:v>1787.85</c:v>
                </c:pt>
                <c:pt idx="13">
                  <c:v>1618.2</c:v>
                </c:pt>
                <c:pt idx="14">
                  <c:v>1455.73</c:v>
                </c:pt>
                <c:pt idx="15">
                  <c:v>1299.6500000000001</c:v>
                </c:pt>
                <c:pt idx="16">
                  <c:v>1152.92</c:v>
                </c:pt>
                <c:pt idx="17">
                  <c:v>1016.05</c:v>
                </c:pt>
                <c:pt idx="18">
                  <c:v>888.37</c:v>
                </c:pt>
                <c:pt idx="19">
                  <c:v>771.12</c:v>
                </c:pt>
                <c:pt idx="20">
                  <c:v>665.33</c:v>
                </c:pt>
                <c:pt idx="21">
                  <c:v>568.4</c:v>
                </c:pt>
                <c:pt idx="22">
                  <c:v>483.06</c:v>
                </c:pt>
                <c:pt idx="23">
                  <c:v>407.51</c:v>
                </c:pt>
                <c:pt idx="24">
                  <c:v>340.33</c:v>
                </c:pt>
                <c:pt idx="25">
                  <c:v>282.61</c:v>
                </c:pt>
                <c:pt idx="26">
                  <c:v>232.99</c:v>
                </c:pt>
                <c:pt idx="27">
                  <c:v>191.09</c:v>
                </c:pt>
                <c:pt idx="28">
                  <c:v>155.56</c:v>
                </c:pt>
                <c:pt idx="29">
                  <c:v>125.77</c:v>
                </c:pt>
                <c:pt idx="30">
                  <c:v>100.83</c:v>
                </c:pt>
                <c:pt idx="31">
                  <c:v>83.26</c:v>
                </c:pt>
                <c:pt idx="32">
                  <c:v>68.599999999999994</c:v>
                </c:pt>
                <c:pt idx="33">
                  <c:v>56.23</c:v>
                </c:pt>
                <c:pt idx="34">
                  <c:v>45.84</c:v>
                </c:pt>
                <c:pt idx="35">
                  <c:v>37.159999999999997</c:v>
                </c:pt>
                <c:pt idx="36">
                  <c:v>29.97</c:v>
                </c:pt>
                <c:pt idx="37">
                  <c:v>24.04</c:v>
                </c:pt>
                <c:pt idx="38">
                  <c:v>19.170000000000002</c:v>
                </c:pt>
                <c:pt idx="39">
                  <c:v>15.21</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pt idx="100">
                  <c:v>15</c:v>
                </c:pt>
              </c:numCache>
            </c:numRef>
          </c:yVal>
          <c:smooth val="0"/>
          <c:extLst>
            <c:ext xmlns:c16="http://schemas.microsoft.com/office/drawing/2014/chart" uri="{C3380CC4-5D6E-409C-BE32-E72D297353CC}">
              <c16:uniqueId val="{00000003-B132-49F7-A58D-2E68DD016248}"/>
            </c:ext>
          </c:extLst>
        </c:ser>
        <c:dLbls>
          <c:showLegendKey val="0"/>
          <c:showVal val="0"/>
          <c:showCatName val="0"/>
          <c:showSerName val="0"/>
          <c:showPercent val="0"/>
          <c:showBubbleSize val="0"/>
        </c:dLbls>
        <c:axId val="840382767"/>
        <c:axId val="1049811423"/>
      </c:scatterChart>
      <c:valAx>
        <c:axId val="8403827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049811423"/>
        <c:crosses val="autoZero"/>
        <c:crossBetween val="midCat"/>
      </c:valAx>
      <c:valAx>
        <c:axId val="1049811423"/>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840382767"/>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US"/>
              <a:t>Oct. '24 Hour Ending 21</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'Oct 24 - HE 21'!$A$1</c:f>
              <c:strCache>
                <c:ptCount val="1"/>
                <c:pt idx="0">
                  <c:v> ECRS - No Floor </c:v>
                </c:pt>
              </c:strCache>
            </c:strRef>
          </c:tx>
          <c:spPr>
            <a:ln w="19050" cap="rnd">
              <a:solidFill>
                <a:schemeClr val="accent1"/>
              </a:solidFill>
              <a:round/>
            </a:ln>
            <a:effectLst/>
          </c:spPr>
          <c:marker>
            <c:symbol val="none"/>
          </c:marker>
          <c:xVal>
            <c:numRef>
              <c:f>'Oct 24 - HE 21'!$A$3:$A$103</c:f>
              <c:numCache>
                <c:formatCode>_(* #,##0_);_(* \(#,##0\);_(* "-"??_);_(@_)</c:formatCode>
                <c:ptCount val="101"/>
                <c:pt idx="0">
                  <c:v>0</c:v>
                </c:pt>
                <c:pt idx="1">
                  <c:v>466</c:v>
                </c:pt>
                <c:pt idx="2">
                  <c:v>467</c:v>
                </c:pt>
                <c:pt idx="3">
                  <c:v>478.1</c:v>
                </c:pt>
                <c:pt idx="4">
                  <c:v>489.2</c:v>
                </c:pt>
                <c:pt idx="5">
                  <c:v>500.31</c:v>
                </c:pt>
                <c:pt idx="6">
                  <c:v>511.41</c:v>
                </c:pt>
                <c:pt idx="7">
                  <c:v>522.51</c:v>
                </c:pt>
                <c:pt idx="8">
                  <c:v>533.61</c:v>
                </c:pt>
                <c:pt idx="9">
                  <c:v>544.71</c:v>
                </c:pt>
                <c:pt idx="10">
                  <c:v>555.82000000000005</c:v>
                </c:pt>
                <c:pt idx="11">
                  <c:v>566.91999999999996</c:v>
                </c:pt>
                <c:pt idx="12">
                  <c:v>578.02</c:v>
                </c:pt>
                <c:pt idx="13">
                  <c:v>589.12</c:v>
                </c:pt>
                <c:pt idx="14">
                  <c:v>600.22</c:v>
                </c:pt>
                <c:pt idx="15">
                  <c:v>611.33000000000004</c:v>
                </c:pt>
                <c:pt idx="16">
                  <c:v>622.42999999999995</c:v>
                </c:pt>
                <c:pt idx="17">
                  <c:v>633.53</c:v>
                </c:pt>
                <c:pt idx="18">
                  <c:v>644.63</c:v>
                </c:pt>
                <c:pt idx="19">
                  <c:v>655.73</c:v>
                </c:pt>
                <c:pt idx="20">
                  <c:v>666.84</c:v>
                </c:pt>
                <c:pt idx="21">
                  <c:v>677.94</c:v>
                </c:pt>
                <c:pt idx="22">
                  <c:v>689.04</c:v>
                </c:pt>
                <c:pt idx="23">
                  <c:v>700.14</c:v>
                </c:pt>
                <c:pt idx="24">
                  <c:v>711.24</c:v>
                </c:pt>
                <c:pt idx="25">
                  <c:v>722.35</c:v>
                </c:pt>
                <c:pt idx="26">
                  <c:v>733.45</c:v>
                </c:pt>
                <c:pt idx="27">
                  <c:v>744.55</c:v>
                </c:pt>
                <c:pt idx="28">
                  <c:v>755.65</c:v>
                </c:pt>
                <c:pt idx="29">
                  <c:v>766.76</c:v>
                </c:pt>
                <c:pt idx="30">
                  <c:v>777.86</c:v>
                </c:pt>
                <c:pt idx="31">
                  <c:v>788.96</c:v>
                </c:pt>
                <c:pt idx="32">
                  <c:v>800.06</c:v>
                </c:pt>
                <c:pt idx="33">
                  <c:v>811.16</c:v>
                </c:pt>
                <c:pt idx="34">
                  <c:v>822.27</c:v>
                </c:pt>
                <c:pt idx="35">
                  <c:v>833.37</c:v>
                </c:pt>
                <c:pt idx="36">
                  <c:v>844.47</c:v>
                </c:pt>
                <c:pt idx="37">
                  <c:v>855.57</c:v>
                </c:pt>
                <c:pt idx="38">
                  <c:v>866.67</c:v>
                </c:pt>
                <c:pt idx="39">
                  <c:v>877.78</c:v>
                </c:pt>
                <c:pt idx="40">
                  <c:v>888.88</c:v>
                </c:pt>
                <c:pt idx="41">
                  <c:v>899.98</c:v>
                </c:pt>
                <c:pt idx="42">
                  <c:v>911.08</c:v>
                </c:pt>
                <c:pt idx="43">
                  <c:v>922.18</c:v>
                </c:pt>
                <c:pt idx="44">
                  <c:v>933.29</c:v>
                </c:pt>
                <c:pt idx="45">
                  <c:v>944.39</c:v>
                </c:pt>
                <c:pt idx="46">
                  <c:v>955.49</c:v>
                </c:pt>
                <c:pt idx="47">
                  <c:v>966.59</c:v>
                </c:pt>
                <c:pt idx="48">
                  <c:v>977.69</c:v>
                </c:pt>
                <c:pt idx="49">
                  <c:v>988.8</c:v>
                </c:pt>
                <c:pt idx="50">
                  <c:v>999.9</c:v>
                </c:pt>
                <c:pt idx="51">
                  <c:v>1011</c:v>
                </c:pt>
                <c:pt idx="52">
                  <c:v>1022.1</c:v>
                </c:pt>
                <c:pt idx="53">
                  <c:v>1033.2</c:v>
                </c:pt>
                <c:pt idx="54">
                  <c:v>1044.31</c:v>
                </c:pt>
                <c:pt idx="55">
                  <c:v>1055.4100000000001</c:v>
                </c:pt>
                <c:pt idx="56">
                  <c:v>1066.51</c:v>
                </c:pt>
                <c:pt idx="57">
                  <c:v>1077.6099999999999</c:v>
                </c:pt>
                <c:pt idx="58">
                  <c:v>1088.71</c:v>
                </c:pt>
                <c:pt idx="59">
                  <c:v>1099.82</c:v>
                </c:pt>
                <c:pt idx="60">
                  <c:v>1110.92</c:v>
                </c:pt>
                <c:pt idx="61">
                  <c:v>1122.02</c:v>
                </c:pt>
                <c:pt idx="62">
                  <c:v>1133.1199999999999</c:v>
                </c:pt>
                <c:pt idx="63">
                  <c:v>1144.22</c:v>
                </c:pt>
                <c:pt idx="64">
                  <c:v>1155.33</c:v>
                </c:pt>
                <c:pt idx="65">
                  <c:v>1166.43</c:v>
                </c:pt>
                <c:pt idx="66">
                  <c:v>1177.53</c:v>
                </c:pt>
                <c:pt idx="67">
                  <c:v>1188.6300000000001</c:v>
                </c:pt>
                <c:pt idx="68">
                  <c:v>1199.73</c:v>
                </c:pt>
                <c:pt idx="69">
                  <c:v>1210.8399999999999</c:v>
                </c:pt>
                <c:pt idx="70">
                  <c:v>1221.94</c:v>
                </c:pt>
                <c:pt idx="71">
                  <c:v>1233.04</c:v>
                </c:pt>
                <c:pt idx="72">
                  <c:v>1244.1400000000001</c:v>
                </c:pt>
                <c:pt idx="73">
                  <c:v>1255.24</c:v>
                </c:pt>
                <c:pt idx="74">
                  <c:v>1266.3499999999999</c:v>
                </c:pt>
                <c:pt idx="75">
                  <c:v>1277.45</c:v>
                </c:pt>
                <c:pt idx="76">
                  <c:v>1288.55</c:v>
                </c:pt>
                <c:pt idx="77">
                  <c:v>1299.6500000000001</c:v>
                </c:pt>
                <c:pt idx="78">
                  <c:v>1310.76</c:v>
                </c:pt>
                <c:pt idx="79">
                  <c:v>1321.86</c:v>
                </c:pt>
                <c:pt idx="80">
                  <c:v>1332.96</c:v>
                </c:pt>
                <c:pt idx="81">
                  <c:v>1344.06</c:v>
                </c:pt>
                <c:pt idx="82">
                  <c:v>1355.16</c:v>
                </c:pt>
                <c:pt idx="83">
                  <c:v>1366.27</c:v>
                </c:pt>
                <c:pt idx="84">
                  <c:v>1377.37</c:v>
                </c:pt>
                <c:pt idx="85">
                  <c:v>1388.47</c:v>
                </c:pt>
                <c:pt idx="86">
                  <c:v>1399.57</c:v>
                </c:pt>
                <c:pt idx="87">
                  <c:v>1410.67</c:v>
                </c:pt>
                <c:pt idx="88">
                  <c:v>1421.78</c:v>
                </c:pt>
                <c:pt idx="89">
                  <c:v>1432.88</c:v>
                </c:pt>
                <c:pt idx="90">
                  <c:v>1443.98</c:v>
                </c:pt>
                <c:pt idx="91">
                  <c:v>1455.08</c:v>
                </c:pt>
                <c:pt idx="92">
                  <c:v>1466.18</c:v>
                </c:pt>
                <c:pt idx="93">
                  <c:v>1477.29</c:v>
                </c:pt>
                <c:pt idx="94">
                  <c:v>1488.39</c:v>
                </c:pt>
                <c:pt idx="95">
                  <c:v>1499.49</c:v>
                </c:pt>
                <c:pt idx="96">
                  <c:v>1510.59</c:v>
                </c:pt>
                <c:pt idx="97">
                  <c:v>1521.69</c:v>
                </c:pt>
                <c:pt idx="98">
                  <c:v>1532.8</c:v>
                </c:pt>
                <c:pt idx="99">
                  <c:v>1543.9</c:v>
                </c:pt>
                <c:pt idx="100">
                  <c:v>1555</c:v>
                </c:pt>
              </c:numCache>
            </c:numRef>
          </c:xVal>
          <c:yVal>
            <c:numRef>
              <c:f>'Oct 24 - HE 21'!$B$3:$B$103</c:f>
              <c:numCache>
                <c:formatCode>_(* #,##0_);_(* \(#,##0\);_(* "-"??_);_(@_)</c:formatCode>
                <c:ptCount val="101"/>
                <c:pt idx="0">
                  <c:v>5050</c:v>
                </c:pt>
                <c:pt idx="1">
                  <c:v>5050</c:v>
                </c:pt>
                <c:pt idx="2">
                  <c:v>3513.5</c:v>
                </c:pt>
                <c:pt idx="3">
                  <c:v>3481.67</c:v>
                </c:pt>
                <c:pt idx="4">
                  <c:v>3449.43</c:v>
                </c:pt>
                <c:pt idx="5">
                  <c:v>3416.79</c:v>
                </c:pt>
                <c:pt idx="6">
                  <c:v>3383.76</c:v>
                </c:pt>
                <c:pt idx="7">
                  <c:v>3350.35</c:v>
                </c:pt>
                <c:pt idx="8">
                  <c:v>3317.11</c:v>
                </c:pt>
                <c:pt idx="9">
                  <c:v>3281.41</c:v>
                </c:pt>
                <c:pt idx="10">
                  <c:v>3246.75</c:v>
                </c:pt>
                <c:pt idx="11">
                  <c:v>3211.76</c:v>
                </c:pt>
                <c:pt idx="12">
                  <c:v>3176.46</c:v>
                </c:pt>
                <c:pt idx="13">
                  <c:v>3140.97</c:v>
                </c:pt>
                <c:pt idx="14">
                  <c:v>3105.17</c:v>
                </c:pt>
                <c:pt idx="15">
                  <c:v>3067.58</c:v>
                </c:pt>
                <c:pt idx="16">
                  <c:v>3031.2</c:v>
                </c:pt>
                <c:pt idx="17">
                  <c:v>2994.55</c:v>
                </c:pt>
                <c:pt idx="18">
                  <c:v>2957.66</c:v>
                </c:pt>
                <c:pt idx="19">
                  <c:v>2920.52</c:v>
                </c:pt>
                <c:pt idx="20">
                  <c:v>2883.42</c:v>
                </c:pt>
                <c:pt idx="21">
                  <c:v>2845.7</c:v>
                </c:pt>
                <c:pt idx="22">
                  <c:v>2806.28</c:v>
                </c:pt>
                <c:pt idx="23">
                  <c:v>2768.33</c:v>
                </c:pt>
                <c:pt idx="24">
                  <c:v>2730.23</c:v>
                </c:pt>
                <c:pt idx="25">
                  <c:v>2691.97</c:v>
                </c:pt>
                <c:pt idx="26">
                  <c:v>2653.58</c:v>
                </c:pt>
                <c:pt idx="27">
                  <c:v>2615.08</c:v>
                </c:pt>
                <c:pt idx="28">
                  <c:v>2574.88</c:v>
                </c:pt>
                <c:pt idx="29">
                  <c:v>2536.1799999999998</c:v>
                </c:pt>
                <c:pt idx="30">
                  <c:v>2497.42</c:v>
                </c:pt>
                <c:pt idx="31">
                  <c:v>2458.61</c:v>
                </c:pt>
                <c:pt idx="32">
                  <c:v>2419.7600000000002</c:v>
                </c:pt>
                <c:pt idx="33">
                  <c:v>2380.9</c:v>
                </c:pt>
                <c:pt idx="34">
                  <c:v>2342.0300000000002</c:v>
                </c:pt>
                <c:pt idx="35">
                  <c:v>2301.5700000000002</c:v>
                </c:pt>
                <c:pt idx="36">
                  <c:v>2262.75</c:v>
                </c:pt>
                <c:pt idx="37">
                  <c:v>2223.98</c:v>
                </c:pt>
                <c:pt idx="38">
                  <c:v>2185.2600000000002</c:v>
                </c:pt>
                <c:pt idx="39">
                  <c:v>2146.63</c:v>
                </c:pt>
                <c:pt idx="40">
                  <c:v>2108.09</c:v>
                </c:pt>
                <c:pt idx="41">
                  <c:v>2068.08</c:v>
                </c:pt>
                <c:pt idx="42">
                  <c:v>2029.79</c:v>
                </c:pt>
                <c:pt idx="43">
                  <c:v>1991.64</c:v>
                </c:pt>
                <c:pt idx="44">
                  <c:v>1953.65</c:v>
                </c:pt>
                <c:pt idx="45">
                  <c:v>1915.84</c:v>
                </c:pt>
                <c:pt idx="46">
                  <c:v>1878.21</c:v>
                </c:pt>
                <c:pt idx="47">
                  <c:v>1840.79</c:v>
                </c:pt>
                <c:pt idx="48">
                  <c:v>1802.06</c:v>
                </c:pt>
                <c:pt idx="49">
                  <c:v>1765.1</c:v>
                </c:pt>
                <c:pt idx="50">
                  <c:v>1728.38</c:v>
                </c:pt>
                <c:pt idx="51">
                  <c:v>1691.93</c:v>
                </c:pt>
                <c:pt idx="52">
                  <c:v>1655.76</c:v>
                </c:pt>
                <c:pt idx="53">
                  <c:v>1619.87</c:v>
                </c:pt>
                <c:pt idx="54">
                  <c:v>1582.82</c:v>
                </c:pt>
                <c:pt idx="55">
                  <c:v>1547.55</c:v>
                </c:pt>
                <c:pt idx="56">
                  <c:v>1512.61</c:v>
                </c:pt>
                <c:pt idx="57">
                  <c:v>1478.01</c:v>
                </c:pt>
                <c:pt idx="58">
                  <c:v>1443.76</c:v>
                </c:pt>
                <c:pt idx="59">
                  <c:v>1409.87</c:v>
                </c:pt>
                <c:pt idx="60">
                  <c:v>1376.34</c:v>
                </c:pt>
                <c:pt idx="61">
                  <c:v>1341.83</c:v>
                </c:pt>
                <c:pt idx="62">
                  <c:v>1309.0899999999999</c:v>
                </c:pt>
                <c:pt idx="63">
                  <c:v>1276.74</c:v>
                </c:pt>
                <c:pt idx="64">
                  <c:v>1244.81</c:v>
                </c:pt>
                <c:pt idx="65">
                  <c:v>1213.28</c:v>
                </c:pt>
                <c:pt idx="66">
                  <c:v>1182.18</c:v>
                </c:pt>
                <c:pt idx="67">
                  <c:v>1150.25</c:v>
                </c:pt>
                <c:pt idx="68">
                  <c:v>1120.03</c:v>
                </c:pt>
                <c:pt idx="69">
                  <c:v>1090.26</c:v>
                </c:pt>
                <c:pt idx="70">
                  <c:v>1060.93</c:v>
                </c:pt>
                <c:pt idx="71">
                  <c:v>1032.06</c:v>
                </c:pt>
                <c:pt idx="72">
                  <c:v>1003.65</c:v>
                </c:pt>
                <c:pt idx="73">
                  <c:v>974.56</c:v>
                </c:pt>
                <c:pt idx="74">
                  <c:v>947.09</c:v>
                </c:pt>
                <c:pt idx="75">
                  <c:v>920.1</c:v>
                </c:pt>
                <c:pt idx="76">
                  <c:v>893.59</c:v>
                </c:pt>
                <c:pt idx="77">
                  <c:v>867.55</c:v>
                </c:pt>
                <c:pt idx="78">
                  <c:v>841.99</c:v>
                </c:pt>
                <c:pt idx="79">
                  <c:v>816.91</c:v>
                </c:pt>
                <c:pt idx="80">
                  <c:v>791.3</c:v>
                </c:pt>
                <c:pt idx="81">
                  <c:v>767.21</c:v>
                </c:pt>
                <c:pt idx="82">
                  <c:v>743.6</c:v>
                </c:pt>
                <c:pt idx="83">
                  <c:v>720.47</c:v>
                </c:pt>
                <c:pt idx="84">
                  <c:v>697.83</c:v>
                </c:pt>
                <c:pt idx="85">
                  <c:v>675.66</c:v>
                </c:pt>
                <c:pt idx="86">
                  <c:v>653.1</c:v>
                </c:pt>
                <c:pt idx="87">
                  <c:v>631.91999999999996</c:v>
                </c:pt>
                <c:pt idx="88">
                  <c:v>611.21</c:v>
                </c:pt>
                <c:pt idx="89">
                  <c:v>590.98</c:v>
                </c:pt>
                <c:pt idx="90">
                  <c:v>571.23</c:v>
                </c:pt>
                <c:pt idx="91">
                  <c:v>551.94000000000005</c:v>
                </c:pt>
                <c:pt idx="92">
                  <c:v>533.13</c:v>
                </c:pt>
                <c:pt idx="93">
                  <c:v>514.02</c:v>
                </c:pt>
                <c:pt idx="94">
                  <c:v>496.14</c:v>
                </c:pt>
                <c:pt idx="95">
                  <c:v>478.72</c:v>
                </c:pt>
                <c:pt idx="96">
                  <c:v>461.75</c:v>
                </c:pt>
                <c:pt idx="97">
                  <c:v>445.22</c:v>
                </c:pt>
                <c:pt idx="98">
                  <c:v>429.14</c:v>
                </c:pt>
                <c:pt idx="99">
                  <c:v>412.85</c:v>
                </c:pt>
                <c:pt idx="100">
                  <c:v>397.65</c:v>
                </c:pt>
              </c:numCache>
            </c:numRef>
          </c:yVal>
          <c:smooth val="0"/>
          <c:extLst>
            <c:ext xmlns:c16="http://schemas.microsoft.com/office/drawing/2014/chart" uri="{C3380CC4-5D6E-409C-BE32-E72D297353CC}">
              <c16:uniqueId val="{00000000-73B5-4840-A71E-0825EAE061E0}"/>
            </c:ext>
          </c:extLst>
        </c:ser>
        <c:ser>
          <c:idx val="1"/>
          <c:order val="1"/>
          <c:tx>
            <c:strRef>
              <c:f>'Oct 24 - HE 21'!$C$1</c:f>
              <c:strCache>
                <c:ptCount val="1"/>
                <c:pt idx="0">
                  <c:v> Non-Spin - No Floor </c:v>
                </c:pt>
              </c:strCache>
            </c:strRef>
          </c:tx>
          <c:spPr>
            <a:ln w="19050" cap="rnd">
              <a:solidFill>
                <a:schemeClr val="accent2"/>
              </a:solidFill>
              <a:round/>
            </a:ln>
            <a:effectLst/>
          </c:spPr>
          <c:marker>
            <c:symbol val="none"/>
          </c:marker>
          <c:xVal>
            <c:numRef>
              <c:f>'Oct 24 - HE 21'!$C$3:$C$103</c:f>
              <c:numCache>
                <c:formatCode>_(* #,##0_);_(* \(#,##0\);_(* "-"??_);_(@_)</c:formatCode>
                <c:ptCount val="101"/>
                <c:pt idx="0">
                  <c:v>0</c:v>
                </c:pt>
                <c:pt idx="1">
                  <c:v>30</c:v>
                </c:pt>
                <c:pt idx="2">
                  <c:v>31</c:v>
                </c:pt>
                <c:pt idx="3">
                  <c:v>80.19</c:v>
                </c:pt>
                <c:pt idx="4">
                  <c:v>129.38999999999999</c:v>
                </c:pt>
                <c:pt idx="5">
                  <c:v>178.58</c:v>
                </c:pt>
                <c:pt idx="6">
                  <c:v>227.78</c:v>
                </c:pt>
                <c:pt idx="7">
                  <c:v>276.97000000000003</c:v>
                </c:pt>
                <c:pt idx="8">
                  <c:v>326.16000000000003</c:v>
                </c:pt>
                <c:pt idx="9">
                  <c:v>375.36</c:v>
                </c:pt>
                <c:pt idx="10">
                  <c:v>424.55</c:v>
                </c:pt>
                <c:pt idx="11">
                  <c:v>473.74</c:v>
                </c:pt>
                <c:pt idx="12">
                  <c:v>522.94000000000005</c:v>
                </c:pt>
                <c:pt idx="13">
                  <c:v>572.13</c:v>
                </c:pt>
                <c:pt idx="14">
                  <c:v>621.33000000000004</c:v>
                </c:pt>
                <c:pt idx="15">
                  <c:v>670.52</c:v>
                </c:pt>
                <c:pt idx="16">
                  <c:v>719.71</c:v>
                </c:pt>
                <c:pt idx="17">
                  <c:v>768.91</c:v>
                </c:pt>
                <c:pt idx="18">
                  <c:v>818.1</c:v>
                </c:pt>
                <c:pt idx="19">
                  <c:v>867.3</c:v>
                </c:pt>
                <c:pt idx="20">
                  <c:v>916.49</c:v>
                </c:pt>
                <c:pt idx="21">
                  <c:v>965.68</c:v>
                </c:pt>
                <c:pt idx="22">
                  <c:v>1014.88</c:v>
                </c:pt>
                <c:pt idx="23">
                  <c:v>1064.07</c:v>
                </c:pt>
                <c:pt idx="24">
                  <c:v>1113.27</c:v>
                </c:pt>
                <c:pt idx="25">
                  <c:v>1162.46</c:v>
                </c:pt>
                <c:pt idx="26">
                  <c:v>1211.6500000000001</c:v>
                </c:pt>
                <c:pt idx="27">
                  <c:v>1260.8499999999999</c:v>
                </c:pt>
                <c:pt idx="28">
                  <c:v>1310.04</c:v>
                </c:pt>
                <c:pt idx="29">
                  <c:v>1359.23</c:v>
                </c:pt>
                <c:pt idx="30">
                  <c:v>1408.43</c:v>
                </c:pt>
                <c:pt idx="31">
                  <c:v>1457.62</c:v>
                </c:pt>
                <c:pt idx="32">
                  <c:v>1506.82</c:v>
                </c:pt>
                <c:pt idx="33">
                  <c:v>1556.01</c:v>
                </c:pt>
                <c:pt idx="34">
                  <c:v>1605.2</c:v>
                </c:pt>
                <c:pt idx="35">
                  <c:v>1654.4</c:v>
                </c:pt>
                <c:pt idx="36">
                  <c:v>1703.59</c:v>
                </c:pt>
                <c:pt idx="37">
                  <c:v>1752.79</c:v>
                </c:pt>
                <c:pt idx="38">
                  <c:v>1801.98</c:v>
                </c:pt>
                <c:pt idx="39">
                  <c:v>1851.17</c:v>
                </c:pt>
                <c:pt idx="40">
                  <c:v>1900.37</c:v>
                </c:pt>
                <c:pt idx="41">
                  <c:v>1949.56</c:v>
                </c:pt>
                <c:pt idx="42">
                  <c:v>1998.76</c:v>
                </c:pt>
                <c:pt idx="43">
                  <c:v>2047.95</c:v>
                </c:pt>
                <c:pt idx="44">
                  <c:v>2097.14</c:v>
                </c:pt>
                <c:pt idx="45">
                  <c:v>2146.34</c:v>
                </c:pt>
                <c:pt idx="46">
                  <c:v>2195.5300000000002</c:v>
                </c:pt>
                <c:pt idx="47">
                  <c:v>2244.7199999999998</c:v>
                </c:pt>
                <c:pt idx="48">
                  <c:v>2293.92</c:v>
                </c:pt>
                <c:pt idx="49">
                  <c:v>2343.11</c:v>
                </c:pt>
                <c:pt idx="50">
                  <c:v>2392.31</c:v>
                </c:pt>
                <c:pt idx="51">
                  <c:v>2441.5</c:v>
                </c:pt>
                <c:pt idx="52">
                  <c:v>2490.69</c:v>
                </c:pt>
                <c:pt idx="53">
                  <c:v>2539.89</c:v>
                </c:pt>
                <c:pt idx="54">
                  <c:v>2589.08</c:v>
                </c:pt>
                <c:pt idx="55">
                  <c:v>2638.28</c:v>
                </c:pt>
                <c:pt idx="56">
                  <c:v>2687.47</c:v>
                </c:pt>
                <c:pt idx="57">
                  <c:v>2736.66</c:v>
                </c:pt>
                <c:pt idx="58">
                  <c:v>2785.86</c:v>
                </c:pt>
                <c:pt idx="59">
                  <c:v>2835.05</c:v>
                </c:pt>
                <c:pt idx="60">
                  <c:v>2884.24</c:v>
                </c:pt>
                <c:pt idx="61">
                  <c:v>2933.44</c:v>
                </c:pt>
                <c:pt idx="62">
                  <c:v>2982.63</c:v>
                </c:pt>
                <c:pt idx="63">
                  <c:v>3031.83</c:v>
                </c:pt>
                <c:pt idx="64">
                  <c:v>3081.02</c:v>
                </c:pt>
                <c:pt idx="65">
                  <c:v>3130.21</c:v>
                </c:pt>
                <c:pt idx="66">
                  <c:v>3179.41</c:v>
                </c:pt>
                <c:pt idx="67">
                  <c:v>3228.6</c:v>
                </c:pt>
                <c:pt idx="68">
                  <c:v>3277.8</c:v>
                </c:pt>
                <c:pt idx="69">
                  <c:v>3326.99</c:v>
                </c:pt>
                <c:pt idx="70">
                  <c:v>3376.18</c:v>
                </c:pt>
                <c:pt idx="71">
                  <c:v>3425.38</c:v>
                </c:pt>
                <c:pt idx="72">
                  <c:v>3474.57</c:v>
                </c:pt>
                <c:pt idx="73">
                  <c:v>3523.77</c:v>
                </c:pt>
                <c:pt idx="74">
                  <c:v>3572.96</c:v>
                </c:pt>
                <c:pt idx="75">
                  <c:v>3622.15</c:v>
                </c:pt>
                <c:pt idx="76">
                  <c:v>3671.35</c:v>
                </c:pt>
                <c:pt idx="77">
                  <c:v>3720.54</c:v>
                </c:pt>
                <c:pt idx="78">
                  <c:v>3769.73</c:v>
                </c:pt>
                <c:pt idx="79">
                  <c:v>3818.93</c:v>
                </c:pt>
                <c:pt idx="80">
                  <c:v>3868.12</c:v>
                </c:pt>
                <c:pt idx="81">
                  <c:v>3917.32</c:v>
                </c:pt>
                <c:pt idx="82">
                  <c:v>3966.51</c:v>
                </c:pt>
                <c:pt idx="83">
                  <c:v>4015.7</c:v>
                </c:pt>
                <c:pt idx="84">
                  <c:v>4064.9</c:v>
                </c:pt>
                <c:pt idx="85">
                  <c:v>4114.09</c:v>
                </c:pt>
                <c:pt idx="86">
                  <c:v>4163.29</c:v>
                </c:pt>
                <c:pt idx="87">
                  <c:v>4212.4799999999996</c:v>
                </c:pt>
                <c:pt idx="88">
                  <c:v>4261.67</c:v>
                </c:pt>
                <c:pt idx="89">
                  <c:v>4310.87</c:v>
                </c:pt>
                <c:pt idx="90">
                  <c:v>4360.0600000000004</c:v>
                </c:pt>
                <c:pt idx="91">
                  <c:v>4409.26</c:v>
                </c:pt>
                <c:pt idx="92">
                  <c:v>4458.45</c:v>
                </c:pt>
                <c:pt idx="93">
                  <c:v>4507.6400000000003</c:v>
                </c:pt>
                <c:pt idx="94">
                  <c:v>4556.84</c:v>
                </c:pt>
                <c:pt idx="95">
                  <c:v>4606.03</c:v>
                </c:pt>
                <c:pt idx="96">
                  <c:v>4655.22</c:v>
                </c:pt>
                <c:pt idx="97">
                  <c:v>4704.42</c:v>
                </c:pt>
                <c:pt idx="98">
                  <c:v>4753.6099999999997</c:v>
                </c:pt>
                <c:pt idx="99">
                  <c:v>4802.8100000000004</c:v>
                </c:pt>
                <c:pt idx="100">
                  <c:v>4852</c:v>
                </c:pt>
              </c:numCache>
            </c:numRef>
          </c:xVal>
          <c:yVal>
            <c:numRef>
              <c:f>'Oct 24 - HE 21'!$D$3:$D$103</c:f>
              <c:numCache>
                <c:formatCode>_(* #,##0_);_(* \(#,##0\);_(* "-"??_);_(@_)</c:formatCode>
                <c:ptCount val="101"/>
                <c:pt idx="0">
                  <c:v>5000</c:v>
                </c:pt>
                <c:pt idx="1">
                  <c:v>5000</c:v>
                </c:pt>
                <c:pt idx="2">
                  <c:v>3512.19</c:v>
                </c:pt>
                <c:pt idx="3">
                  <c:v>3367.84</c:v>
                </c:pt>
                <c:pt idx="4">
                  <c:v>3215.51</c:v>
                </c:pt>
                <c:pt idx="5">
                  <c:v>3056.32</c:v>
                </c:pt>
                <c:pt idx="6">
                  <c:v>2892.64</c:v>
                </c:pt>
                <c:pt idx="7">
                  <c:v>2723.2</c:v>
                </c:pt>
                <c:pt idx="8">
                  <c:v>2550.87</c:v>
                </c:pt>
                <c:pt idx="9">
                  <c:v>2378.67</c:v>
                </c:pt>
                <c:pt idx="10">
                  <c:v>2204.84</c:v>
                </c:pt>
                <c:pt idx="11">
                  <c:v>2032.84</c:v>
                </c:pt>
                <c:pt idx="12">
                  <c:v>1865.98</c:v>
                </c:pt>
                <c:pt idx="13">
                  <c:v>1700.55</c:v>
                </c:pt>
                <c:pt idx="14">
                  <c:v>1540.54</c:v>
                </c:pt>
                <c:pt idx="15">
                  <c:v>1388.48</c:v>
                </c:pt>
                <c:pt idx="16">
                  <c:v>1242.48</c:v>
                </c:pt>
                <c:pt idx="17">
                  <c:v>1104.79</c:v>
                </c:pt>
                <c:pt idx="18">
                  <c:v>976.03</c:v>
                </c:pt>
                <c:pt idx="19">
                  <c:v>857.68</c:v>
                </c:pt>
                <c:pt idx="20">
                  <c:v>748.3</c:v>
                </c:pt>
                <c:pt idx="21">
                  <c:v>648.49</c:v>
                </c:pt>
                <c:pt idx="22">
                  <c:v>558.59</c:v>
                </c:pt>
                <c:pt idx="23">
                  <c:v>477.19</c:v>
                </c:pt>
                <c:pt idx="24">
                  <c:v>404.8</c:v>
                </c:pt>
                <c:pt idx="25">
                  <c:v>368.48</c:v>
                </c:pt>
                <c:pt idx="26">
                  <c:v>338.37</c:v>
                </c:pt>
                <c:pt idx="27">
                  <c:v>309.16000000000003</c:v>
                </c:pt>
                <c:pt idx="28">
                  <c:v>282.89</c:v>
                </c:pt>
                <c:pt idx="29">
                  <c:v>257.97000000000003</c:v>
                </c:pt>
                <c:pt idx="30">
                  <c:v>234.81</c:v>
                </c:pt>
                <c:pt idx="31">
                  <c:v>213.49</c:v>
                </c:pt>
                <c:pt idx="32">
                  <c:v>193.84</c:v>
                </c:pt>
                <c:pt idx="33">
                  <c:v>175.81</c:v>
                </c:pt>
                <c:pt idx="34">
                  <c:v>158.88</c:v>
                </c:pt>
                <c:pt idx="35">
                  <c:v>143.58000000000001</c:v>
                </c:pt>
                <c:pt idx="36">
                  <c:v>129.28</c:v>
                </c:pt>
                <c:pt idx="37">
                  <c:v>116.41</c:v>
                </c:pt>
                <c:pt idx="38">
                  <c:v>104.43</c:v>
                </c:pt>
                <c:pt idx="39">
                  <c:v>94.08</c:v>
                </c:pt>
                <c:pt idx="40">
                  <c:v>84.97</c:v>
                </c:pt>
                <c:pt idx="41">
                  <c:v>76.62</c:v>
                </c:pt>
                <c:pt idx="42">
                  <c:v>68.989999999999995</c:v>
                </c:pt>
                <c:pt idx="43">
                  <c:v>62.02</c:v>
                </c:pt>
                <c:pt idx="44">
                  <c:v>55.66</c:v>
                </c:pt>
                <c:pt idx="45">
                  <c:v>49.88</c:v>
                </c:pt>
                <c:pt idx="46">
                  <c:v>44.63</c:v>
                </c:pt>
                <c:pt idx="47">
                  <c:v>39.869999999999997</c:v>
                </c:pt>
                <c:pt idx="48">
                  <c:v>35.57</c:v>
                </c:pt>
                <c:pt idx="49">
                  <c:v>31.67</c:v>
                </c:pt>
                <c:pt idx="50">
                  <c:v>28.16</c:v>
                </c:pt>
                <c:pt idx="51">
                  <c:v>25</c:v>
                </c:pt>
                <c:pt idx="52">
                  <c:v>22.16</c:v>
                </c:pt>
                <c:pt idx="53">
                  <c:v>19.61</c:v>
                </c:pt>
                <c:pt idx="54">
                  <c:v>17.32</c:v>
                </c:pt>
                <c:pt idx="55">
                  <c:v>15.28</c:v>
                </c:pt>
                <c:pt idx="56">
                  <c:v>13.46</c:v>
                </c:pt>
                <c:pt idx="57">
                  <c:v>11.83</c:v>
                </c:pt>
                <c:pt idx="58">
                  <c:v>10.39</c:v>
                </c:pt>
                <c:pt idx="59">
                  <c:v>9.1</c:v>
                </c:pt>
                <c:pt idx="60">
                  <c:v>7.97</c:v>
                </c:pt>
                <c:pt idx="61">
                  <c:v>6.96</c:v>
                </c:pt>
                <c:pt idx="62">
                  <c:v>6.07</c:v>
                </c:pt>
                <c:pt idx="63">
                  <c:v>5.29</c:v>
                </c:pt>
                <c:pt idx="64">
                  <c:v>4.5999999999999996</c:v>
                </c:pt>
                <c:pt idx="65">
                  <c:v>3.99</c:v>
                </c:pt>
                <c:pt idx="66">
                  <c:v>3.46</c:v>
                </c:pt>
                <c:pt idx="67">
                  <c:v>2.99</c:v>
                </c:pt>
                <c:pt idx="68">
                  <c:v>2.58</c:v>
                </c:pt>
                <c:pt idx="69">
                  <c:v>2.23</c:v>
                </c:pt>
                <c:pt idx="70">
                  <c:v>1.92</c:v>
                </c:pt>
                <c:pt idx="71">
                  <c:v>1.65</c:v>
                </c:pt>
                <c:pt idx="72">
                  <c:v>1.41</c:v>
                </c:pt>
                <c:pt idx="73">
                  <c:v>1.21</c:v>
                </c:pt>
                <c:pt idx="74">
                  <c:v>1.04</c:v>
                </c:pt>
                <c:pt idx="75">
                  <c:v>0.89</c:v>
                </c:pt>
                <c:pt idx="76">
                  <c:v>0.75</c:v>
                </c:pt>
                <c:pt idx="77">
                  <c:v>0.64</c:v>
                </c:pt>
                <c:pt idx="78">
                  <c:v>0.55000000000000004</c:v>
                </c:pt>
                <c:pt idx="79">
                  <c:v>0.46</c:v>
                </c:pt>
                <c:pt idx="80">
                  <c:v>0.39</c:v>
                </c:pt>
                <c:pt idx="81">
                  <c:v>0.33</c:v>
                </c:pt>
                <c:pt idx="82">
                  <c:v>0.28000000000000003</c:v>
                </c:pt>
                <c:pt idx="83">
                  <c:v>0.24</c:v>
                </c:pt>
                <c:pt idx="84">
                  <c:v>0.2</c:v>
                </c:pt>
                <c:pt idx="85">
                  <c:v>0.17</c:v>
                </c:pt>
                <c:pt idx="86">
                  <c:v>0.14000000000000001</c:v>
                </c:pt>
                <c:pt idx="87">
                  <c:v>0.12</c:v>
                </c:pt>
                <c:pt idx="88">
                  <c:v>0.1</c:v>
                </c:pt>
                <c:pt idx="89">
                  <c:v>0.08</c:v>
                </c:pt>
                <c:pt idx="90">
                  <c:v>7.0000000000000007E-2</c:v>
                </c:pt>
                <c:pt idx="91">
                  <c:v>0.06</c:v>
                </c:pt>
                <c:pt idx="92">
                  <c:v>0.05</c:v>
                </c:pt>
                <c:pt idx="93">
                  <c:v>0.04</c:v>
                </c:pt>
                <c:pt idx="94">
                  <c:v>0.03</c:v>
                </c:pt>
                <c:pt idx="95">
                  <c:v>0.03</c:v>
                </c:pt>
                <c:pt idx="96">
                  <c:v>0.02</c:v>
                </c:pt>
                <c:pt idx="97">
                  <c:v>0.02</c:v>
                </c:pt>
                <c:pt idx="98">
                  <c:v>0.01</c:v>
                </c:pt>
                <c:pt idx="99">
                  <c:v>0.01</c:v>
                </c:pt>
                <c:pt idx="100">
                  <c:v>0.01</c:v>
                </c:pt>
              </c:numCache>
            </c:numRef>
          </c:yVal>
          <c:smooth val="0"/>
          <c:extLst>
            <c:ext xmlns:c16="http://schemas.microsoft.com/office/drawing/2014/chart" uri="{C3380CC4-5D6E-409C-BE32-E72D297353CC}">
              <c16:uniqueId val="{00000001-73B5-4840-A71E-0825EAE061E0}"/>
            </c:ext>
          </c:extLst>
        </c:ser>
        <c:ser>
          <c:idx val="2"/>
          <c:order val="2"/>
          <c:tx>
            <c:strRef>
              <c:f>'Oct 24 - HE 21'!$E$1</c:f>
              <c:strCache>
                <c:ptCount val="1"/>
                <c:pt idx="0">
                  <c:v> ECRS - w/ Floor </c:v>
                </c:pt>
              </c:strCache>
            </c:strRef>
          </c:tx>
          <c:spPr>
            <a:ln w="19050" cap="rnd">
              <a:solidFill>
                <a:schemeClr val="accent1"/>
              </a:solidFill>
              <a:prstDash val="sysDash"/>
              <a:round/>
            </a:ln>
            <a:effectLst/>
          </c:spPr>
          <c:marker>
            <c:symbol val="none"/>
          </c:marker>
          <c:xVal>
            <c:numRef>
              <c:f>'Oct 24 - HE 21'!$E$3:$E$103</c:f>
              <c:numCache>
                <c:formatCode>_(* #,##0_);_(* \(#,##0\);_(* "-"??_);_(@_)</c:formatCode>
                <c:ptCount val="101"/>
                <c:pt idx="0">
                  <c:v>0</c:v>
                </c:pt>
                <c:pt idx="1">
                  <c:v>466</c:v>
                </c:pt>
                <c:pt idx="2">
                  <c:v>467</c:v>
                </c:pt>
                <c:pt idx="3">
                  <c:v>478.1</c:v>
                </c:pt>
                <c:pt idx="4">
                  <c:v>489.2</c:v>
                </c:pt>
                <c:pt idx="5">
                  <c:v>500.31</c:v>
                </c:pt>
                <c:pt idx="6">
                  <c:v>511.41</c:v>
                </c:pt>
                <c:pt idx="7">
                  <c:v>522.51</c:v>
                </c:pt>
                <c:pt idx="8">
                  <c:v>533.61</c:v>
                </c:pt>
                <c:pt idx="9">
                  <c:v>544.71</c:v>
                </c:pt>
                <c:pt idx="10">
                  <c:v>555.82000000000005</c:v>
                </c:pt>
                <c:pt idx="11">
                  <c:v>566.91999999999996</c:v>
                </c:pt>
                <c:pt idx="12">
                  <c:v>578.02</c:v>
                </c:pt>
                <c:pt idx="13">
                  <c:v>589.12</c:v>
                </c:pt>
                <c:pt idx="14">
                  <c:v>600.22</c:v>
                </c:pt>
                <c:pt idx="15">
                  <c:v>611.33000000000004</c:v>
                </c:pt>
                <c:pt idx="16">
                  <c:v>622.42999999999995</c:v>
                </c:pt>
                <c:pt idx="17">
                  <c:v>633.53</c:v>
                </c:pt>
                <c:pt idx="18">
                  <c:v>644.63</c:v>
                </c:pt>
                <c:pt idx="19">
                  <c:v>655.73</c:v>
                </c:pt>
                <c:pt idx="20">
                  <c:v>666.84</c:v>
                </c:pt>
                <c:pt idx="21">
                  <c:v>677.94</c:v>
                </c:pt>
                <c:pt idx="22">
                  <c:v>689.04</c:v>
                </c:pt>
                <c:pt idx="23">
                  <c:v>700.14</c:v>
                </c:pt>
                <c:pt idx="24">
                  <c:v>711.24</c:v>
                </c:pt>
                <c:pt idx="25">
                  <c:v>722.35</c:v>
                </c:pt>
                <c:pt idx="26">
                  <c:v>733.45</c:v>
                </c:pt>
                <c:pt idx="27">
                  <c:v>744.55</c:v>
                </c:pt>
                <c:pt idx="28">
                  <c:v>755.65</c:v>
                </c:pt>
                <c:pt idx="29">
                  <c:v>766.76</c:v>
                </c:pt>
                <c:pt idx="30">
                  <c:v>777.86</c:v>
                </c:pt>
                <c:pt idx="31">
                  <c:v>788.96</c:v>
                </c:pt>
                <c:pt idx="32">
                  <c:v>800.06</c:v>
                </c:pt>
                <c:pt idx="33">
                  <c:v>811.16</c:v>
                </c:pt>
                <c:pt idx="34">
                  <c:v>822.27</c:v>
                </c:pt>
                <c:pt idx="35">
                  <c:v>833.37</c:v>
                </c:pt>
                <c:pt idx="36">
                  <c:v>844.47</c:v>
                </c:pt>
                <c:pt idx="37">
                  <c:v>855.57</c:v>
                </c:pt>
                <c:pt idx="38">
                  <c:v>866.67</c:v>
                </c:pt>
                <c:pt idx="39">
                  <c:v>877.78</c:v>
                </c:pt>
                <c:pt idx="40">
                  <c:v>888.88</c:v>
                </c:pt>
                <c:pt idx="41">
                  <c:v>899.98</c:v>
                </c:pt>
                <c:pt idx="42">
                  <c:v>911.08</c:v>
                </c:pt>
                <c:pt idx="43">
                  <c:v>922.18</c:v>
                </c:pt>
                <c:pt idx="44">
                  <c:v>933.29</c:v>
                </c:pt>
                <c:pt idx="45">
                  <c:v>944.39</c:v>
                </c:pt>
                <c:pt idx="46">
                  <c:v>955.49</c:v>
                </c:pt>
                <c:pt idx="47">
                  <c:v>966.59</c:v>
                </c:pt>
                <c:pt idx="48">
                  <c:v>977.69</c:v>
                </c:pt>
                <c:pt idx="49">
                  <c:v>988.8</c:v>
                </c:pt>
                <c:pt idx="50">
                  <c:v>999.9</c:v>
                </c:pt>
                <c:pt idx="51">
                  <c:v>1011</c:v>
                </c:pt>
                <c:pt idx="52">
                  <c:v>1022.1</c:v>
                </c:pt>
                <c:pt idx="53">
                  <c:v>1033.2</c:v>
                </c:pt>
                <c:pt idx="54">
                  <c:v>1044.31</c:v>
                </c:pt>
                <c:pt idx="55">
                  <c:v>1055.4100000000001</c:v>
                </c:pt>
                <c:pt idx="56">
                  <c:v>1066.51</c:v>
                </c:pt>
                <c:pt idx="57">
                  <c:v>1077.6099999999999</c:v>
                </c:pt>
                <c:pt idx="58">
                  <c:v>1088.71</c:v>
                </c:pt>
                <c:pt idx="59">
                  <c:v>1099.82</c:v>
                </c:pt>
                <c:pt idx="60">
                  <c:v>1110.92</c:v>
                </c:pt>
                <c:pt idx="61">
                  <c:v>1122.02</c:v>
                </c:pt>
                <c:pt idx="62">
                  <c:v>1133.1199999999999</c:v>
                </c:pt>
                <c:pt idx="63">
                  <c:v>1144.22</c:v>
                </c:pt>
                <c:pt idx="64">
                  <c:v>1155.33</c:v>
                </c:pt>
                <c:pt idx="65">
                  <c:v>1166.43</c:v>
                </c:pt>
                <c:pt idx="66">
                  <c:v>1177.53</c:v>
                </c:pt>
                <c:pt idx="67">
                  <c:v>1188.6300000000001</c:v>
                </c:pt>
                <c:pt idx="68">
                  <c:v>1199.73</c:v>
                </c:pt>
                <c:pt idx="69">
                  <c:v>1210.8399999999999</c:v>
                </c:pt>
                <c:pt idx="70">
                  <c:v>1221.94</c:v>
                </c:pt>
                <c:pt idx="71">
                  <c:v>1233.04</c:v>
                </c:pt>
                <c:pt idx="72">
                  <c:v>1244.1400000000001</c:v>
                </c:pt>
                <c:pt idx="73">
                  <c:v>1255.24</c:v>
                </c:pt>
                <c:pt idx="74">
                  <c:v>1266.3499999999999</c:v>
                </c:pt>
                <c:pt idx="75">
                  <c:v>1277.45</c:v>
                </c:pt>
                <c:pt idx="76">
                  <c:v>1288.55</c:v>
                </c:pt>
                <c:pt idx="77">
                  <c:v>1299.6500000000001</c:v>
                </c:pt>
                <c:pt idx="78">
                  <c:v>1310.76</c:v>
                </c:pt>
                <c:pt idx="79">
                  <c:v>1321.86</c:v>
                </c:pt>
                <c:pt idx="80">
                  <c:v>1332.96</c:v>
                </c:pt>
                <c:pt idx="81">
                  <c:v>1344.06</c:v>
                </c:pt>
                <c:pt idx="82">
                  <c:v>1355.16</c:v>
                </c:pt>
                <c:pt idx="83">
                  <c:v>1366.27</c:v>
                </c:pt>
                <c:pt idx="84">
                  <c:v>1377.37</c:v>
                </c:pt>
                <c:pt idx="85">
                  <c:v>1388.47</c:v>
                </c:pt>
                <c:pt idx="86">
                  <c:v>1399.57</c:v>
                </c:pt>
                <c:pt idx="87">
                  <c:v>1410.67</c:v>
                </c:pt>
                <c:pt idx="88">
                  <c:v>1421.78</c:v>
                </c:pt>
                <c:pt idx="89">
                  <c:v>1432.88</c:v>
                </c:pt>
                <c:pt idx="90">
                  <c:v>1443.98</c:v>
                </c:pt>
                <c:pt idx="91">
                  <c:v>1455.08</c:v>
                </c:pt>
                <c:pt idx="92">
                  <c:v>1466.18</c:v>
                </c:pt>
                <c:pt idx="93">
                  <c:v>1477.29</c:v>
                </c:pt>
                <c:pt idx="94">
                  <c:v>1488.39</c:v>
                </c:pt>
                <c:pt idx="95">
                  <c:v>1499.49</c:v>
                </c:pt>
                <c:pt idx="96">
                  <c:v>1510.59</c:v>
                </c:pt>
                <c:pt idx="97">
                  <c:v>1521.69</c:v>
                </c:pt>
                <c:pt idx="98">
                  <c:v>1532.8</c:v>
                </c:pt>
                <c:pt idx="99">
                  <c:v>1543.9</c:v>
                </c:pt>
                <c:pt idx="100">
                  <c:v>1555</c:v>
                </c:pt>
              </c:numCache>
            </c:numRef>
          </c:xVal>
          <c:yVal>
            <c:numRef>
              <c:f>'Oct 24 - HE 21'!$F$3:$F$103</c:f>
              <c:numCache>
                <c:formatCode>_(* #,##0_);_(* \(#,##0\);_(* "-"??_);_(@_)</c:formatCode>
                <c:ptCount val="101"/>
                <c:pt idx="0">
                  <c:v>5050</c:v>
                </c:pt>
                <c:pt idx="1">
                  <c:v>5050</c:v>
                </c:pt>
                <c:pt idx="2">
                  <c:v>3513.5</c:v>
                </c:pt>
                <c:pt idx="3">
                  <c:v>3481.67</c:v>
                </c:pt>
                <c:pt idx="4">
                  <c:v>3449.43</c:v>
                </c:pt>
                <c:pt idx="5">
                  <c:v>3416.79</c:v>
                </c:pt>
                <c:pt idx="6">
                  <c:v>3383.76</c:v>
                </c:pt>
                <c:pt idx="7">
                  <c:v>3350.35</c:v>
                </c:pt>
                <c:pt idx="8">
                  <c:v>3317.11</c:v>
                </c:pt>
                <c:pt idx="9">
                  <c:v>3281.41</c:v>
                </c:pt>
                <c:pt idx="10">
                  <c:v>3246.75</c:v>
                </c:pt>
                <c:pt idx="11">
                  <c:v>3211.76</c:v>
                </c:pt>
                <c:pt idx="12">
                  <c:v>3176.46</c:v>
                </c:pt>
                <c:pt idx="13">
                  <c:v>3140.97</c:v>
                </c:pt>
                <c:pt idx="14">
                  <c:v>3105.17</c:v>
                </c:pt>
                <c:pt idx="15">
                  <c:v>3067.58</c:v>
                </c:pt>
                <c:pt idx="16">
                  <c:v>3031.2</c:v>
                </c:pt>
                <c:pt idx="17">
                  <c:v>2994.55</c:v>
                </c:pt>
                <c:pt idx="18">
                  <c:v>2957.66</c:v>
                </c:pt>
                <c:pt idx="19">
                  <c:v>2920.52</c:v>
                </c:pt>
                <c:pt idx="20">
                  <c:v>2883.42</c:v>
                </c:pt>
                <c:pt idx="21">
                  <c:v>2845.7</c:v>
                </c:pt>
                <c:pt idx="22">
                  <c:v>2806.28</c:v>
                </c:pt>
                <c:pt idx="23">
                  <c:v>2768.33</c:v>
                </c:pt>
                <c:pt idx="24">
                  <c:v>2730.23</c:v>
                </c:pt>
                <c:pt idx="25">
                  <c:v>2691.97</c:v>
                </c:pt>
                <c:pt idx="26">
                  <c:v>2653.58</c:v>
                </c:pt>
                <c:pt idx="27">
                  <c:v>2615.08</c:v>
                </c:pt>
                <c:pt idx="28">
                  <c:v>2574.88</c:v>
                </c:pt>
                <c:pt idx="29">
                  <c:v>2536.1799999999998</c:v>
                </c:pt>
                <c:pt idx="30">
                  <c:v>2497.42</c:v>
                </c:pt>
                <c:pt idx="31">
                  <c:v>2458.61</c:v>
                </c:pt>
                <c:pt idx="32">
                  <c:v>2419.7600000000002</c:v>
                </c:pt>
                <c:pt idx="33">
                  <c:v>2380.9</c:v>
                </c:pt>
                <c:pt idx="34">
                  <c:v>2342.0300000000002</c:v>
                </c:pt>
                <c:pt idx="35">
                  <c:v>2301.5700000000002</c:v>
                </c:pt>
                <c:pt idx="36">
                  <c:v>2262.75</c:v>
                </c:pt>
                <c:pt idx="37">
                  <c:v>2223.98</c:v>
                </c:pt>
                <c:pt idx="38">
                  <c:v>2185.2600000000002</c:v>
                </c:pt>
                <c:pt idx="39">
                  <c:v>2146.63</c:v>
                </c:pt>
                <c:pt idx="40">
                  <c:v>2108.09</c:v>
                </c:pt>
                <c:pt idx="41">
                  <c:v>2068.08</c:v>
                </c:pt>
                <c:pt idx="42">
                  <c:v>2029.79</c:v>
                </c:pt>
                <c:pt idx="43">
                  <c:v>1991.64</c:v>
                </c:pt>
                <c:pt idx="44">
                  <c:v>1953.65</c:v>
                </c:pt>
                <c:pt idx="45">
                  <c:v>1915.84</c:v>
                </c:pt>
                <c:pt idx="46">
                  <c:v>1878.21</c:v>
                </c:pt>
                <c:pt idx="47">
                  <c:v>1840.79</c:v>
                </c:pt>
                <c:pt idx="48">
                  <c:v>1802.06</c:v>
                </c:pt>
                <c:pt idx="49">
                  <c:v>1765.1</c:v>
                </c:pt>
                <c:pt idx="50">
                  <c:v>1728.38</c:v>
                </c:pt>
                <c:pt idx="51">
                  <c:v>1691.93</c:v>
                </c:pt>
                <c:pt idx="52">
                  <c:v>1655.76</c:v>
                </c:pt>
                <c:pt idx="53">
                  <c:v>1619.87</c:v>
                </c:pt>
                <c:pt idx="54">
                  <c:v>1582.82</c:v>
                </c:pt>
                <c:pt idx="55">
                  <c:v>1547.55</c:v>
                </c:pt>
                <c:pt idx="56">
                  <c:v>1512.61</c:v>
                </c:pt>
                <c:pt idx="57">
                  <c:v>1478.01</c:v>
                </c:pt>
                <c:pt idx="58">
                  <c:v>1443.76</c:v>
                </c:pt>
                <c:pt idx="59">
                  <c:v>1409.87</c:v>
                </c:pt>
                <c:pt idx="60">
                  <c:v>1376.34</c:v>
                </c:pt>
                <c:pt idx="61">
                  <c:v>1341.83</c:v>
                </c:pt>
                <c:pt idx="62">
                  <c:v>1309.0899999999999</c:v>
                </c:pt>
                <c:pt idx="63">
                  <c:v>1276.74</c:v>
                </c:pt>
                <c:pt idx="64">
                  <c:v>1244.81</c:v>
                </c:pt>
                <c:pt idx="65">
                  <c:v>1213.28</c:v>
                </c:pt>
                <c:pt idx="66">
                  <c:v>1182.18</c:v>
                </c:pt>
                <c:pt idx="67">
                  <c:v>1150.25</c:v>
                </c:pt>
                <c:pt idx="68">
                  <c:v>1120.03</c:v>
                </c:pt>
                <c:pt idx="69">
                  <c:v>1090.26</c:v>
                </c:pt>
                <c:pt idx="70">
                  <c:v>1060.93</c:v>
                </c:pt>
                <c:pt idx="71">
                  <c:v>1032.06</c:v>
                </c:pt>
                <c:pt idx="72">
                  <c:v>1003.65</c:v>
                </c:pt>
                <c:pt idx="73">
                  <c:v>974.56</c:v>
                </c:pt>
                <c:pt idx="74">
                  <c:v>947.09</c:v>
                </c:pt>
                <c:pt idx="75">
                  <c:v>920.1</c:v>
                </c:pt>
                <c:pt idx="76">
                  <c:v>893.59</c:v>
                </c:pt>
                <c:pt idx="77">
                  <c:v>867.55</c:v>
                </c:pt>
                <c:pt idx="78">
                  <c:v>841.99</c:v>
                </c:pt>
                <c:pt idx="79">
                  <c:v>816.91</c:v>
                </c:pt>
                <c:pt idx="80">
                  <c:v>791.3</c:v>
                </c:pt>
                <c:pt idx="81">
                  <c:v>767.21</c:v>
                </c:pt>
                <c:pt idx="82">
                  <c:v>743.6</c:v>
                </c:pt>
                <c:pt idx="83">
                  <c:v>720.47</c:v>
                </c:pt>
                <c:pt idx="84">
                  <c:v>697.83</c:v>
                </c:pt>
                <c:pt idx="85">
                  <c:v>675.66</c:v>
                </c:pt>
                <c:pt idx="86">
                  <c:v>653.1</c:v>
                </c:pt>
                <c:pt idx="87">
                  <c:v>631.91999999999996</c:v>
                </c:pt>
                <c:pt idx="88">
                  <c:v>611.21</c:v>
                </c:pt>
                <c:pt idx="89">
                  <c:v>590.98</c:v>
                </c:pt>
                <c:pt idx="90">
                  <c:v>571.23</c:v>
                </c:pt>
                <c:pt idx="91">
                  <c:v>551.94000000000005</c:v>
                </c:pt>
                <c:pt idx="92">
                  <c:v>533.13</c:v>
                </c:pt>
                <c:pt idx="93">
                  <c:v>514.02</c:v>
                </c:pt>
                <c:pt idx="94">
                  <c:v>496.14</c:v>
                </c:pt>
                <c:pt idx="95">
                  <c:v>478.72</c:v>
                </c:pt>
                <c:pt idx="96">
                  <c:v>461.75</c:v>
                </c:pt>
                <c:pt idx="97">
                  <c:v>445.22</c:v>
                </c:pt>
                <c:pt idx="98">
                  <c:v>429.14</c:v>
                </c:pt>
                <c:pt idx="99">
                  <c:v>412.85</c:v>
                </c:pt>
                <c:pt idx="100">
                  <c:v>397.65</c:v>
                </c:pt>
              </c:numCache>
            </c:numRef>
          </c:yVal>
          <c:smooth val="0"/>
          <c:extLst>
            <c:ext xmlns:c16="http://schemas.microsoft.com/office/drawing/2014/chart" uri="{C3380CC4-5D6E-409C-BE32-E72D297353CC}">
              <c16:uniqueId val="{00000002-73B5-4840-A71E-0825EAE061E0}"/>
            </c:ext>
          </c:extLst>
        </c:ser>
        <c:ser>
          <c:idx val="3"/>
          <c:order val="3"/>
          <c:tx>
            <c:strRef>
              <c:f>'Oct 24 - HE 21'!$G$1</c:f>
              <c:strCache>
                <c:ptCount val="1"/>
                <c:pt idx="0">
                  <c:v> Non-Spin - w/ Floor </c:v>
                </c:pt>
              </c:strCache>
            </c:strRef>
          </c:tx>
          <c:spPr>
            <a:ln w="19050" cap="rnd">
              <a:solidFill>
                <a:schemeClr val="tx2"/>
              </a:solidFill>
              <a:prstDash val="sysDash"/>
              <a:round/>
            </a:ln>
            <a:effectLst/>
          </c:spPr>
          <c:marker>
            <c:symbol val="none"/>
          </c:marker>
          <c:xVal>
            <c:numRef>
              <c:f>'Oct 24 - HE 21'!$G$3:$G$103</c:f>
              <c:numCache>
                <c:formatCode>_(* #,##0_);_(* \(#,##0\);_(* "-"??_);_(@_)</c:formatCode>
                <c:ptCount val="101"/>
                <c:pt idx="0">
                  <c:v>0</c:v>
                </c:pt>
                <c:pt idx="1">
                  <c:v>30</c:v>
                </c:pt>
                <c:pt idx="2">
                  <c:v>31</c:v>
                </c:pt>
                <c:pt idx="3">
                  <c:v>80.19</c:v>
                </c:pt>
                <c:pt idx="4">
                  <c:v>129.38999999999999</c:v>
                </c:pt>
                <c:pt idx="5">
                  <c:v>178.58</c:v>
                </c:pt>
                <c:pt idx="6">
                  <c:v>227.78</c:v>
                </c:pt>
                <c:pt idx="7">
                  <c:v>276.97000000000003</c:v>
                </c:pt>
                <c:pt idx="8">
                  <c:v>326.16000000000003</c:v>
                </c:pt>
                <c:pt idx="9">
                  <c:v>375.36</c:v>
                </c:pt>
                <c:pt idx="10">
                  <c:v>424.55</c:v>
                </c:pt>
                <c:pt idx="11">
                  <c:v>473.74</c:v>
                </c:pt>
                <c:pt idx="12">
                  <c:v>522.94000000000005</c:v>
                </c:pt>
                <c:pt idx="13">
                  <c:v>572.13</c:v>
                </c:pt>
                <c:pt idx="14">
                  <c:v>621.33000000000004</c:v>
                </c:pt>
                <c:pt idx="15">
                  <c:v>670.52</c:v>
                </c:pt>
                <c:pt idx="16">
                  <c:v>719.71</c:v>
                </c:pt>
                <c:pt idx="17">
                  <c:v>768.91</c:v>
                </c:pt>
                <c:pt idx="18">
                  <c:v>818.1</c:v>
                </c:pt>
                <c:pt idx="19">
                  <c:v>867.3</c:v>
                </c:pt>
                <c:pt idx="20">
                  <c:v>916.49</c:v>
                </c:pt>
                <c:pt idx="21">
                  <c:v>965.68</c:v>
                </c:pt>
                <c:pt idx="22">
                  <c:v>1014.88</c:v>
                </c:pt>
                <c:pt idx="23">
                  <c:v>1064.07</c:v>
                </c:pt>
                <c:pt idx="24">
                  <c:v>1113.27</c:v>
                </c:pt>
                <c:pt idx="25">
                  <c:v>1162.46</c:v>
                </c:pt>
                <c:pt idx="26">
                  <c:v>1211.6500000000001</c:v>
                </c:pt>
                <c:pt idx="27">
                  <c:v>1260.8499999999999</c:v>
                </c:pt>
                <c:pt idx="28">
                  <c:v>1310.04</c:v>
                </c:pt>
                <c:pt idx="29">
                  <c:v>1359.23</c:v>
                </c:pt>
                <c:pt idx="30">
                  <c:v>1408.43</c:v>
                </c:pt>
                <c:pt idx="31">
                  <c:v>1457.62</c:v>
                </c:pt>
                <c:pt idx="32">
                  <c:v>1506.82</c:v>
                </c:pt>
                <c:pt idx="33">
                  <c:v>1556.01</c:v>
                </c:pt>
                <c:pt idx="34">
                  <c:v>1605.2</c:v>
                </c:pt>
                <c:pt idx="35">
                  <c:v>1654.4</c:v>
                </c:pt>
                <c:pt idx="36">
                  <c:v>1703.59</c:v>
                </c:pt>
                <c:pt idx="37">
                  <c:v>1752.79</c:v>
                </c:pt>
                <c:pt idx="38">
                  <c:v>1801.98</c:v>
                </c:pt>
                <c:pt idx="39">
                  <c:v>1851.17</c:v>
                </c:pt>
                <c:pt idx="40">
                  <c:v>1900.37</c:v>
                </c:pt>
                <c:pt idx="41">
                  <c:v>1949.56</c:v>
                </c:pt>
                <c:pt idx="42">
                  <c:v>1998.76</c:v>
                </c:pt>
                <c:pt idx="43">
                  <c:v>2047.95</c:v>
                </c:pt>
                <c:pt idx="44">
                  <c:v>2097.14</c:v>
                </c:pt>
                <c:pt idx="45">
                  <c:v>2146.34</c:v>
                </c:pt>
                <c:pt idx="46">
                  <c:v>2195.5300000000002</c:v>
                </c:pt>
                <c:pt idx="47">
                  <c:v>2244.7199999999998</c:v>
                </c:pt>
                <c:pt idx="48">
                  <c:v>2293.92</c:v>
                </c:pt>
                <c:pt idx="49">
                  <c:v>2343.11</c:v>
                </c:pt>
                <c:pt idx="50">
                  <c:v>2392.31</c:v>
                </c:pt>
                <c:pt idx="51">
                  <c:v>2441.5</c:v>
                </c:pt>
                <c:pt idx="52">
                  <c:v>2490.69</c:v>
                </c:pt>
                <c:pt idx="53">
                  <c:v>2539.89</c:v>
                </c:pt>
                <c:pt idx="54">
                  <c:v>2589.08</c:v>
                </c:pt>
                <c:pt idx="55">
                  <c:v>2638.28</c:v>
                </c:pt>
                <c:pt idx="56">
                  <c:v>2687.47</c:v>
                </c:pt>
                <c:pt idx="57">
                  <c:v>2736.66</c:v>
                </c:pt>
                <c:pt idx="58">
                  <c:v>2785.86</c:v>
                </c:pt>
                <c:pt idx="59">
                  <c:v>2835.05</c:v>
                </c:pt>
                <c:pt idx="60">
                  <c:v>2884.24</c:v>
                </c:pt>
                <c:pt idx="61">
                  <c:v>2933.44</c:v>
                </c:pt>
                <c:pt idx="62">
                  <c:v>2982.63</c:v>
                </c:pt>
                <c:pt idx="63">
                  <c:v>3031.83</c:v>
                </c:pt>
                <c:pt idx="64">
                  <c:v>3081.02</c:v>
                </c:pt>
                <c:pt idx="65">
                  <c:v>3130.21</c:v>
                </c:pt>
                <c:pt idx="66">
                  <c:v>3179.41</c:v>
                </c:pt>
                <c:pt idx="67">
                  <c:v>3228.6</c:v>
                </c:pt>
                <c:pt idx="68">
                  <c:v>3277.8</c:v>
                </c:pt>
                <c:pt idx="69">
                  <c:v>3326.99</c:v>
                </c:pt>
                <c:pt idx="70">
                  <c:v>3376.18</c:v>
                </c:pt>
                <c:pt idx="71">
                  <c:v>3425.38</c:v>
                </c:pt>
                <c:pt idx="72">
                  <c:v>3474.57</c:v>
                </c:pt>
                <c:pt idx="73">
                  <c:v>3523.77</c:v>
                </c:pt>
                <c:pt idx="74">
                  <c:v>3572.96</c:v>
                </c:pt>
                <c:pt idx="75">
                  <c:v>3622.15</c:v>
                </c:pt>
                <c:pt idx="76">
                  <c:v>3671.35</c:v>
                </c:pt>
                <c:pt idx="77">
                  <c:v>3720.54</c:v>
                </c:pt>
                <c:pt idx="78">
                  <c:v>3769.73</c:v>
                </c:pt>
                <c:pt idx="79">
                  <c:v>3818.93</c:v>
                </c:pt>
                <c:pt idx="80">
                  <c:v>3868.12</c:v>
                </c:pt>
                <c:pt idx="81">
                  <c:v>3917.32</c:v>
                </c:pt>
                <c:pt idx="82">
                  <c:v>3966.51</c:v>
                </c:pt>
                <c:pt idx="83">
                  <c:v>4015.7</c:v>
                </c:pt>
                <c:pt idx="84">
                  <c:v>4064.9</c:v>
                </c:pt>
                <c:pt idx="85">
                  <c:v>4114.09</c:v>
                </c:pt>
                <c:pt idx="86">
                  <c:v>4163.29</c:v>
                </c:pt>
                <c:pt idx="87">
                  <c:v>4212.4799999999996</c:v>
                </c:pt>
                <c:pt idx="88">
                  <c:v>4261.67</c:v>
                </c:pt>
                <c:pt idx="89">
                  <c:v>4310.87</c:v>
                </c:pt>
                <c:pt idx="90">
                  <c:v>4360.0600000000004</c:v>
                </c:pt>
                <c:pt idx="91">
                  <c:v>4409.26</c:v>
                </c:pt>
                <c:pt idx="92">
                  <c:v>4458.45</c:v>
                </c:pt>
                <c:pt idx="93">
                  <c:v>4507.6400000000003</c:v>
                </c:pt>
                <c:pt idx="94">
                  <c:v>4556.84</c:v>
                </c:pt>
                <c:pt idx="95">
                  <c:v>4606.03</c:v>
                </c:pt>
                <c:pt idx="96">
                  <c:v>4655.22</c:v>
                </c:pt>
                <c:pt idx="97">
                  <c:v>4704.42</c:v>
                </c:pt>
                <c:pt idx="98">
                  <c:v>4753.6099999999997</c:v>
                </c:pt>
                <c:pt idx="99">
                  <c:v>4802.8100000000004</c:v>
                </c:pt>
                <c:pt idx="100">
                  <c:v>4852</c:v>
                </c:pt>
              </c:numCache>
            </c:numRef>
          </c:xVal>
          <c:yVal>
            <c:numRef>
              <c:f>'Oct 24 - HE 21'!$H$3:$H$103</c:f>
              <c:numCache>
                <c:formatCode>_(* #,##0_);_(* \(#,##0\);_(* "-"??_);_(@_)</c:formatCode>
                <c:ptCount val="101"/>
                <c:pt idx="0">
                  <c:v>5000</c:v>
                </c:pt>
                <c:pt idx="1">
                  <c:v>5000</c:v>
                </c:pt>
                <c:pt idx="2">
                  <c:v>3512.19</c:v>
                </c:pt>
                <c:pt idx="3">
                  <c:v>3367.84</c:v>
                </c:pt>
                <c:pt idx="4">
                  <c:v>3215.51</c:v>
                </c:pt>
                <c:pt idx="5">
                  <c:v>3056.32</c:v>
                </c:pt>
                <c:pt idx="6">
                  <c:v>2892.64</c:v>
                </c:pt>
                <c:pt idx="7">
                  <c:v>2723.2</c:v>
                </c:pt>
                <c:pt idx="8">
                  <c:v>2550.87</c:v>
                </c:pt>
                <c:pt idx="9">
                  <c:v>2378.67</c:v>
                </c:pt>
                <c:pt idx="10">
                  <c:v>2204.84</c:v>
                </c:pt>
                <c:pt idx="11">
                  <c:v>2032.84</c:v>
                </c:pt>
                <c:pt idx="12">
                  <c:v>1865.98</c:v>
                </c:pt>
                <c:pt idx="13">
                  <c:v>1700.55</c:v>
                </c:pt>
                <c:pt idx="14">
                  <c:v>1540.54</c:v>
                </c:pt>
                <c:pt idx="15">
                  <c:v>1388.48</c:v>
                </c:pt>
                <c:pt idx="16">
                  <c:v>1242.48</c:v>
                </c:pt>
                <c:pt idx="17">
                  <c:v>1104.79</c:v>
                </c:pt>
                <c:pt idx="18">
                  <c:v>976.03</c:v>
                </c:pt>
                <c:pt idx="19">
                  <c:v>857.68</c:v>
                </c:pt>
                <c:pt idx="20">
                  <c:v>748.3</c:v>
                </c:pt>
                <c:pt idx="21">
                  <c:v>648.49</c:v>
                </c:pt>
                <c:pt idx="22">
                  <c:v>558.59</c:v>
                </c:pt>
                <c:pt idx="23">
                  <c:v>477.19</c:v>
                </c:pt>
                <c:pt idx="24">
                  <c:v>404.8</c:v>
                </c:pt>
                <c:pt idx="25">
                  <c:v>368.48</c:v>
                </c:pt>
                <c:pt idx="26">
                  <c:v>338.37</c:v>
                </c:pt>
                <c:pt idx="27">
                  <c:v>309.16000000000003</c:v>
                </c:pt>
                <c:pt idx="28">
                  <c:v>282.89</c:v>
                </c:pt>
                <c:pt idx="29">
                  <c:v>257.97000000000003</c:v>
                </c:pt>
                <c:pt idx="30">
                  <c:v>234.81</c:v>
                </c:pt>
                <c:pt idx="31">
                  <c:v>213.49</c:v>
                </c:pt>
                <c:pt idx="32">
                  <c:v>193.84</c:v>
                </c:pt>
                <c:pt idx="33">
                  <c:v>175.81</c:v>
                </c:pt>
                <c:pt idx="34">
                  <c:v>158.88</c:v>
                </c:pt>
                <c:pt idx="35">
                  <c:v>143.58000000000001</c:v>
                </c:pt>
                <c:pt idx="36">
                  <c:v>129.28</c:v>
                </c:pt>
                <c:pt idx="37">
                  <c:v>116.41</c:v>
                </c:pt>
                <c:pt idx="38">
                  <c:v>104.43</c:v>
                </c:pt>
                <c:pt idx="39">
                  <c:v>94.08</c:v>
                </c:pt>
                <c:pt idx="40">
                  <c:v>84.97</c:v>
                </c:pt>
                <c:pt idx="41">
                  <c:v>76.62</c:v>
                </c:pt>
                <c:pt idx="42">
                  <c:v>68.989999999999995</c:v>
                </c:pt>
                <c:pt idx="43">
                  <c:v>62.02</c:v>
                </c:pt>
                <c:pt idx="44">
                  <c:v>55.66</c:v>
                </c:pt>
                <c:pt idx="45">
                  <c:v>49.88</c:v>
                </c:pt>
                <c:pt idx="46">
                  <c:v>44.63</c:v>
                </c:pt>
                <c:pt idx="47">
                  <c:v>39.869999999999997</c:v>
                </c:pt>
                <c:pt idx="48">
                  <c:v>35.57</c:v>
                </c:pt>
                <c:pt idx="49">
                  <c:v>31.67</c:v>
                </c:pt>
                <c:pt idx="50">
                  <c:v>28.16</c:v>
                </c:pt>
                <c:pt idx="51">
                  <c:v>25</c:v>
                </c:pt>
                <c:pt idx="52">
                  <c:v>22.16</c:v>
                </c:pt>
                <c:pt idx="53">
                  <c:v>19.61</c:v>
                </c:pt>
                <c:pt idx="54">
                  <c:v>17.32</c:v>
                </c:pt>
                <c:pt idx="55">
                  <c:v>15.28</c:v>
                </c:pt>
                <c:pt idx="56">
                  <c:v>13.46</c:v>
                </c:pt>
                <c:pt idx="57">
                  <c:v>11.83</c:v>
                </c:pt>
                <c:pt idx="58">
                  <c:v>10.39</c:v>
                </c:pt>
                <c:pt idx="59">
                  <c:v>9.1</c:v>
                </c:pt>
                <c:pt idx="60">
                  <c:v>7.97</c:v>
                </c:pt>
                <c:pt idx="61">
                  <c:v>6.96</c:v>
                </c:pt>
                <c:pt idx="62">
                  <c:v>6.07</c:v>
                </c:pt>
                <c:pt idx="63">
                  <c:v>5.29</c:v>
                </c:pt>
                <c:pt idx="64">
                  <c:v>4.5999999999999996</c:v>
                </c:pt>
                <c:pt idx="65">
                  <c:v>3.99</c:v>
                </c:pt>
                <c:pt idx="66">
                  <c:v>3.46</c:v>
                </c:pt>
                <c:pt idx="67">
                  <c:v>2.99</c:v>
                </c:pt>
                <c:pt idx="68">
                  <c:v>2.58</c:v>
                </c:pt>
                <c:pt idx="69">
                  <c:v>2.23</c:v>
                </c:pt>
                <c:pt idx="70">
                  <c:v>1.92</c:v>
                </c:pt>
                <c:pt idx="71">
                  <c:v>1.65</c:v>
                </c:pt>
                <c:pt idx="72">
                  <c:v>1.41</c:v>
                </c:pt>
                <c:pt idx="73">
                  <c:v>1.21</c:v>
                </c:pt>
                <c:pt idx="74">
                  <c:v>1.04</c:v>
                </c:pt>
                <c:pt idx="75">
                  <c:v>0.89</c:v>
                </c:pt>
                <c:pt idx="76">
                  <c:v>0.75</c:v>
                </c:pt>
                <c:pt idx="77">
                  <c:v>0.64</c:v>
                </c:pt>
                <c:pt idx="78">
                  <c:v>0.55000000000000004</c:v>
                </c:pt>
                <c:pt idx="79">
                  <c:v>0.46</c:v>
                </c:pt>
                <c:pt idx="80">
                  <c:v>0.39</c:v>
                </c:pt>
                <c:pt idx="81">
                  <c:v>0.33</c:v>
                </c:pt>
                <c:pt idx="82">
                  <c:v>0.28000000000000003</c:v>
                </c:pt>
                <c:pt idx="83">
                  <c:v>0.24</c:v>
                </c:pt>
                <c:pt idx="84">
                  <c:v>0.2</c:v>
                </c:pt>
                <c:pt idx="85">
                  <c:v>0.17</c:v>
                </c:pt>
                <c:pt idx="86">
                  <c:v>0.14000000000000001</c:v>
                </c:pt>
                <c:pt idx="87">
                  <c:v>0.12</c:v>
                </c:pt>
                <c:pt idx="88">
                  <c:v>0.1</c:v>
                </c:pt>
                <c:pt idx="89">
                  <c:v>0.08</c:v>
                </c:pt>
                <c:pt idx="90">
                  <c:v>7.0000000000000007E-2</c:v>
                </c:pt>
                <c:pt idx="91">
                  <c:v>0.06</c:v>
                </c:pt>
                <c:pt idx="92">
                  <c:v>0.05</c:v>
                </c:pt>
                <c:pt idx="93">
                  <c:v>0.04</c:v>
                </c:pt>
                <c:pt idx="94">
                  <c:v>0.03</c:v>
                </c:pt>
                <c:pt idx="95">
                  <c:v>0.03</c:v>
                </c:pt>
                <c:pt idx="96">
                  <c:v>0.02</c:v>
                </c:pt>
                <c:pt idx="97">
                  <c:v>0.02</c:v>
                </c:pt>
                <c:pt idx="98">
                  <c:v>0.01</c:v>
                </c:pt>
                <c:pt idx="99">
                  <c:v>0.01</c:v>
                </c:pt>
                <c:pt idx="100">
                  <c:v>0.01</c:v>
                </c:pt>
              </c:numCache>
            </c:numRef>
          </c:yVal>
          <c:smooth val="0"/>
          <c:extLst>
            <c:ext xmlns:c16="http://schemas.microsoft.com/office/drawing/2014/chart" uri="{C3380CC4-5D6E-409C-BE32-E72D297353CC}">
              <c16:uniqueId val="{00000003-73B5-4840-A71E-0825EAE061E0}"/>
            </c:ext>
          </c:extLst>
        </c:ser>
        <c:dLbls>
          <c:showLegendKey val="0"/>
          <c:showVal val="0"/>
          <c:showCatName val="0"/>
          <c:showSerName val="0"/>
          <c:showPercent val="0"/>
          <c:showBubbleSize val="0"/>
        </c:dLbls>
        <c:axId val="840382767"/>
        <c:axId val="1049811423"/>
      </c:scatterChart>
      <c:valAx>
        <c:axId val="8403827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049811423"/>
        <c:crosses val="autoZero"/>
        <c:crossBetween val="midCat"/>
      </c:valAx>
      <c:valAx>
        <c:axId val="104981142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840382767"/>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US"/>
              <a:t>Oct. '24 Hour Ending 21</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'Oct 24 - HE 21'!$A$1</c:f>
              <c:strCache>
                <c:ptCount val="1"/>
                <c:pt idx="0">
                  <c:v> ECRS - No Floor </c:v>
                </c:pt>
              </c:strCache>
            </c:strRef>
          </c:tx>
          <c:spPr>
            <a:ln w="19050" cap="rnd">
              <a:solidFill>
                <a:schemeClr val="accent1"/>
              </a:solidFill>
              <a:round/>
            </a:ln>
            <a:effectLst/>
          </c:spPr>
          <c:marker>
            <c:symbol val="none"/>
          </c:marker>
          <c:xVal>
            <c:numRef>
              <c:f>'Oct 24 - HE 21'!$A$3:$A$103</c:f>
              <c:numCache>
                <c:formatCode>_(* #,##0_);_(* \(#,##0\);_(* "-"??_);_(@_)</c:formatCode>
                <c:ptCount val="101"/>
                <c:pt idx="0">
                  <c:v>0</c:v>
                </c:pt>
                <c:pt idx="1">
                  <c:v>466</c:v>
                </c:pt>
                <c:pt idx="2">
                  <c:v>467</c:v>
                </c:pt>
                <c:pt idx="3">
                  <c:v>478.1</c:v>
                </c:pt>
                <c:pt idx="4">
                  <c:v>489.2</c:v>
                </c:pt>
                <c:pt idx="5">
                  <c:v>500.31</c:v>
                </c:pt>
                <c:pt idx="6">
                  <c:v>511.41</c:v>
                </c:pt>
                <c:pt idx="7">
                  <c:v>522.51</c:v>
                </c:pt>
                <c:pt idx="8">
                  <c:v>533.61</c:v>
                </c:pt>
                <c:pt idx="9">
                  <c:v>544.71</c:v>
                </c:pt>
                <c:pt idx="10">
                  <c:v>555.82000000000005</c:v>
                </c:pt>
                <c:pt idx="11">
                  <c:v>566.91999999999996</c:v>
                </c:pt>
                <c:pt idx="12">
                  <c:v>578.02</c:v>
                </c:pt>
                <c:pt idx="13">
                  <c:v>589.12</c:v>
                </c:pt>
                <c:pt idx="14">
                  <c:v>600.22</c:v>
                </c:pt>
                <c:pt idx="15">
                  <c:v>611.33000000000004</c:v>
                </c:pt>
                <c:pt idx="16">
                  <c:v>622.42999999999995</c:v>
                </c:pt>
                <c:pt idx="17">
                  <c:v>633.53</c:v>
                </c:pt>
                <c:pt idx="18">
                  <c:v>644.63</c:v>
                </c:pt>
                <c:pt idx="19">
                  <c:v>655.73</c:v>
                </c:pt>
                <c:pt idx="20">
                  <c:v>666.84</c:v>
                </c:pt>
                <c:pt idx="21">
                  <c:v>677.94</c:v>
                </c:pt>
                <c:pt idx="22">
                  <c:v>689.04</c:v>
                </c:pt>
                <c:pt idx="23">
                  <c:v>700.14</c:v>
                </c:pt>
                <c:pt idx="24">
                  <c:v>711.24</c:v>
                </c:pt>
                <c:pt idx="25">
                  <c:v>722.35</c:v>
                </c:pt>
                <c:pt idx="26">
                  <c:v>733.45</c:v>
                </c:pt>
                <c:pt idx="27">
                  <c:v>744.55</c:v>
                </c:pt>
                <c:pt idx="28">
                  <c:v>755.65</c:v>
                </c:pt>
                <c:pt idx="29">
                  <c:v>766.76</c:v>
                </c:pt>
                <c:pt idx="30">
                  <c:v>777.86</c:v>
                </c:pt>
                <c:pt idx="31">
                  <c:v>788.96</c:v>
                </c:pt>
                <c:pt idx="32">
                  <c:v>800.06</c:v>
                </c:pt>
                <c:pt idx="33">
                  <c:v>811.16</c:v>
                </c:pt>
                <c:pt idx="34">
                  <c:v>822.27</c:v>
                </c:pt>
                <c:pt idx="35">
                  <c:v>833.37</c:v>
                </c:pt>
                <c:pt idx="36">
                  <c:v>844.47</c:v>
                </c:pt>
                <c:pt idx="37">
                  <c:v>855.57</c:v>
                </c:pt>
                <c:pt idx="38">
                  <c:v>866.67</c:v>
                </c:pt>
                <c:pt idx="39">
                  <c:v>877.78</c:v>
                </c:pt>
                <c:pt idx="40">
                  <c:v>888.88</c:v>
                </c:pt>
                <c:pt idx="41">
                  <c:v>899.98</c:v>
                </c:pt>
                <c:pt idx="42">
                  <c:v>911.08</c:v>
                </c:pt>
                <c:pt idx="43">
                  <c:v>922.18</c:v>
                </c:pt>
                <c:pt idx="44">
                  <c:v>933.29</c:v>
                </c:pt>
                <c:pt idx="45">
                  <c:v>944.39</c:v>
                </c:pt>
                <c:pt idx="46">
                  <c:v>955.49</c:v>
                </c:pt>
                <c:pt idx="47">
                  <c:v>966.59</c:v>
                </c:pt>
                <c:pt idx="48">
                  <c:v>977.69</c:v>
                </c:pt>
                <c:pt idx="49">
                  <c:v>988.8</c:v>
                </c:pt>
                <c:pt idx="50">
                  <c:v>999.9</c:v>
                </c:pt>
                <c:pt idx="51">
                  <c:v>1011</c:v>
                </c:pt>
                <c:pt idx="52">
                  <c:v>1022.1</c:v>
                </c:pt>
                <c:pt idx="53">
                  <c:v>1033.2</c:v>
                </c:pt>
                <c:pt idx="54">
                  <c:v>1044.31</c:v>
                </c:pt>
                <c:pt idx="55">
                  <c:v>1055.4100000000001</c:v>
                </c:pt>
                <c:pt idx="56">
                  <c:v>1066.51</c:v>
                </c:pt>
                <c:pt idx="57">
                  <c:v>1077.6099999999999</c:v>
                </c:pt>
                <c:pt idx="58">
                  <c:v>1088.71</c:v>
                </c:pt>
                <c:pt idx="59">
                  <c:v>1099.82</c:v>
                </c:pt>
                <c:pt idx="60">
                  <c:v>1110.92</c:v>
                </c:pt>
                <c:pt idx="61">
                  <c:v>1122.02</c:v>
                </c:pt>
                <c:pt idx="62">
                  <c:v>1133.1199999999999</c:v>
                </c:pt>
                <c:pt idx="63">
                  <c:v>1144.22</c:v>
                </c:pt>
                <c:pt idx="64">
                  <c:v>1155.33</c:v>
                </c:pt>
                <c:pt idx="65">
                  <c:v>1166.43</c:v>
                </c:pt>
                <c:pt idx="66">
                  <c:v>1177.53</c:v>
                </c:pt>
                <c:pt idx="67">
                  <c:v>1188.6300000000001</c:v>
                </c:pt>
                <c:pt idx="68">
                  <c:v>1199.73</c:v>
                </c:pt>
                <c:pt idx="69">
                  <c:v>1210.8399999999999</c:v>
                </c:pt>
                <c:pt idx="70">
                  <c:v>1221.94</c:v>
                </c:pt>
                <c:pt idx="71">
                  <c:v>1233.04</c:v>
                </c:pt>
                <c:pt idx="72">
                  <c:v>1244.1400000000001</c:v>
                </c:pt>
                <c:pt idx="73">
                  <c:v>1255.24</c:v>
                </c:pt>
                <c:pt idx="74">
                  <c:v>1266.3499999999999</c:v>
                </c:pt>
                <c:pt idx="75">
                  <c:v>1277.45</c:v>
                </c:pt>
                <c:pt idx="76">
                  <c:v>1288.55</c:v>
                </c:pt>
                <c:pt idx="77">
                  <c:v>1299.6500000000001</c:v>
                </c:pt>
                <c:pt idx="78">
                  <c:v>1310.76</c:v>
                </c:pt>
                <c:pt idx="79">
                  <c:v>1321.86</c:v>
                </c:pt>
                <c:pt idx="80">
                  <c:v>1332.96</c:v>
                </c:pt>
                <c:pt idx="81">
                  <c:v>1344.06</c:v>
                </c:pt>
                <c:pt idx="82">
                  <c:v>1355.16</c:v>
                </c:pt>
                <c:pt idx="83">
                  <c:v>1366.27</c:v>
                </c:pt>
                <c:pt idx="84">
                  <c:v>1377.37</c:v>
                </c:pt>
                <c:pt idx="85">
                  <c:v>1388.47</c:v>
                </c:pt>
                <c:pt idx="86">
                  <c:v>1399.57</c:v>
                </c:pt>
                <c:pt idx="87">
                  <c:v>1410.67</c:v>
                </c:pt>
                <c:pt idx="88">
                  <c:v>1421.78</c:v>
                </c:pt>
                <c:pt idx="89">
                  <c:v>1432.88</c:v>
                </c:pt>
                <c:pt idx="90">
                  <c:v>1443.98</c:v>
                </c:pt>
                <c:pt idx="91">
                  <c:v>1455.08</c:v>
                </c:pt>
                <c:pt idx="92">
                  <c:v>1466.18</c:v>
                </c:pt>
                <c:pt idx="93">
                  <c:v>1477.29</c:v>
                </c:pt>
                <c:pt idx="94">
                  <c:v>1488.39</c:v>
                </c:pt>
                <c:pt idx="95">
                  <c:v>1499.49</c:v>
                </c:pt>
                <c:pt idx="96">
                  <c:v>1510.59</c:v>
                </c:pt>
                <c:pt idx="97">
                  <c:v>1521.69</c:v>
                </c:pt>
                <c:pt idx="98">
                  <c:v>1532.8</c:v>
                </c:pt>
                <c:pt idx="99">
                  <c:v>1543.9</c:v>
                </c:pt>
                <c:pt idx="100">
                  <c:v>1555</c:v>
                </c:pt>
              </c:numCache>
            </c:numRef>
          </c:xVal>
          <c:yVal>
            <c:numRef>
              <c:f>'Oct 24 - HE 21'!$B$3:$B$103</c:f>
              <c:numCache>
                <c:formatCode>_(* #,##0_);_(* \(#,##0\);_(* "-"??_);_(@_)</c:formatCode>
                <c:ptCount val="101"/>
                <c:pt idx="0">
                  <c:v>5050</c:v>
                </c:pt>
                <c:pt idx="1">
                  <c:v>5050</c:v>
                </c:pt>
                <c:pt idx="2">
                  <c:v>3513.5</c:v>
                </c:pt>
                <c:pt idx="3">
                  <c:v>3481.67</c:v>
                </c:pt>
                <c:pt idx="4">
                  <c:v>3449.43</c:v>
                </c:pt>
                <c:pt idx="5">
                  <c:v>3416.79</c:v>
                </c:pt>
                <c:pt idx="6">
                  <c:v>3383.76</c:v>
                </c:pt>
                <c:pt idx="7">
                  <c:v>3350.35</c:v>
                </c:pt>
                <c:pt idx="8">
                  <c:v>3317.11</c:v>
                </c:pt>
                <c:pt idx="9">
                  <c:v>3281.41</c:v>
                </c:pt>
                <c:pt idx="10">
                  <c:v>3246.75</c:v>
                </c:pt>
                <c:pt idx="11">
                  <c:v>3211.76</c:v>
                </c:pt>
                <c:pt idx="12">
                  <c:v>3176.46</c:v>
                </c:pt>
                <c:pt idx="13">
                  <c:v>3140.97</c:v>
                </c:pt>
                <c:pt idx="14">
                  <c:v>3105.17</c:v>
                </c:pt>
                <c:pt idx="15">
                  <c:v>3067.58</c:v>
                </c:pt>
                <c:pt idx="16">
                  <c:v>3031.2</c:v>
                </c:pt>
                <c:pt idx="17">
                  <c:v>2994.55</c:v>
                </c:pt>
                <c:pt idx="18">
                  <c:v>2957.66</c:v>
                </c:pt>
                <c:pt idx="19">
                  <c:v>2920.52</c:v>
                </c:pt>
                <c:pt idx="20">
                  <c:v>2883.42</c:v>
                </c:pt>
                <c:pt idx="21">
                  <c:v>2845.7</c:v>
                </c:pt>
                <c:pt idx="22">
                  <c:v>2806.28</c:v>
                </c:pt>
                <c:pt idx="23">
                  <c:v>2768.33</c:v>
                </c:pt>
                <c:pt idx="24">
                  <c:v>2730.23</c:v>
                </c:pt>
                <c:pt idx="25">
                  <c:v>2691.97</c:v>
                </c:pt>
                <c:pt idx="26">
                  <c:v>2653.58</c:v>
                </c:pt>
                <c:pt idx="27">
                  <c:v>2615.08</c:v>
                </c:pt>
                <c:pt idx="28">
                  <c:v>2574.88</c:v>
                </c:pt>
                <c:pt idx="29">
                  <c:v>2536.1799999999998</c:v>
                </c:pt>
                <c:pt idx="30">
                  <c:v>2497.42</c:v>
                </c:pt>
                <c:pt idx="31">
                  <c:v>2458.61</c:v>
                </c:pt>
                <c:pt idx="32">
                  <c:v>2419.7600000000002</c:v>
                </c:pt>
                <c:pt idx="33">
                  <c:v>2380.9</c:v>
                </c:pt>
                <c:pt idx="34">
                  <c:v>2342.0300000000002</c:v>
                </c:pt>
                <c:pt idx="35">
                  <c:v>2301.5700000000002</c:v>
                </c:pt>
                <c:pt idx="36">
                  <c:v>2262.75</c:v>
                </c:pt>
                <c:pt idx="37">
                  <c:v>2223.98</c:v>
                </c:pt>
                <c:pt idx="38">
                  <c:v>2185.2600000000002</c:v>
                </c:pt>
                <c:pt idx="39">
                  <c:v>2146.63</c:v>
                </c:pt>
                <c:pt idx="40">
                  <c:v>2108.09</c:v>
                </c:pt>
                <c:pt idx="41">
                  <c:v>2068.08</c:v>
                </c:pt>
                <c:pt idx="42">
                  <c:v>2029.79</c:v>
                </c:pt>
                <c:pt idx="43">
                  <c:v>1991.64</c:v>
                </c:pt>
                <c:pt idx="44">
                  <c:v>1953.65</c:v>
                </c:pt>
                <c:pt idx="45">
                  <c:v>1915.84</c:v>
                </c:pt>
                <c:pt idx="46">
                  <c:v>1878.21</c:v>
                </c:pt>
                <c:pt idx="47">
                  <c:v>1840.79</c:v>
                </c:pt>
                <c:pt idx="48">
                  <c:v>1802.06</c:v>
                </c:pt>
                <c:pt idx="49">
                  <c:v>1765.1</c:v>
                </c:pt>
                <c:pt idx="50">
                  <c:v>1728.38</c:v>
                </c:pt>
                <c:pt idx="51">
                  <c:v>1691.93</c:v>
                </c:pt>
                <c:pt idx="52">
                  <c:v>1655.76</c:v>
                </c:pt>
                <c:pt idx="53">
                  <c:v>1619.87</c:v>
                </c:pt>
                <c:pt idx="54">
                  <c:v>1582.82</c:v>
                </c:pt>
                <c:pt idx="55">
                  <c:v>1547.55</c:v>
                </c:pt>
                <c:pt idx="56">
                  <c:v>1512.61</c:v>
                </c:pt>
                <c:pt idx="57">
                  <c:v>1478.01</c:v>
                </c:pt>
                <c:pt idx="58">
                  <c:v>1443.76</c:v>
                </c:pt>
                <c:pt idx="59">
                  <c:v>1409.87</c:v>
                </c:pt>
                <c:pt idx="60">
                  <c:v>1376.34</c:v>
                </c:pt>
                <c:pt idx="61">
                  <c:v>1341.83</c:v>
                </c:pt>
                <c:pt idx="62">
                  <c:v>1309.0899999999999</c:v>
                </c:pt>
                <c:pt idx="63">
                  <c:v>1276.74</c:v>
                </c:pt>
                <c:pt idx="64">
                  <c:v>1244.81</c:v>
                </c:pt>
                <c:pt idx="65">
                  <c:v>1213.28</c:v>
                </c:pt>
                <c:pt idx="66">
                  <c:v>1182.18</c:v>
                </c:pt>
                <c:pt idx="67">
                  <c:v>1150.25</c:v>
                </c:pt>
                <c:pt idx="68">
                  <c:v>1120.03</c:v>
                </c:pt>
                <c:pt idx="69">
                  <c:v>1090.26</c:v>
                </c:pt>
                <c:pt idx="70">
                  <c:v>1060.93</c:v>
                </c:pt>
                <c:pt idx="71">
                  <c:v>1032.06</c:v>
                </c:pt>
                <c:pt idx="72">
                  <c:v>1003.65</c:v>
                </c:pt>
                <c:pt idx="73">
                  <c:v>974.56</c:v>
                </c:pt>
                <c:pt idx="74">
                  <c:v>947.09</c:v>
                </c:pt>
                <c:pt idx="75">
                  <c:v>920.1</c:v>
                </c:pt>
                <c:pt idx="76">
                  <c:v>893.59</c:v>
                </c:pt>
                <c:pt idx="77">
                  <c:v>867.55</c:v>
                </c:pt>
                <c:pt idx="78">
                  <c:v>841.99</c:v>
                </c:pt>
                <c:pt idx="79">
                  <c:v>816.91</c:v>
                </c:pt>
                <c:pt idx="80">
                  <c:v>791.3</c:v>
                </c:pt>
                <c:pt idx="81">
                  <c:v>767.21</c:v>
                </c:pt>
                <c:pt idx="82">
                  <c:v>743.6</c:v>
                </c:pt>
                <c:pt idx="83">
                  <c:v>720.47</c:v>
                </c:pt>
                <c:pt idx="84">
                  <c:v>697.83</c:v>
                </c:pt>
                <c:pt idx="85">
                  <c:v>675.66</c:v>
                </c:pt>
                <c:pt idx="86">
                  <c:v>653.1</c:v>
                </c:pt>
                <c:pt idx="87">
                  <c:v>631.91999999999996</c:v>
                </c:pt>
                <c:pt idx="88">
                  <c:v>611.21</c:v>
                </c:pt>
                <c:pt idx="89">
                  <c:v>590.98</c:v>
                </c:pt>
                <c:pt idx="90">
                  <c:v>571.23</c:v>
                </c:pt>
                <c:pt idx="91">
                  <c:v>551.94000000000005</c:v>
                </c:pt>
                <c:pt idx="92">
                  <c:v>533.13</c:v>
                </c:pt>
                <c:pt idx="93">
                  <c:v>514.02</c:v>
                </c:pt>
                <c:pt idx="94">
                  <c:v>496.14</c:v>
                </c:pt>
                <c:pt idx="95">
                  <c:v>478.72</c:v>
                </c:pt>
                <c:pt idx="96">
                  <c:v>461.75</c:v>
                </c:pt>
                <c:pt idx="97">
                  <c:v>445.22</c:v>
                </c:pt>
                <c:pt idx="98">
                  <c:v>429.14</c:v>
                </c:pt>
                <c:pt idx="99">
                  <c:v>412.85</c:v>
                </c:pt>
                <c:pt idx="100">
                  <c:v>397.65</c:v>
                </c:pt>
              </c:numCache>
            </c:numRef>
          </c:yVal>
          <c:smooth val="0"/>
          <c:extLst>
            <c:ext xmlns:c16="http://schemas.microsoft.com/office/drawing/2014/chart" uri="{C3380CC4-5D6E-409C-BE32-E72D297353CC}">
              <c16:uniqueId val="{00000000-959C-405A-A766-D5D23B9394E9}"/>
            </c:ext>
          </c:extLst>
        </c:ser>
        <c:ser>
          <c:idx val="1"/>
          <c:order val="1"/>
          <c:tx>
            <c:strRef>
              <c:f>'Oct 24 - HE 21'!$C$1</c:f>
              <c:strCache>
                <c:ptCount val="1"/>
                <c:pt idx="0">
                  <c:v> Non-Spin - No Floor </c:v>
                </c:pt>
              </c:strCache>
            </c:strRef>
          </c:tx>
          <c:spPr>
            <a:ln w="19050" cap="rnd">
              <a:solidFill>
                <a:schemeClr val="accent2"/>
              </a:solidFill>
              <a:round/>
            </a:ln>
            <a:effectLst/>
          </c:spPr>
          <c:marker>
            <c:symbol val="none"/>
          </c:marker>
          <c:xVal>
            <c:numRef>
              <c:f>'Oct 24 - HE 21'!$C$3:$C$103</c:f>
              <c:numCache>
                <c:formatCode>_(* #,##0_);_(* \(#,##0\);_(* "-"??_);_(@_)</c:formatCode>
                <c:ptCount val="101"/>
                <c:pt idx="0">
                  <c:v>0</c:v>
                </c:pt>
                <c:pt idx="1">
                  <c:v>30</c:v>
                </c:pt>
                <c:pt idx="2">
                  <c:v>31</c:v>
                </c:pt>
                <c:pt idx="3">
                  <c:v>80.19</c:v>
                </c:pt>
                <c:pt idx="4">
                  <c:v>129.38999999999999</c:v>
                </c:pt>
                <c:pt idx="5">
                  <c:v>178.58</c:v>
                </c:pt>
                <c:pt idx="6">
                  <c:v>227.78</c:v>
                </c:pt>
                <c:pt idx="7">
                  <c:v>276.97000000000003</c:v>
                </c:pt>
                <c:pt idx="8">
                  <c:v>326.16000000000003</c:v>
                </c:pt>
                <c:pt idx="9">
                  <c:v>375.36</c:v>
                </c:pt>
                <c:pt idx="10">
                  <c:v>424.55</c:v>
                </c:pt>
                <c:pt idx="11">
                  <c:v>473.74</c:v>
                </c:pt>
                <c:pt idx="12">
                  <c:v>522.94000000000005</c:v>
                </c:pt>
                <c:pt idx="13">
                  <c:v>572.13</c:v>
                </c:pt>
                <c:pt idx="14">
                  <c:v>621.33000000000004</c:v>
                </c:pt>
                <c:pt idx="15">
                  <c:v>670.52</c:v>
                </c:pt>
                <c:pt idx="16">
                  <c:v>719.71</c:v>
                </c:pt>
                <c:pt idx="17">
                  <c:v>768.91</c:v>
                </c:pt>
                <c:pt idx="18">
                  <c:v>818.1</c:v>
                </c:pt>
                <c:pt idx="19">
                  <c:v>867.3</c:v>
                </c:pt>
                <c:pt idx="20">
                  <c:v>916.49</c:v>
                </c:pt>
                <c:pt idx="21">
                  <c:v>965.68</c:v>
                </c:pt>
                <c:pt idx="22">
                  <c:v>1014.88</c:v>
                </c:pt>
                <c:pt idx="23">
                  <c:v>1064.07</c:v>
                </c:pt>
                <c:pt idx="24">
                  <c:v>1113.27</c:v>
                </c:pt>
                <c:pt idx="25">
                  <c:v>1162.46</c:v>
                </c:pt>
                <c:pt idx="26">
                  <c:v>1211.6500000000001</c:v>
                </c:pt>
                <c:pt idx="27">
                  <c:v>1260.8499999999999</c:v>
                </c:pt>
                <c:pt idx="28">
                  <c:v>1310.04</c:v>
                </c:pt>
                <c:pt idx="29">
                  <c:v>1359.23</c:v>
                </c:pt>
                <c:pt idx="30">
                  <c:v>1408.43</c:v>
                </c:pt>
                <c:pt idx="31">
                  <c:v>1457.62</c:v>
                </c:pt>
                <c:pt idx="32">
                  <c:v>1506.82</c:v>
                </c:pt>
                <c:pt idx="33">
                  <c:v>1556.01</c:v>
                </c:pt>
                <c:pt idx="34">
                  <c:v>1605.2</c:v>
                </c:pt>
                <c:pt idx="35">
                  <c:v>1654.4</c:v>
                </c:pt>
                <c:pt idx="36">
                  <c:v>1703.59</c:v>
                </c:pt>
                <c:pt idx="37">
                  <c:v>1752.79</c:v>
                </c:pt>
                <c:pt idx="38">
                  <c:v>1801.98</c:v>
                </c:pt>
                <c:pt idx="39">
                  <c:v>1851.17</c:v>
                </c:pt>
                <c:pt idx="40">
                  <c:v>1900.37</c:v>
                </c:pt>
                <c:pt idx="41">
                  <c:v>1949.56</c:v>
                </c:pt>
                <c:pt idx="42">
                  <c:v>1998.76</c:v>
                </c:pt>
                <c:pt idx="43">
                  <c:v>2047.95</c:v>
                </c:pt>
                <c:pt idx="44">
                  <c:v>2097.14</c:v>
                </c:pt>
                <c:pt idx="45">
                  <c:v>2146.34</c:v>
                </c:pt>
                <c:pt idx="46">
                  <c:v>2195.5300000000002</c:v>
                </c:pt>
                <c:pt idx="47">
                  <c:v>2244.7199999999998</c:v>
                </c:pt>
                <c:pt idx="48">
                  <c:v>2293.92</c:v>
                </c:pt>
                <c:pt idx="49">
                  <c:v>2343.11</c:v>
                </c:pt>
                <c:pt idx="50">
                  <c:v>2392.31</c:v>
                </c:pt>
                <c:pt idx="51">
                  <c:v>2441.5</c:v>
                </c:pt>
                <c:pt idx="52">
                  <c:v>2490.69</c:v>
                </c:pt>
                <c:pt idx="53">
                  <c:v>2539.89</c:v>
                </c:pt>
                <c:pt idx="54">
                  <c:v>2589.08</c:v>
                </c:pt>
                <c:pt idx="55">
                  <c:v>2638.28</c:v>
                </c:pt>
                <c:pt idx="56">
                  <c:v>2687.47</c:v>
                </c:pt>
                <c:pt idx="57">
                  <c:v>2736.66</c:v>
                </c:pt>
                <c:pt idx="58">
                  <c:v>2785.86</c:v>
                </c:pt>
                <c:pt idx="59">
                  <c:v>2835.05</c:v>
                </c:pt>
                <c:pt idx="60">
                  <c:v>2884.24</c:v>
                </c:pt>
                <c:pt idx="61">
                  <c:v>2933.44</c:v>
                </c:pt>
                <c:pt idx="62">
                  <c:v>2982.63</c:v>
                </c:pt>
                <c:pt idx="63">
                  <c:v>3031.83</c:v>
                </c:pt>
                <c:pt idx="64">
                  <c:v>3081.02</c:v>
                </c:pt>
                <c:pt idx="65">
                  <c:v>3130.21</c:v>
                </c:pt>
                <c:pt idx="66">
                  <c:v>3179.41</c:v>
                </c:pt>
                <c:pt idx="67">
                  <c:v>3228.6</c:v>
                </c:pt>
                <c:pt idx="68">
                  <c:v>3277.8</c:v>
                </c:pt>
                <c:pt idx="69">
                  <c:v>3326.99</c:v>
                </c:pt>
                <c:pt idx="70">
                  <c:v>3376.18</c:v>
                </c:pt>
                <c:pt idx="71">
                  <c:v>3425.38</c:v>
                </c:pt>
                <c:pt idx="72">
                  <c:v>3474.57</c:v>
                </c:pt>
                <c:pt idx="73">
                  <c:v>3523.77</c:v>
                </c:pt>
                <c:pt idx="74">
                  <c:v>3572.96</c:v>
                </c:pt>
                <c:pt idx="75">
                  <c:v>3622.15</c:v>
                </c:pt>
                <c:pt idx="76">
                  <c:v>3671.35</c:v>
                </c:pt>
                <c:pt idx="77">
                  <c:v>3720.54</c:v>
                </c:pt>
                <c:pt idx="78">
                  <c:v>3769.73</c:v>
                </c:pt>
                <c:pt idx="79">
                  <c:v>3818.93</c:v>
                </c:pt>
                <c:pt idx="80">
                  <c:v>3868.12</c:v>
                </c:pt>
                <c:pt idx="81">
                  <c:v>3917.32</c:v>
                </c:pt>
                <c:pt idx="82">
                  <c:v>3966.51</c:v>
                </c:pt>
                <c:pt idx="83">
                  <c:v>4015.7</c:v>
                </c:pt>
                <c:pt idx="84">
                  <c:v>4064.9</c:v>
                </c:pt>
                <c:pt idx="85">
                  <c:v>4114.09</c:v>
                </c:pt>
                <c:pt idx="86">
                  <c:v>4163.29</c:v>
                </c:pt>
                <c:pt idx="87">
                  <c:v>4212.4799999999996</c:v>
                </c:pt>
                <c:pt idx="88">
                  <c:v>4261.67</c:v>
                </c:pt>
                <c:pt idx="89">
                  <c:v>4310.87</c:v>
                </c:pt>
                <c:pt idx="90">
                  <c:v>4360.0600000000004</c:v>
                </c:pt>
                <c:pt idx="91">
                  <c:v>4409.26</c:v>
                </c:pt>
                <c:pt idx="92">
                  <c:v>4458.45</c:v>
                </c:pt>
                <c:pt idx="93">
                  <c:v>4507.6400000000003</c:v>
                </c:pt>
                <c:pt idx="94">
                  <c:v>4556.84</c:v>
                </c:pt>
                <c:pt idx="95">
                  <c:v>4606.03</c:v>
                </c:pt>
                <c:pt idx="96">
                  <c:v>4655.22</c:v>
                </c:pt>
                <c:pt idx="97">
                  <c:v>4704.42</c:v>
                </c:pt>
                <c:pt idx="98">
                  <c:v>4753.6099999999997</c:v>
                </c:pt>
                <c:pt idx="99">
                  <c:v>4802.8100000000004</c:v>
                </c:pt>
                <c:pt idx="100">
                  <c:v>4852</c:v>
                </c:pt>
              </c:numCache>
            </c:numRef>
          </c:xVal>
          <c:yVal>
            <c:numRef>
              <c:f>'Oct 24 - HE 21'!$D$3:$D$103</c:f>
              <c:numCache>
                <c:formatCode>_(* #,##0_);_(* \(#,##0\);_(* "-"??_);_(@_)</c:formatCode>
                <c:ptCount val="101"/>
                <c:pt idx="0">
                  <c:v>5000</c:v>
                </c:pt>
                <c:pt idx="1">
                  <c:v>5000</c:v>
                </c:pt>
                <c:pt idx="2">
                  <c:v>3512.19</c:v>
                </c:pt>
                <c:pt idx="3">
                  <c:v>3367.84</c:v>
                </c:pt>
                <c:pt idx="4">
                  <c:v>3215.51</c:v>
                </c:pt>
                <c:pt idx="5">
                  <c:v>3056.32</c:v>
                </c:pt>
                <c:pt idx="6">
                  <c:v>2892.64</c:v>
                </c:pt>
                <c:pt idx="7">
                  <c:v>2723.2</c:v>
                </c:pt>
                <c:pt idx="8">
                  <c:v>2550.87</c:v>
                </c:pt>
                <c:pt idx="9">
                  <c:v>2378.67</c:v>
                </c:pt>
                <c:pt idx="10">
                  <c:v>2204.84</c:v>
                </c:pt>
                <c:pt idx="11">
                  <c:v>2032.84</c:v>
                </c:pt>
                <c:pt idx="12">
                  <c:v>1865.98</c:v>
                </c:pt>
                <c:pt idx="13">
                  <c:v>1700.55</c:v>
                </c:pt>
                <c:pt idx="14">
                  <c:v>1540.54</c:v>
                </c:pt>
                <c:pt idx="15">
                  <c:v>1388.48</c:v>
                </c:pt>
                <c:pt idx="16">
                  <c:v>1242.48</c:v>
                </c:pt>
                <c:pt idx="17">
                  <c:v>1104.79</c:v>
                </c:pt>
                <c:pt idx="18">
                  <c:v>976.03</c:v>
                </c:pt>
                <c:pt idx="19">
                  <c:v>857.68</c:v>
                </c:pt>
                <c:pt idx="20">
                  <c:v>748.3</c:v>
                </c:pt>
                <c:pt idx="21">
                  <c:v>648.49</c:v>
                </c:pt>
                <c:pt idx="22">
                  <c:v>558.59</c:v>
                </c:pt>
                <c:pt idx="23">
                  <c:v>477.19</c:v>
                </c:pt>
                <c:pt idx="24">
                  <c:v>404.8</c:v>
                </c:pt>
                <c:pt idx="25">
                  <c:v>368.48</c:v>
                </c:pt>
                <c:pt idx="26">
                  <c:v>338.37</c:v>
                </c:pt>
                <c:pt idx="27">
                  <c:v>309.16000000000003</c:v>
                </c:pt>
                <c:pt idx="28">
                  <c:v>282.89</c:v>
                </c:pt>
                <c:pt idx="29">
                  <c:v>257.97000000000003</c:v>
                </c:pt>
                <c:pt idx="30">
                  <c:v>234.81</c:v>
                </c:pt>
                <c:pt idx="31">
                  <c:v>213.49</c:v>
                </c:pt>
                <c:pt idx="32">
                  <c:v>193.84</c:v>
                </c:pt>
                <c:pt idx="33">
                  <c:v>175.81</c:v>
                </c:pt>
                <c:pt idx="34">
                  <c:v>158.88</c:v>
                </c:pt>
                <c:pt idx="35">
                  <c:v>143.58000000000001</c:v>
                </c:pt>
                <c:pt idx="36">
                  <c:v>129.28</c:v>
                </c:pt>
                <c:pt idx="37">
                  <c:v>116.41</c:v>
                </c:pt>
                <c:pt idx="38">
                  <c:v>104.43</c:v>
                </c:pt>
                <c:pt idx="39">
                  <c:v>94.08</c:v>
                </c:pt>
                <c:pt idx="40">
                  <c:v>84.97</c:v>
                </c:pt>
                <c:pt idx="41">
                  <c:v>76.62</c:v>
                </c:pt>
                <c:pt idx="42">
                  <c:v>68.989999999999995</c:v>
                </c:pt>
                <c:pt idx="43">
                  <c:v>62.02</c:v>
                </c:pt>
                <c:pt idx="44">
                  <c:v>55.66</c:v>
                </c:pt>
                <c:pt idx="45">
                  <c:v>49.88</c:v>
                </c:pt>
                <c:pt idx="46">
                  <c:v>44.63</c:v>
                </c:pt>
                <c:pt idx="47">
                  <c:v>39.869999999999997</c:v>
                </c:pt>
                <c:pt idx="48">
                  <c:v>35.57</c:v>
                </c:pt>
                <c:pt idx="49">
                  <c:v>31.67</c:v>
                </c:pt>
                <c:pt idx="50">
                  <c:v>28.16</c:v>
                </c:pt>
                <c:pt idx="51">
                  <c:v>25</c:v>
                </c:pt>
                <c:pt idx="52">
                  <c:v>22.16</c:v>
                </c:pt>
                <c:pt idx="53">
                  <c:v>19.61</c:v>
                </c:pt>
                <c:pt idx="54">
                  <c:v>17.32</c:v>
                </c:pt>
                <c:pt idx="55">
                  <c:v>15.28</c:v>
                </c:pt>
                <c:pt idx="56">
                  <c:v>13.46</c:v>
                </c:pt>
                <c:pt idx="57">
                  <c:v>11.83</c:v>
                </c:pt>
                <c:pt idx="58">
                  <c:v>10.39</c:v>
                </c:pt>
                <c:pt idx="59">
                  <c:v>9.1</c:v>
                </c:pt>
                <c:pt idx="60">
                  <c:v>7.97</c:v>
                </c:pt>
                <c:pt idx="61">
                  <c:v>6.96</c:v>
                </c:pt>
                <c:pt idx="62">
                  <c:v>6.07</c:v>
                </c:pt>
                <c:pt idx="63">
                  <c:v>5.29</c:v>
                </c:pt>
                <c:pt idx="64">
                  <c:v>4.5999999999999996</c:v>
                </c:pt>
                <c:pt idx="65">
                  <c:v>3.99</c:v>
                </c:pt>
                <c:pt idx="66">
                  <c:v>3.46</c:v>
                </c:pt>
                <c:pt idx="67">
                  <c:v>2.99</c:v>
                </c:pt>
                <c:pt idx="68">
                  <c:v>2.58</c:v>
                </c:pt>
                <c:pt idx="69">
                  <c:v>2.23</c:v>
                </c:pt>
                <c:pt idx="70">
                  <c:v>1.92</c:v>
                </c:pt>
                <c:pt idx="71">
                  <c:v>1.65</c:v>
                </c:pt>
                <c:pt idx="72">
                  <c:v>1.41</c:v>
                </c:pt>
                <c:pt idx="73">
                  <c:v>1.21</c:v>
                </c:pt>
                <c:pt idx="74">
                  <c:v>1.04</c:v>
                </c:pt>
                <c:pt idx="75">
                  <c:v>0.89</c:v>
                </c:pt>
                <c:pt idx="76">
                  <c:v>0.75</c:v>
                </c:pt>
                <c:pt idx="77">
                  <c:v>0.64</c:v>
                </c:pt>
                <c:pt idx="78">
                  <c:v>0.55000000000000004</c:v>
                </c:pt>
                <c:pt idx="79">
                  <c:v>0.46</c:v>
                </c:pt>
                <c:pt idx="80">
                  <c:v>0.39</c:v>
                </c:pt>
                <c:pt idx="81">
                  <c:v>0.33</c:v>
                </c:pt>
                <c:pt idx="82">
                  <c:v>0.28000000000000003</c:v>
                </c:pt>
                <c:pt idx="83">
                  <c:v>0.24</c:v>
                </c:pt>
                <c:pt idx="84">
                  <c:v>0.2</c:v>
                </c:pt>
                <c:pt idx="85">
                  <c:v>0.17</c:v>
                </c:pt>
                <c:pt idx="86">
                  <c:v>0.14000000000000001</c:v>
                </c:pt>
                <c:pt idx="87">
                  <c:v>0.12</c:v>
                </c:pt>
                <c:pt idx="88">
                  <c:v>0.1</c:v>
                </c:pt>
                <c:pt idx="89">
                  <c:v>0.08</c:v>
                </c:pt>
                <c:pt idx="90">
                  <c:v>7.0000000000000007E-2</c:v>
                </c:pt>
                <c:pt idx="91">
                  <c:v>0.06</c:v>
                </c:pt>
                <c:pt idx="92">
                  <c:v>0.05</c:v>
                </c:pt>
                <c:pt idx="93">
                  <c:v>0.04</c:v>
                </c:pt>
                <c:pt idx="94">
                  <c:v>0.03</c:v>
                </c:pt>
                <c:pt idx="95">
                  <c:v>0.03</c:v>
                </c:pt>
                <c:pt idx="96">
                  <c:v>0.02</c:v>
                </c:pt>
                <c:pt idx="97">
                  <c:v>0.02</c:v>
                </c:pt>
                <c:pt idx="98">
                  <c:v>0.01</c:v>
                </c:pt>
                <c:pt idx="99">
                  <c:v>0.01</c:v>
                </c:pt>
                <c:pt idx="100">
                  <c:v>0.01</c:v>
                </c:pt>
              </c:numCache>
            </c:numRef>
          </c:yVal>
          <c:smooth val="0"/>
          <c:extLst>
            <c:ext xmlns:c16="http://schemas.microsoft.com/office/drawing/2014/chart" uri="{C3380CC4-5D6E-409C-BE32-E72D297353CC}">
              <c16:uniqueId val="{00000001-959C-405A-A766-D5D23B9394E9}"/>
            </c:ext>
          </c:extLst>
        </c:ser>
        <c:ser>
          <c:idx val="2"/>
          <c:order val="2"/>
          <c:tx>
            <c:strRef>
              <c:f>'Oct 24 - HE 21'!$E$1</c:f>
              <c:strCache>
                <c:ptCount val="1"/>
                <c:pt idx="0">
                  <c:v> ECRS - w/ Floor </c:v>
                </c:pt>
              </c:strCache>
            </c:strRef>
          </c:tx>
          <c:spPr>
            <a:ln w="19050" cap="rnd">
              <a:solidFill>
                <a:schemeClr val="accent1"/>
              </a:solidFill>
              <a:prstDash val="sysDash"/>
              <a:round/>
            </a:ln>
            <a:effectLst/>
          </c:spPr>
          <c:marker>
            <c:symbol val="none"/>
          </c:marker>
          <c:xVal>
            <c:numRef>
              <c:f>'Oct 24 - HE 21'!$E$3:$E$103</c:f>
              <c:numCache>
                <c:formatCode>_(* #,##0_);_(* \(#,##0\);_(* "-"??_);_(@_)</c:formatCode>
                <c:ptCount val="101"/>
                <c:pt idx="0">
                  <c:v>0</c:v>
                </c:pt>
                <c:pt idx="1">
                  <c:v>466</c:v>
                </c:pt>
                <c:pt idx="2">
                  <c:v>467</c:v>
                </c:pt>
                <c:pt idx="3">
                  <c:v>478.1</c:v>
                </c:pt>
                <c:pt idx="4">
                  <c:v>489.2</c:v>
                </c:pt>
                <c:pt idx="5">
                  <c:v>500.31</c:v>
                </c:pt>
                <c:pt idx="6">
                  <c:v>511.41</c:v>
                </c:pt>
                <c:pt idx="7">
                  <c:v>522.51</c:v>
                </c:pt>
                <c:pt idx="8">
                  <c:v>533.61</c:v>
                </c:pt>
                <c:pt idx="9">
                  <c:v>544.71</c:v>
                </c:pt>
                <c:pt idx="10">
                  <c:v>555.82000000000005</c:v>
                </c:pt>
                <c:pt idx="11">
                  <c:v>566.91999999999996</c:v>
                </c:pt>
                <c:pt idx="12">
                  <c:v>578.02</c:v>
                </c:pt>
                <c:pt idx="13">
                  <c:v>589.12</c:v>
                </c:pt>
                <c:pt idx="14">
                  <c:v>600.22</c:v>
                </c:pt>
                <c:pt idx="15">
                  <c:v>611.33000000000004</c:v>
                </c:pt>
                <c:pt idx="16">
                  <c:v>622.42999999999995</c:v>
                </c:pt>
                <c:pt idx="17">
                  <c:v>633.53</c:v>
                </c:pt>
                <c:pt idx="18">
                  <c:v>644.63</c:v>
                </c:pt>
                <c:pt idx="19">
                  <c:v>655.73</c:v>
                </c:pt>
                <c:pt idx="20">
                  <c:v>666.84</c:v>
                </c:pt>
                <c:pt idx="21">
                  <c:v>677.94</c:v>
                </c:pt>
                <c:pt idx="22">
                  <c:v>689.04</c:v>
                </c:pt>
                <c:pt idx="23">
                  <c:v>700.14</c:v>
                </c:pt>
                <c:pt idx="24">
                  <c:v>711.24</c:v>
                </c:pt>
                <c:pt idx="25">
                  <c:v>722.35</c:v>
                </c:pt>
                <c:pt idx="26">
                  <c:v>733.45</c:v>
                </c:pt>
                <c:pt idx="27">
                  <c:v>744.55</c:v>
                </c:pt>
                <c:pt idx="28">
                  <c:v>755.65</c:v>
                </c:pt>
                <c:pt idx="29">
                  <c:v>766.76</c:v>
                </c:pt>
                <c:pt idx="30">
                  <c:v>777.86</c:v>
                </c:pt>
                <c:pt idx="31">
                  <c:v>788.96</c:v>
                </c:pt>
                <c:pt idx="32">
                  <c:v>800.06</c:v>
                </c:pt>
                <c:pt idx="33">
                  <c:v>811.16</c:v>
                </c:pt>
                <c:pt idx="34">
                  <c:v>822.27</c:v>
                </c:pt>
                <c:pt idx="35">
                  <c:v>833.37</c:v>
                </c:pt>
                <c:pt idx="36">
                  <c:v>844.47</c:v>
                </c:pt>
                <c:pt idx="37">
                  <c:v>855.57</c:v>
                </c:pt>
                <c:pt idx="38">
                  <c:v>866.67</c:v>
                </c:pt>
                <c:pt idx="39">
                  <c:v>877.78</c:v>
                </c:pt>
                <c:pt idx="40">
                  <c:v>888.88</c:v>
                </c:pt>
                <c:pt idx="41">
                  <c:v>899.98</c:v>
                </c:pt>
                <c:pt idx="42">
                  <c:v>911.08</c:v>
                </c:pt>
                <c:pt idx="43">
                  <c:v>922.18</c:v>
                </c:pt>
                <c:pt idx="44">
                  <c:v>933.29</c:v>
                </c:pt>
                <c:pt idx="45">
                  <c:v>944.39</c:v>
                </c:pt>
                <c:pt idx="46">
                  <c:v>955.49</c:v>
                </c:pt>
                <c:pt idx="47">
                  <c:v>966.59</c:v>
                </c:pt>
                <c:pt idx="48">
                  <c:v>977.69</c:v>
                </c:pt>
                <c:pt idx="49">
                  <c:v>988.8</c:v>
                </c:pt>
                <c:pt idx="50">
                  <c:v>999.9</c:v>
                </c:pt>
                <c:pt idx="51">
                  <c:v>1011</c:v>
                </c:pt>
                <c:pt idx="52">
                  <c:v>1022.1</c:v>
                </c:pt>
                <c:pt idx="53">
                  <c:v>1033.2</c:v>
                </c:pt>
                <c:pt idx="54">
                  <c:v>1044.31</c:v>
                </c:pt>
                <c:pt idx="55">
                  <c:v>1055.4100000000001</c:v>
                </c:pt>
                <c:pt idx="56">
                  <c:v>1066.51</c:v>
                </c:pt>
                <c:pt idx="57">
                  <c:v>1077.6099999999999</c:v>
                </c:pt>
                <c:pt idx="58">
                  <c:v>1088.71</c:v>
                </c:pt>
                <c:pt idx="59">
                  <c:v>1099.82</c:v>
                </c:pt>
                <c:pt idx="60">
                  <c:v>1110.92</c:v>
                </c:pt>
                <c:pt idx="61">
                  <c:v>1122.02</c:v>
                </c:pt>
                <c:pt idx="62">
                  <c:v>1133.1199999999999</c:v>
                </c:pt>
                <c:pt idx="63">
                  <c:v>1144.22</c:v>
                </c:pt>
                <c:pt idx="64">
                  <c:v>1155.33</c:v>
                </c:pt>
                <c:pt idx="65">
                  <c:v>1166.43</c:v>
                </c:pt>
                <c:pt idx="66">
                  <c:v>1177.53</c:v>
                </c:pt>
                <c:pt idx="67">
                  <c:v>1188.6300000000001</c:v>
                </c:pt>
                <c:pt idx="68">
                  <c:v>1199.73</c:v>
                </c:pt>
                <c:pt idx="69">
                  <c:v>1210.8399999999999</c:v>
                </c:pt>
                <c:pt idx="70">
                  <c:v>1221.94</c:v>
                </c:pt>
                <c:pt idx="71">
                  <c:v>1233.04</c:v>
                </c:pt>
                <c:pt idx="72">
                  <c:v>1244.1400000000001</c:v>
                </c:pt>
                <c:pt idx="73">
                  <c:v>1255.24</c:v>
                </c:pt>
                <c:pt idx="74">
                  <c:v>1266.3499999999999</c:v>
                </c:pt>
                <c:pt idx="75">
                  <c:v>1277.45</c:v>
                </c:pt>
                <c:pt idx="76">
                  <c:v>1288.55</c:v>
                </c:pt>
                <c:pt idx="77">
                  <c:v>1299.6500000000001</c:v>
                </c:pt>
                <c:pt idx="78">
                  <c:v>1310.76</c:v>
                </c:pt>
                <c:pt idx="79">
                  <c:v>1321.86</c:v>
                </c:pt>
                <c:pt idx="80">
                  <c:v>1332.96</c:v>
                </c:pt>
                <c:pt idx="81">
                  <c:v>1344.06</c:v>
                </c:pt>
                <c:pt idx="82">
                  <c:v>1355.16</c:v>
                </c:pt>
                <c:pt idx="83">
                  <c:v>1366.27</c:v>
                </c:pt>
                <c:pt idx="84">
                  <c:v>1377.37</c:v>
                </c:pt>
                <c:pt idx="85">
                  <c:v>1388.47</c:v>
                </c:pt>
                <c:pt idx="86">
                  <c:v>1399.57</c:v>
                </c:pt>
                <c:pt idx="87">
                  <c:v>1410.67</c:v>
                </c:pt>
                <c:pt idx="88">
                  <c:v>1421.78</c:v>
                </c:pt>
                <c:pt idx="89">
                  <c:v>1432.88</c:v>
                </c:pt>
                <c:pt idx="90">
                  <c:v>1443.98</c:v>
                </c:pt>
                <c:pt idx="91">
                  <c:v>1455.08</c:v>
                </c:pt>
                <c:pt idx="92">
                  <c:v>1466.18</c:v>
                </c:pt>
                <c:pt idx="93">
                  <c:v>1477.29</c:v>
                </c:pt>
                <c:pt idx="94">
                  <c:v>1488.39</c:v>
                </c:pt>
                <c:pt idx="95">
                  <c:v>1499.49</c:v>
                </c:pt>
                <c:pt idx="96">
                  <c:v>1510.59</c:v>
                </c:pt>
                <c:pt idx="97">
                  <c:v>1521.69</c:v>
                </c:pt>
                <c:pt idx="98">
                  <c:v>1532.8</c:v>
                </c:pt>
                <c:pt idx="99">
                  <c:v>1543.9</c:v>
                </c:pt>
                <c:pt idx="100">
                  <c:v>1555</c:v>
                </c:pt>
              </c:numCache>
            </c:numRef>
          </c:xVal>
          <c:yVal>
            <c:numRef>
              <c:f>'Oct 24 - HE 21'!$F$3:$F$103</c:f>
              <c:numCache>
                <c:formatCode>_(* #,##0_);_(* \(#,##0\);_(* "-"??_);_(@_)</c:formatCode>
                <c:ptCount val="101"/>
                <c:pt idx="0">
                  <c:v>5050</c:v>
                </c:pt>
                <c:pt idx="1">
                  <c:v>5050</c:v>
                </c:pt>
                <c:pt idx="2">
                  <c:v>3513.5</c:v>
                </c:pt>
                <c:pt idx="3">
                  <c:v>3481.67</c:v>
                </c:pt>
                <c:pt idx="4">
                  <c:v>3449.43</c:v>
                </c:pt>
                <c:pt idx="5">
                  <c:v>3416.79</c:v>
                </c:pt>
                <c:pt idx="6">
                  <c:v>3383.76</c:v>
                </c:pt>
                <c:pt idx="7">
                  <c:v>3350.35</c:v>
                </c:pt>
                <c:pt idx="8">
                  <c:v>3317.11</c:v>
                </c:pt>
                <c:pt idx="9">
                  <c:v>3281.41</c:v>
                </c:pt>
                <c:pt idx="10">
                  <c:v>3246.75</c:v>
                </c:pt>
                <c:pt idx="11">
                  <c:v>3211.76</c:v>
                </c:pt>
                <c:pt idx="12">
                  <c:v>3176.46</c:v>
                </c:pt>
                <c:pt idx="13">
                  <c:v>3140.97</c:v>
                </c:pt>
                <c:pt idx="14">
                  <c:v>3105.17</c:v>
                </c:pt>
                <c:pt idx="15">
                  <c:v>3067.58</c:v>
                </c:pt>
                <c:pt idx="16">
                  <c:v>3031.2</c:v>
                </c:pt>
                <c:pt idx="17">
                  <c:v>2994.55</c:v>
                </c:pt>
                <c:pt idx="18">
                  <c:v>2957.66</c:v>
                </c:pt>
                <c:pt idx="19">
                  <c:v>2920.52</c:v>
                </c:pt>
                <c:pt idx="20">
                  <c:v>2883.42</c:v>
                </c:pt>
                <c:pt idx="21">
                  <c:v>2845.7</c:v>
                </c:pt>
                <c:pt idx="22">
                  <c:v>2806.28</c:v>
                </c:pt>
                <c:pt idx="23">
                  <c:v>2768.33</c:v>
                </c:pt>
                <c:pt idx="24">
                  <c:v>2730.23</c:v>
                </c:pt>
                <c:pt idx="25">
                  <c:v>2691.97</c:v>
                </c:pt>
                <c:pt idx="26">
                  <c:v>2653.58</c:v>
                </c:pt>
                <c:pt idx="27">
                  <c:v>2615.08</c:v>
                </c:pt>
                <c:pt idx="28">
                  <c:v>2574.88</c:v>
                </c:pt>
                <c:pt idx="29">
                  <c:v>2536.1799999999998</c:v>
                </c:pt>
                <c:pt idx="30">
                  <c:v>2497.42</c:v>
                </c:pt>
                <c:pt idx="31">
                  <c:v>2458.61</c:v>
                </c:pt>
                <c:pt idx="32">
                  <c:v>2419.7600000000002</c:v>
                </c:pt>
                <c:pt idx="33">
                  <c:v>2380.9</c:v>
                </c:pt>
                <c:pt idx="34">
                  <c:v>2342.0300000000002</c:v>
                </c:pt>
                <c:pt idx="35">
                  <c:v>2301.5700000000002</c:v>
                </c:pt>
                <c:pt idx="36">
                  <c:v>2262.75</c:v>
                </c:pt>
                <c:pt idx="37">
                  <c:v>2223.98</c:v>
                </c:pt>
                <c:pt idx="38">
                  <c:v>2185.2600000000002</c:v>
                </c:pt>
                <c:pt idx="39">
                  <c:v>2146.63</c:v>
                </c:pt>
                <c:pt idx="40">
                  <c:v>2108.09</c:v>
                </c:pt>
                <c:pt idx="41">
                  <c:v>2068.08</c:v>
                </c:pt>
                <c:pt idx="42">
                  <c:v>2029.79</c:v>
                </c:pt>
                <c:pt idx="43">
                  <c:v>1991.64</c:v>
                </c:pt>
                <c:pt idx="44">
                  <c:v>1953.65</c:v>
                </c:pt>
                <c:pt idx="45">
                  <c:v>1915.84</c:v>
                </c:pt>
                <c:pt idx="46">
                  <c:v>1878.21</c:v>
                </c:pt>
                <c:pt idx="47">
                  <c:v>1840.79</c:v>
                </c:pt>
                <c:pt idx="48">
                  <c:v>1802.06</c:v>
                </c:pt>
                <c:pt idx="49">
                  <c:v>1765.1</c:v>
                </c:pt>
                <c:pt idx="50">
                  <c:v>1728.38</c:v>
                </c:pt>
                <c:pt idx="51">
                  <c:v>1691.93</c:v>
                </c:pt>
                <c:pt idx="52">
                  <c:v>1655.76</c:v>
                </c:pt>
                <c:pt idx="53">
                  <c:v>1619.87</c:v>
                </c:pt>
                <c:pt idx="54">
                  <c:v>1582.82</c:v>
                </c:pt>
                <c:pt idx="55">
                  <c:v>1547.55</c:v>
                </c:pt>
                <c:pt idx="56">
                  <c:v>1512.61</c:v>
                </c:pt>
                <c:pt idx="57">
                  <c:v>1478.01</c:v>
                </c:pt>
                <c:pt idx="58">
                  <c:v>1443.76</c:v>
                </c:pt>
                <c:pt idx="59">
                  <c:v>1409.87</c:v>
                </c:pt>
                <c:pt idx="60">
                  <c:v>1376.34</c:v>
                </c:pt>
                <c:pt idx="61">
                  <c:v>1341.83</c:v>
                </c:pt>
                <c:pt idx="62">
                  <c:v>1309.0899999999999</c:v>
                </c:pt>
                <c:pt idx="63">
                  <c:v>1276.74</c:v>
                </c:pt>
                <c:pt idx="64">
                  <c:v>1244.81</c:v>
                </c:pt>
                <c:pt idx="65">
                  <c:v>1213.28</c:v>
                </c:pt>
                <c:pt idx="66">
                  <c:v>1182.18</c:v>
                </c:pt>
                <c:pt idx="67">
                  <c:v>1150.25</c:v>
                </c:pt>
                <c:pt idx="68">
                  <c:v>1120.03</c:v>
                </c:pt>
                <c:pt idx="69">
                  <c:v>1090.26</c:v>
                </c:pt>
                <c:pt idx="70">
                  <c:v>1060.93</c:v>
                </c:pt>
                <c:pt idx="71">
                  <c:v>1032.06</c:v>
                </c:pt>
                <c:pt idx="72">
                  <c:v>1003.65</c:v>
                </c:pt>
                <c:pt idx="73">
                  <c:v>974.56</c:v>
                </c:pt>
                <c:pt idx="74">
                  <c:v>947.09</c:v>
                </c:pt>
                <c:pt idx="75">
                  <c:v>920.1</c:v>
                </c:pt>
                <c:pt idx="76">
                  <c:v>893.59</c:v>
                </c:pt>
                <c:pt idx="77">
                  <c:v>867.55</c:v>
                </c:pt>
                <c:pt idx="78">
                  <c:v>841.99</c:v>
                </c:pt>
                <c:pt idx="79">
                  <c:v>816.91</c:v>
                </c:pt>
                <c:pt idx="80">
                  <c:v>791.3</c:v>
                </c:pt>
                <c:pt idx="81">
                  <c:v>767.21</c:v>
                </c:pt>
                <c:pt idx="82">
                  <c:v>743.6</c:v>
                </c:pt>
                <c:pt idx="83">
                  <c:v>720.47</c:v>
                </c:pt>
                <c:pt idx="84">
                  <c:v>697.83</c:v>
                </c:pt>
                <c:pt idx="85">
                  <c:v>675.66</c:v>
                </c:pt>
                <c:pt idx="86">
                  <c:v>653.1</c:v>
                </c:pt>
                <c:pt idx="87">
                  <c:v>631.91999999999996</c:v>
                </c:pt>
                <c:pt idx="88">
                  <c:v>611.21</c:v>
                </c:pt>
                <c:pt idx="89">
                  <c:v>590.98</c:v>
                </c:pt>
                <c:pt idx="90">
                  <c:v>571.23</c:v>
                </c:pt>
                <c:pt idx="91">
                  <c:v>551.94000000000005</c:v>
                </c:pt>
                <c:pt idx="92">
                  <c:v>533.13</c:v>
                </c:pt>
                <c:pt idx="93">
                  <c:v>514.02</c:v>
                </c:pt>
                <c:pt idx="94">
                  <c:v>496.14</c:v>
                </c:pt>
                <c:pt idx="95">
                  <c:v>478.72</c:v>
                </c:pt>
                <c:pt idx="96">
                  <c:v>461.75</c:v>
                </c:pt>
                <c:pt idx="97">
                  <c:v>445.22</c:v>
                </c:pt>
                <c:pt idx="98">
                  <c:v>429.14</c:v>
                </c:pt>
                <c:pt idx="99">
                  <c:v>412.85</c:v>
                </c:pt>
                <c:pt idx="100">
                  <c:v>397.65</c:v>
                </c:pt>
              </c:numCache>
            </c:numRef>
          </c:yVal>
          <c:smooth val="0"/>
          <c:extLst>
            <c:ext xmlns:c16="http://schemas.microsoft.com/office/drawing/2014/chart" uri="{C3380CC4-5D6E-409C-BE32-E72D297353CC}">
              <c16:uniqueId val="{00000002-959C-405A-A766-D5D23B9394E9}"/>
            </c:ext>
          </c:extLst>
        </c:ser>
        <c:ser>
          <c:idx val="3"/>
          <c:order val="3"/>
          <c:tx>
            <c:strRef>
              <c:f>'Oct 24 - HE 21'!$G$1</c:f>
              <c:strCache>
                <c:ptCount val="1"/>
                <c:pt idx="0">
                  <c:v> Non-Spin - w/ Floor </c:v>
                </c:pt>
              </c:strCache>
            </c:strRef>
          </c:tx>
          <c:spPr>
            <a:ln w="19050" cap="rnd">
              <a:solidFill>
                <a:schemeClr val="tx2"/>
              </a:solidFill>
              <a:prstDash val="sysDash"/>
              <a:round/>
            </a:ln>
            <a:effectLst/>
          </c:spPr>
          <c:marker>
            <c:symbol val="none"/>
          </c:marker>
          <c:xVal>
            <c:numRef>
              <c:f>'Oct 24 - HE 21'!$G$3:$G$103</c:f>
              <c:numCache>
                <c:formatCode>_(* #,##0_);_(* \(#,##0\);_(* "-"??_);_(@_)</c:formatCode>
                <c:ptCount val="101"/>
                <c:pt idx="0">
                  <c:v>0</c:v>
                </c:pt>
                <c:pt idx="1">
                  <c:v>30</c:v>
                </c:pt>
                <c:pt idx="2">
                  <c:v>31</c:v>
                </c:pt>
                <c:pt idx="3">
                  <c:v>80.19</c:v>
                </c:pt>
                <c:pt idx="4">
                  <c:v>129.38999999999999</c:v>
                </c:pt>
                <c:pt idx="5">
                  <c:v>178.58</c:v>
                </c:pt>
                <c:pt idx="6">
                  <c:v>227.78</c:v>
                </c:pt>
                <c:pt idx="7">
                  <c:v>276.97000000000003</c:v>
                </c:pt>
                <c:pt idx="8">
                  <c:v>326.16000000000003</c:v>
                </c:pt>
                <c:pt idx="9">
                  <c:v>375.36</c:v>
                </c:pt>
                <c:pt idx="10">
                  <c:v>424.55</c:v>
                </c:pt>
                <c:pt idx="11">
                  <c:v>473.74</c:v>
                </c:pt>
                <c:pt idx="12">
                  <c:v>522.94000000000005</c:v>
                </c:pt>
                <c:pt idx="13">
                  <c:v>572.13</c:v>
                </c:pt>
                <c:pt idx="14">
                  <c:v>621.33000000000004</c:v>
                </c:pt>
                <c:pt idx="15">
                  <c:v>670.52</c:v>
                </c:pt>
                <c:pt idx="16">
                  <c:v>719.71</c:v>
                </c:pt>
                <c:pt idx="17">
                  <c:v>768.91</c:v>
                </c:pt>
                <c:pt idx="18">
                  <c:v>818.1</c:v>
                </c:pt>
                <c:pt idx="19">
                  <c:v>867.3</c:v>
                </c:pt>
                <c:pt idx="20">
                  <c:v>916.49</c:v>
                </c:pt>
                <c:pt idx="21">
                  <c:v>965.68</c:v>
                </c:pt>
                <c:pt idx="22">
                  <c:v>1014.88</c:v>
                </c:pt>
                <c:pt idx="23">
                  <c:v>1064.07</c:v>
                </c:pt>
                <c:pt idx="24">
                  <c:v>1113.27</c:v>
                </c:pt>
                <c:pt idx="25">
                  <c:v>1162.46</c:v>
                </c:pt>
                <c:pt idx="26">
                  <c:v>1211.6500000000001</c:v>
                </c:pt>
                <c:pt idx="27">
                  <c:v>1260.8499999999999</c:v>
                </c:pt>
                <c:pt idx="28">
                  <c:v>1310.04</c:v>
                </c:pt>
                <c:pt idx="29">
                  <c:v>1359.23</c:v>
                </c:pt>
                <c:pt idx="30">
                  <c:v>1408.43</c:v>
                </c:pt>
                <c:pt idx="31">
                  <c:v>1457.62</c:v>
                </c:pt>
                <c:pt idx="32">
                  <c:v>1506.82</c:v>
                </c:pt>
                <c:pt idx="33">
                  <c:v>1556.01</c:v>
                </c:pt>
                <c:pt idx="34">
                  <c:v>1605.2</c:v>
                </c:pt>
                <c:pt idx="35">
                  <c:v>1654.4</c:v>
                </c:pt>
                <c:pt idx="36">
                  <c:v>1703.59</c:v>
                </c:pt>
                <c:pt idx="37">
                  <c:v>1752.79</c:v>
                </c:pt>
                <c:pt idx="38">
                  <c:v>1801.98</c:v>
                </c:pt>
                <c:pt idx="39">
                  <c:v>1851.17</c:v>
                </c:pt>
                <c:pt idx="40">
                  <c:v>1900.37</c:v>
                </c:pt>
                <c:pt idx="41">
                  <c:v>1949.56</c:v>
                </c:pt>
                <c:pt idx="42">
                  <c:v>1998.76</c:v>
                </c:pt>
                <c:pt idx="43">
                  <c:v>2047.95</c:v>
                </c:pt>
                <c:pt idx="44">
                  <c:v>2097.14</c:v>
                </c:pt>
                <c:pt idx="45">
                  <c:v>2146.34</c:v>
                </c:pt>
                <c:pt idx="46">
                  <c:v>2195.5300000000002</c:v>
                </c:pt>
                <c:pt idx="47">
                  <c:v>2244.7199999999998</c:v>
                </c:pt>
                <c:pt idx="48">
                  <c:v>2293.92</c:v>
                </c:pt>
                <c:pt idx="49">
                  <c:v>2343.11</c:v>
                </c:pt>
                <c:pt idx="50">
                  <c:v>2392.31</c:v>
                </c:pt>
                <c:pt idx="51">
                  <c:v>2441.5</c:v>
                </c:pt>
                <c:pt idx="52">
                  <c:v>2490.69</c:v>
                </c:pt>
                <c:pt idx="53">
                  <c:v>2539.89</c:v>
                </c:pt>
                <c:pt idx="54">
                  <c:v>2589.08</c:v>
                </c:pt>
                <c:pt idx="55">
                  <c:v>2638.28</c:v>
                </c:pt>
                <c:pt idx="56">
                  <c:v>2687.47</c:v>
                </c:pt>
                <c:pt idx="57">
                  <c:v>2736.66</c:v>
                </c:pt>
                <c:pt idx="58">
                  <c:v>2785.86</c:v>
                </c:pt>
                <c:pt idx="59">
                  <c:v>2835.05</c:v>
                </c:pt>
                <c:pt idx="60">
                  <c:v>2884.24</c:v>
                </c:pt>
                <c:pt idx="61">
                  <c:v>2933.44</c:v>
                </c:pt>
                <c:pt idx="62">
                  <c:v>2982.63</c:v>
                </c:pt>
                <c:pt idx="63">
                  <c:v>3031.83</c:v>
                </c:pt>
                <c:pt idx="64">
                  <c:v>3081.02</c:v>
                </c:pt>
                <c:pt idx="65">
                  <c:v>3130.21</c:v>
                </c:pt>
                <c:pt idx="66">
                  <c:v>3179.41</c:v>
                </c:pt>
                <c:pt idx="67">
                  <c:v>3228.6</c:v>
                </c:pt>
                <c:pt idx="68">
                  <c:v>3277.8</c:v>
                </c:pt>
                <c:pt idx="69">
                  <c:v>3326.99</c:v>
                </c:pt>
                <c:pt idx="70">
                  <c:v>3376.18</c:v>
                </c:pt>
                <c:pt idx="71">
                  <c:v>3425.38</c:v>
                </c:pt>
                <c:pt idx="72">
                  <c:v>3474.57</c:v>
                </c:pt>
                <c:pt idx="73">
                  <c:v>3523.77</c:v>
                </c:pt>
                <c:pt idx="74">
                  <c:v>3572.96</c:v>
                </c:pt>
                <c:pt idx="75">
                  <c:v>3622.15</c:v>
                </c:pt>
                <c:pt idx="76">
                  <c:v>3671.35</c:v>
                </c:pt>
                <c:pt idx="77">
                  <c:v>3720.54</c:v>
                </c:pt>
                <c:pt idx="78">
                  <c:v>3769.73</c:v>
                </c:pt>
                <c:pt idx="79">
                  <c:v>3818.93</c:v>
                </c:pt>
                <c:pt idx="80">
                  <c:v>3868.12</c:v>
                </c:pt>
                <c:pt idx="81">
                  <c:v>3917.32</c:v>
                </c:pt>
                <c:pt idx="82">
                  <c:v>3966.51</c:v>
                </c:pt>
                <c:pt idx="83">
                  <c:v>4015.7</c:v>
                </c:pt>
                <c:pt idx="84">
                  <c:v>4064.9</c:v>
                </c:pt>
                <c:pt idx="85">
                  <c:v>4114.09</c:v>
                </c:pt>
                <c:pt idx="86">
                  <c:v>4163.29</c:v>
                </c:pt>
                <c:pt idx="87">
                  <c:v>4212.4799999999996</c:v>
                </c:pt>
                <c:pt idx="88">
                  <c:v>4261.67</c:v>
                </c:pt>
                <c:pt idx="89">
                  <c:v>4310.87</c:v>
                </c:pt>
                <c:pt idx="90">
                  <c:v>4360.0600000000004</c:v>
                </c:pt>
                <c:pt idx="91">
                  <c:v>4409.26</c:v>
                </c:pt>
                <c:pt idx="92">
                  <c:v>4458.45</c:v>
                </c:pt>
                <c:pt idx="93">
                  <c:v>4507.6400000000003</c:v>
                </c:pt>
                <c:pt idx="94">
                  <c:v>4556.84</c:v>
                </c:pt>
                <c:pt idx="95">
                  <c:v>4606.03</c:v>
                </c:pt>
                <c:pt idx="96">
                  <c:v>4655.22</c:v>
                </c:pt>
                <c:pt idx="97">
                  <c:v>4704.42</c:v>
                </c:pt>
                <c:pt idx="98">
                  <c:v>4753.6099999999997</c:v>
                </c:pt>
                <c:pt idx="99">
                  <c:v>4802.8100000000004</c:v>
                </c:pt>
                <c:pt idx="100">
                  <c:v>4852</c:v>
                </c:pt>
              </c:numCache>
            </c:numRef>
          </c:xVal>
          <c:yVal>
            <c:numRef>
              <c:f>'Oct 24 - HE 21'!$H$3:$H$103</c:f>
              <c:numCache>
                <c:formatCode>_(* #,##0_);_(* \(#,##0\);_(* "-"??_);_(@_)</c:formatCode>
                <c:ptCount val="101"/>
                <c:pt idx="0">
                  <c:v>5000</c:v>
                </c:pt>
                <c:pt idx="1">
                  <c:v>5000</c:v>
                </c:pt>
                <c:pt idx="2">
                  <c:v>3512.19</c:v>
                </c:pt>
                <c:pt idx="3">
                  <c:v>3367.84</c:v>
                </c:pt>
                <c:pt idx="4">
                  <c:v>3215.51</c:v>
                </c:pt>
                <c:pt idx="5">
                  <c:v>3056.32</c:v>
                </c:pt>
                <c:pt idx="6">
                  <c:v>2892.64</c:v>
                </c:pt>
                <c:pt idx="7">
                  <c:v>2723.2</c:v>
                </c:pt>
                <c:pt idx="8">
                  <c:v>2550.87</c:v>
                </c:pt>
                <c:pt idx="9">
                  <c:v>2378.67</c:v>
                </c:pt>
                <c:pt idx="10">
                  <c:v>2204.84</c:v>
                </c:pt>
                <c:pt idx="11">
                  <c:v>2032.84</c:v>
                </c:pt>
                <c:pt idx="12">
                  <c:v>1865.98</c:v>
                </c:pt>
                <c:pt idx="13">
                  <c:v>1700.55</c:v>
                </c:pt>
                <c:pt idx="14">
                  <c:v>1540.54</c:v>
                </c:pt>
                <c:pt idx="15">
                  <c:v>1388.48</c:v>
                </c:pt>
                <c:pt idx="16">
                  <c:v>1242.48</c:v>
                </c:pt>
                <c:pt idx="17">
                  <c:v>1104.79</c:v>
                </c:pt>
                <c:pt idx="18">
                  <c:v>976.03</c:v>
                </c:pt>
                <c:pt idx="19">
                  <c:v>857.68</c:v>
                </c:pt>
                <c:pt idx="20">
                  <c:v>748.3</c:v>
                </c:pt>
                <c:pt idx="21">
                  <c:v>648.49</c:v>
                </c:pt>
                <c:pt idx="22">
                  <c:v>558.59</c:v>
                </c:pt>
                <c:pt idx="23">
                  <c:v>477.19</c:v>
                </c:pt>
                <c:pt idx="24">
                  <c:v>404.8</c:v>
                </c:pt>
                <c:pt idx="25">
                  <c:v>368.48</c:v>
                </c:pt>
                <c:pt idx="26">
                  <c:v>338.37</c:v>
                </c:pt>
                <c:pt idx="27">
                  <c:v>309.16000000000003</c:v>
                </c:pt>
                <c:pt idx="28">
                  <c:v>282.89</c:v>
                </c:pt>
                <c:pt idx="29">
                  <c:v>257.97000000000003</c:v>
                </c:pt>
                <c:pt idx="30">
                  <c:v>234.81</c:v>
                </c:pt>
                <c:pt idx="31">
                  <c:v>213.49</c:v>
                </c:pt>
                <c:pt idx="32">
                  <c:v>193.84</c:v>
                </c:pt>
                <c:pt idx="33">
                  <c:v>175.81</c:v>
                </c:pt>
                <c:pt idx="34">
                  <c:v>158.88</c:v>
                </c:pt>
                <c:pt idx="35">
                  <c:v>143.58000000000001</c:v>
                </c:pt>
                <c:pt idx="36">
                  <c:v>129.28</c:v>
                </c:pt>
                <c:pt idx="37">
                  <c:v>116.41</c:v>
                </c:pt>
                <c:pt idx="38">
                  <c:v>104.43</c:v>
                </c:pt>
                <c:pt idx="39">
                  <c:v>94.08</c:v>
                </c:pt>
                <c:pt idx="40">
                  <c:v>84.97</c:v>
                </c:pt>
                <c:pt idx="41">
                  <c:v>76.62</c:v>
                </c:pt>
                <c:pt idx="42">
                  <c:v>68.989999999999995</c:v>
                </c:pt>
                <c:pt idx="43">
                  <c:v>62.02</c:v>
                </c:pt>
                <c:pt idx="44">
                  <c:v>55.66</c:v>
                </c:pt>
                <c:pt idx="45">
                  <c:v>49.88</c:v>
                </c:pt>
                <c:pt idx="46">
                  <c:v>44.63</c:v>
                </c:pt>
                <c:pt idx="47">
                  <c:v>39.869999999999997</c:v>
                </c:pt>
                <c:pt idx="48">
                  <c:v>35.57</c:v>
                </c:pt>
                <c:pt idx="49">
                  <c:v>31.67</c:v>
                </c:pt>
                <c:pt idx="50">
                  <c:v>28.16</c:v>
                </c:pt>
                <c:pt idx="51">
                  <c:v>25</c:v>
                </c:pt>
                <c:pt idx="52">
                  <c:v>22.16</c:v>
                </c:pt>
                <c:pt idx="53">
                  <c:v>19.61</c:v>
                </c:pt>
                <c:pt idx="54">
                  <c:v>17.32</c:v>
                </c:pt>
                <c:pt idx="55">
                  <c:v>15.28</c:v>
                </c:pt>
                <c:pt idx="56">
                  <c:v>13.46</c:v>
                </c:pt>
                <c:pt idx="57">
                  <c:v>11.83</c:v>
                </c:pt>
                <c:pt idx="58">
                  <c:v>10.39</c:v>
                </c:pt>
                <c:pt idx="59">
                  <c:v>9.1</c:v>
                </c:pt>
                <c:pt idx="60">
                  <c:v>7.97</c:v>
                </c:pt>
                <c:pt idx="61">
                  <c:v>6.96</c:v>
                </c:pt>
                <c:pt idx="62">
                  <c:v>6.07</c:v>
                </c:pt>
                <c:pt idx="63">
                  <c:v>5.29</c:v>
                </c:pt>
                <c:pt idx="64">
                  <c:v>4.5999999999999996</c:v>
                </c:pt>
                <c:pt idx="65">
                  <c:v>3.99</c:v>
                </c:pt>
                <c:pt idx="66">
                  <c:v>3.46</c:v>
                </c:pt>
                <c:pt idx="67">
                  <c:v>2.99</c:v>
                </c:pt>
                <c:pt idx="68">
                  <c:v>2.58</c:v>
                </c:pt>
                <c:pt idx="69">
                  <c:v>2.23</c:v>
                </c:pt>
                <c:pt idx="70">
                  <c:v>1.92</c:v>
                </c:pt>
                <c:pt idx="71">
                  <c:v>1.65</c:v>
                </c:pt>
                <c:pt idx="72">
                  <c:v>1.41</c:v>
                </c:pt>
                <c:pt idx="73">
                  <c:v>1.21</c:v>
                </c:pt>
                <c:pt idx="74">
                  <c:v>1.04</c:v>
                </c:pt>
                <c:pt idx="75">
                  <c:v>0.89</c:v>
                </c:pt>
                <c:pt idx="76">
                  <c:v>0.75</c:v>
                </c:pt>
                <c:pt idx="77">
                  <c:v>0.64</c:v>
                </c:pt>
                <c:pt idx="78">
                  <c:v>0.55000000000000004</c:v>
                </c:pt>
                <c:pt idx="79">
                  <c:v>0.46</c:v>
                </c:pt>
                <c:pt idx="80">
                  <c:v>0.39</c:v>
                </c:pt>
                <c:pt idx="81">
                  <c:v>0.33</c:v>
                </c:pt>
                <c:pt idx="82">
                  <c:v>0.28000000000000003</c:v>
                </c:pt>
                <c:pt idx="83">
                  <c:v>0.24</c:v>
                </c:pt>
                <c:pt idx="84">
                  <c:v>0.2</c:v>
                </c:pt>
                <c:pt idx="85">
                  <c:v>0.17</c:v>
                </c:pt>
                <c:pt idx="86">
                  <c:v>0.14000000000000001</c:v>
                </c:pt>
                <c:pt idx="87">
                  <c:v>0.12</c:v>
                </c:pt>
                <c:pt idx="88">
                  <c:v>0.1</c:v>
                </c:pt>
                <c:pt idx="89">
                  <c:v>0.08</c:v>
                </c:pt>
                <c:pt idx="90">
                  <c:v>7.0000000000000007E-2</c:v>
                </c:pt>
                <c:pt idx="91">
                  <c:v>0.06</c:v>
                </c:pt>
                <c:pt idx="92">
                  <c:v>0.05</c:v>
                </c:pt>
                <c:pt idx="93">
                  <c:v>0.04</c:v>
                </c:pt>
                <c:pt idx="94">
                  <c:v>0.03</c:v>
                </c:pt>
                <c:pt idx="95">
                  <c:v>0.03</c:v>
                </c:pt>
                <c:pt idx="96">
                  <c:v>0.02</c:v>
                </c:pt>
                <c:pt idx="97">
                  <c:v>0.02</c:v>
                </c:pt>
                <c:pt idx="98">
                  <c:v>0.01</c:v>
                </c:pt>
                <c:pt idx="99">
                  <c:v>0.01</c:v>
                </c:pt>
                <c:pt idx="100">
                  <c:v>0.01</c:v>
                </c:pt>
              </c:numCache>
            </c:numRef>
          </c:yVal>
          <c:smooth val="0"/>
          <c:extLst>
            <c:ext xmlns:c16="http://schemas.microsoft.com/office/drawing/2014/chart" uri="{C3380CC4-5D6E-409C-BE32-E72D297353CC}">
              <c16:uniqueId val="{00000003-959C-405A-A766-D5D23B9394E9}"/>
            </c:ext>
          </c:extLst>
        </c:ser>
        <c:dLbls>
          <c:showLegendKey val="0"/>
          <c:showVal val="0"/>
          <c:showCatName val="0"/>
          <c:showSerName val="0"/>
          <c:showPercent val="0"/>
          <c:showBubbleSize val="0"/>
        </c:dLbls>
        <c:axId val="840382767"/>
        <c:axId val="1049811423"/>
      </c:scatterChart>
      <c:valAx>
        <c:axId val="8403827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049811423"/>
        <c:crosses val="autoZero"/>
        <c:crossBetween val="midCat"/>
      </c:valAx>
      <c:valAx>
        <c:axId val="1049811423"/>
        <c:scaling>
          <c:orientation val="minMax"/>
          <c:max val="1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a:t>$/MW per hour</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_(* #,##0_);_(* \(#,##0\);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840382767"/>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a:t>Intervals w/ ASDC Floor Setting the Price (ECRS or Non-Spin)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'Summary - Price Set'!$D$2</c:f>
              <c:strCache>
                <c:ptCount val="1"/>
                <c:pt idx="0">
                  <c:v>Count</c:v>
                </c:pt>
              </c:strCache>
            </c:strRef>
          </c:tx>
          <c:spPr>
            <a:solidFill>
              <a:schemeClr val="accent1"/>
            </a:solidFill>
            <a:ln>
              <a:noFill/>
            </a:ln>
            <a:effectLst/>
          </c:spPr>
          <c:invertIfNegative val="0"/>
          <c:cat>
            <c:strRef>
              <c:f>'Summary - Price Set'!$C$3:$C$9</c:f>
              <c:strCache>
                <c:ptCount val="7"/>
                <c:pt idx="0">
                  <c:v>Aug '23</c:v>
                </c:pt>
                <c:pt idx="1">
                  <c:v>Oct '23</c:v>
                </c:pt>
                <c:pt idx="2">
                  <c:v>Jan '24</c:v>
                </c:pt>
                <c:pt idx="3">
                  <c:v>Apr '24</c:v>
                </c:pt>
                <c:pt idx="4">
                  <c:v>May '24</c:v>
                </c:pt>
                <c:pt idx="5">
                  <c:v>Aug '24</c:v>
                </c:pt>
                <c:pt idx="6">
                  <c:v>Oct '24</c:v>
                </c:pt>
              </c:strCache>
            </c:strRef>
          </c:cat>
          <c:val>
            <c:numRef>
              <c:f>'Summary - Price Set'!$D$3:$D$9</c:f>
              <c:numCache>
                <c:formatCode>General</c:formatCode>
                <c:ptCount val="7"/>
                <c:pt idx="0">
                  <c:v>120</c:v>
                </c:pt>
                <c:pt idx="1">
                  <c:v>0</c:v>
                </c:pt>
                <c:pt idx="2">
                  <c:v>5</c:v>
                </c:pt>
                <c:pt idx="3">
                  <c:v>3</c:v>
                </c:pt>
                <c:pt idx="4">
                  <c:v>10</c:v>
                </c:pt>
                <c:pt idx="5">
                  <c:v>28</c:v>
                </c:pt>
                <c:pt idx="6">
                  <c:v>11</c:v>
                </c:pt>
              </c:numCache>
            </c:numRef>
          </c:val>
          <c:extLst>
            <c:ext xmlns:c16="http://schemas.microsoft.com/office/drawing/2014/chart" uri="{C3380CC4-5D6E-409C-BE32-E72D297353CC}">
              <c16:uniqueId val="{00000000-8970-4BFC-8092-543E0C2A5D14}"/>
            </c:ext>
          </c:extLst>
        </c:ser>
        <c:dLbls>
          <c:showLegendKey val="0"/>
          <c:showVal val="0"/>
          <c:showCatName val="0"/>
          <c:showSerName val="0"/>
          <c:showPercent val="0"/>
          <c:showBubbleSize val="0"/>
        </c:dLbls>
        <c:gapWidth val="219"/>
        <c:overlap val="-27"/>
        <c:axId val="1107348624"/>
        <c:axId val="1107349584"/>
      </c:barChart>
      <c:lineChart>
        <c:grouping val="standard"/>
        <c:varyColors val="0"/>
        <c:ser>
          <c:idx val="1"/>
          <c:order val="1"/>
          <c:tx>
            <c:strRef>
              <c:f>'Summary - Price Set'!$E$2</c:f>
              <c:strCache>
                <c:ptCount val="1"/>
                <c:pt idx="0">
                  <c:v>% of Total</c:v>
                </c:pt>
              </c:strCache>
            </c:strRef>
          </c:tx>
          <c:spPr>
            <a:ln w="28575" cap="rnd">
              <a:solidFill>
                <a:schemeClr val="accent2"/>
              </a:solidFill>
              <a:round/>
            </a:ln>
            <a:effectLst/>
          </c:spPr>
          <c:marker>
            <c:symbol val="none"/>
          </c:marker>
          <c:cat>
            <c:strRef>
              <c:f>'Summary - Price Set'!$C$3:$C$9</c:f>
              <c:strCache>
                <c:ptCount val="7"/>
                <c:pt idx="0">
                  <c:v>Aug '23</c:v>
                </c:pt>
                <c:pt idx="1">
                  <c:v>Oct '23</c:v>
                </c:pt>
                <c:pt idx="2">
                  <c:v>Jan '24</c:v>
                </c:pt>
                <c:pt idx="3">
                  <c:v>Apr '24</c:v>
                </c:pt>
                <c:pt idx="4">
                  <c:v>May '24</c:v>
                </c:pt>
                <c:pt idx="5">
                  <c:v>Aug '24</c:v>
                </c:pt>
                <c:pt idx="6">
                  <c:v>Oct '24</c:v>
                </c:pt>
              </c:strCache>
            </c:strRef>
          </c:cat>
          <c:val>
            <c:numRef>
              <c:f>'Summary - Price Set'!$E$3:$E$9</c:f>
              <c:numCache>
                <c:formatCode>0.0%</c:formatCode>
                <c:ptCount val="7"/>
                <c:pt idx="0">
                  <c:v>5.0441361916771753E-2</c:v>
                </c:pt>
                <c:pt idx="1">
                  <c:v>0</c:v>
                </c:pt>
                <c:pt idx="2">
                  <c:v>2.2251891410769915E-3</c:v>
                </c:pt>
                <c:pt idx="3">
                  <c:v>3.9267015706806281E-3</c:v>
                </c:pt>
                <c:pt idx="4">
                  <c:v>1.3227513227513227E-2</c:v>
                </c:pt>
                <c:pt idx="5">
                  <c:v>1.238390092879257E-2</c:v>
                </c:pt>
                <c:pt idx="6">
                  <c:v>7.2320841551610782E-3</c:v>
                </c:pt>
              </c:numCache>
            </c:numRef>
          </c:val>
          <c:smooth val="0"/>
          <c:extLst>
            <c:ext xmlns:c16="http://schemas.microsoft.com/office/drawing/2014/chart" uri="{C3380CC4-5D6E-409C-BE32-E72D297353CC}">
              <c16:uniqueId val="{00000001-8970-4BFC-8092-543E0C2A5D14}"/>
            </c:ext>
          </c:extLst>
        </c:ser>
        <c:dLbls>
          <c:showLegendKey val="0"/>
          <c:showVal val="0"/>
          <c:showCatName val="0"/>
          <c:showSerName val="0"/>
          <c:showPercent val="0"/>
          <c:showBubbleSize val="0"/>
        </c:dLbls>
        <c:marker val="1"/>
        <c:smooth val="0"/>
        <c:axId val="1517888320"/>
        <c:axId val="1517890720"/>
      </c:lineChart>
      <c:catAx>
        <c:axId val="1107348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107349584"/>
        <c:crosses val="autoZero"/>
        <c:auto val="1"/>
        <c:lblAlgn val="ctr"/>
        <c:lblOffset val="100"/>
        <c:noMultiLvlLbl val="0"/>
      </c:catAx>
      <c:valAx>
        <c:axId val="11073495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Count of Intervals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107348624"/>
        <c:crosses val="autoZero"/>
        <c:crossBetween val="between"/>
      </c:valAx>
      <c:valAx>
        <c:axId val="151789072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 of Total</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517888320"/>
        <c:crosses val="max"/>
        <c:crossBetween val="between"/>
      </c:valAx>
      <c:catAx>
        <c:axId val="1517888320"/>
        <c:scaling>
          <c:orientation val="minMax"/>
        </c:scaling>
        <c:delete val="1"/>
        <c:axPos val="b"/>
        <c:numFmt formatCode="General" sourceLinked="1"/>
        <c:majorTickMark val="out"/>
        <c:minorTickMark val="none"/>
        <c:tickLblPos val="nextTo"/>
        <c:crossAx val="151789072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a:t>Avg. Interval Increase in Procurement - Cases 2/3 Over Case 1 (ECRS and Non-Spin)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'Summary - Procurement'!$D$2</c:f>
              <c:strCache>
                <c:ptCount val="1"/>
                <c:pt idx="0">
                  <c:v>MW</c:v>
                </c:pt>
              </c:strCache>
            </c:strRef>
          </c:tx>
          <c:spPr>
            <a:solidFill>
              <a:schemeClr val="accent1"/>
            </a:solidFill>
            <a:ln>
              <a:noFill/>
            </a:ln>
            <a:effectLst/>
          </c:spPr>
          <c:invertIfNegative val="0"/>
          <c:cat>
            <c:strRef>
              <c:f>'Summary - Procurement'!$C$3:$C$9</c:f>
              <c:strCache>
                <c:ptCount val="7"/>
                <c:pt idx="0">
                  <c:v>Aug '23</c:v>
                </c:pt>
                <c:pt idx="1">
                  <c:v>Oct '23</c:v>
                </c:pt>
                <c:pt idx="2">
                  <c:v>Jan '24</c:v>
                </c:pt>
                <c:pt idx="3">
                  <c:v>Apr '24</c:v>
                </c:pt>
                <c:pt idx="4">
                  <c:v>May '24</c:v>
                </c:pt>
                <c:pt idx="5">
                  <c:v>Aug '24</c:v>
                </c:pt>
                <c:pt idx="6">
                  <c:v>Oct '24</c:v>
                </c:pt>
              </c:strCache>
            </c:strRef>
          </c:cat>
          <c:val>
            <c:numRef>
              <c:f>'Summary - Procurement'!$D$3:$D$9</c:f>
              <c:numCache>
                <c:formatCode>General</c:formatCode>
                <c:ptCount val="7"/>
                <c:pt idx="0">
                  <c:v>72.54107608238759</c:v>
                </c:pt>
                <c:pt idx="1">
                  <c:v>82.769502164501645</c:v>
                </c:pt>
                <c:pt idx="2">
                  <c:v>146.93923898531531</c:v>
                </c:pt>
                <c:pt idx="3">
                  <c:v>33.317408376963591</c:v>
                </c:pt>
                <c:pt idx="4">
                  <c:v>61.403042328042304</c:v>
                </c:pt>
                <c:pt idx="5">
                  <c:v>100.24546218487394</c:v>
                </c:pt>
                <c:pt idx="6">
                  <c:v>85.115601577909274</c:v>
                </c:pt>
              </c:numCache>
            </c:numRef>
          </c:val>
          <c:extLst>
            <c:ext xmlns:c16="http://schemas.microsoft.com/office/drawing/2014/chart" uri="{C3380CC4-5D6E-409C-BE32-E72D297353CC}">
              <c16:uniqueId val="{00000000-4C55-4216-A688-8CA7D2B172F9}"/>
            </c:ext>
          </c:extLst>
        </c:ser>
        <c:dLbls>
          <c:showLegendKey val="0"/>
          <c:showVal val="0"/>
          <c:showCatName val="0"/>
          <c:showSerName val="0"/>
          <c:showPercent val="0"/>
          <c:showBubbleSize val="0"/>
        </c:dLbls>
        <c:gapWidth val="219"/>
        <c:overlap val="-27"/>
        <c:axId val="1107348624"/>
        <c:axId val="1107349584"/>
      </c:barChart>
      <c:lineChart>
        <c:grouping val="standard"/>
        <c:varyColors val="0"/>
        <c:ser>
          <c:idx val="1"/>
          <c:order val="1"/>
          <c:tx>
            <c:strRef>
              <c:f>'Summary - Procurement'!$E$2</c:f>
              <c:strCache>
                <c:ptCount val="1"/>
                <c:pt idx="0">
                  <c:v>%</c:v>
                </c:pt>
              </c:strCache>
            </c:strRef>
          </c:tx>
          <c:spPr>
            <a:ln w="28575" cap="rnd">
              <a:solidFill>
                <a:schemeClr val="accent2"/>
              </a:solidFill>
              <a:round/>
            </a:ln>
            <a:effectLst/>
          </c:spPr>
          <c:marker>
            <c:symbol val="none"/>
          </c:marker>
          <c:cat>
            <c:strRef>
              <c:f>'Summary - Procurement'!$C$3:$C$9</c:f>
              <c:strCache>
                <c:ptCount val="7"/>
                <c:pt idx="0">
                  <c:v>Aug '23</c:v>
                </c:pt>
                <c:pt idx="1">
                  <c:v>Oct '23</c:v>
                </c:pt>
                <c:pt idx="2">
                  <c:v>Jan '24</c:v>
                </c:pt>
                <c:pt idx="3">
                  <c:v>Apr '24</c:v>
                </c:pt>
                <c:pt idx="4">
                  <c:v>May '24</c:v>
                </c:pt>
                <c:pt idx="5">
                  <c:v>Aug '24</c:v>
                </c:pt>
                <c:pt idx="6">
                  <c:v>Oct '24</c:v>
                </c:pt>
              </c:strCache>
            </c:strRef>
          </c:cat>
          <c:val>
            <c:numRef>
              <c:f>'Summary - Procurement'!$E$3:$E$9</c:f>
              <c:numCache>
                <c:formatCode>0.0%</c:formatCode>
                <c:ptCount val="7"/>
                <c:pt idx="0">
                  <c:v>1.5751847839643951E-2</c:v>
                </c:pt>
                <c:pt idx="1">
                  <c:v>1.7369382788606742E-2</c:v>
                </c:pt>
                <c:pt idx="2">
                  <c:v>3.4262785140832273E-2</c:v>
                </c:pt>
                <c:pt idx="3">
                  <c:v>9.4683235366391956E-3</c:v>
                </c:pt>
                <c:pt idx="4">
                  <c:v>8.9306556958945252E-3</c:v>
                </c:pt>
                <c:pt idx="5">
                  <c:v>2.2665047905595495E-2</c:v>
                </c:pt>
                <c:pt idx="6">
                  <c:v>1.8751162928711824E-2</c:v>
                </c:pt>
              </c:numCache>
            </c:numRef>
          </c:val>
          <c:smooth val="0"/>
          <c:extLst>
            <c:ext xmlns:c16="http://schemas.microsoft.com/office/drawing/2014/chart" uri="{C3380CC4-5D6E-409C-BE32-E72D297353CC}">
              <c16:uniqueId val="{00000001-4C55-4216-A688-8CA7D2B172F9}"/>
            </c:ext>
          </c:extLst>
        </c:ser>
        <c:dLbls>
          <c:showLegendKey val="0"/>
          <c:showVal val="0"/>
          <c:showCatName val="0"/>
          <c:showSerName val="0"/>
          <c:showPercent val="0"/>
          <c:showBubbleSize val="0"/>
        </c:dLbls>
        <c:marker val="1"/>
        <c:smooth val="0"/>
        <c:axId val="1517888320"/>
        <c:axId val="1517890720"/>
      </c:lineChart>
      <c:catAx>
        <c:axId val="1107348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107349584"/>
        <c:crosses val="autoZero"/>
        <c:auto val="1"/>
        <c:lblAlgn val="ctr"/>
        <c:lblOffset val="100"/>
        <c:noMultiLvlLbl val="0"/>
      </c:catAx>
      <c:valAx>
        <c:axId val="11073495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MW Increase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107348624"/>
        <c:crosses val="autoZero"/>
        <c:crossBetween val="between"/>
      </c:valAx>
      <c:valAx>
        <c:axId val="151789072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 Increase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517888320"/>
        <c:crosses val="max"/>
        <c:crossBetween val="between"/>
        <c:majorUnit val="1.0000000000000002E-2"/>
      </c:valAx>
      <c:catAx>
        <c:axId val="1517888320"/>
        <c:scaling>
          <c:orientation val="minMax"/>
        </c:scaling>
        <c:delete val="1"/>
        <c:axPos val="b"/>
        <c:numFmt formatCode="General" sourceLinked="1"/>
        <c:majorTickMark val="out"/>
        <c:minorTickMark val="none"/>
        <c:tickLblPos val="nextTo"/>
        <c:crossAx val="151789072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8900" rIns="88900" bIns="88900" numCol="1" spcCol="1270" anchor="ctr" anchorCtr="0">
          <a:noAutofit/>
        </a:bodyPr>
        <a:lstStyle/>
        <a:p>
          <a:pPr marL="0" lvl="0" indent="0" algn="l" defTabSz="1555750">
            <a:lnSpc>
              <a:spcPct val="90000"/>
            </a:lnSpc>
            <a:spcBef>
              <a:spcPct val="0"/>
            </a:spcBef>
            <a:spcAft>
              <a:spcPct val="35000"/>
            </a:spcAft>
            <a:buNone/>
          </a:pPr>
          <a:r>
            <a:rPr lang="en-US" sz="35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8900" rIns="88900" bIns="88900" numCol="1" spcCol="1270" anchor="ctr" anchorCtr="0">
          <a:noAutofit/>
        </a:bodyPr>
        <a:lstStyle/>
        <a:p>
          <a:pPr marL="0" lvl="0" indent="0" algn="l" defTabSz="1555750">
            <a:lnSpc>
              <a:spcPct val="90000"/>
            </a:lnSpc>
            <a:spcBef>
              <a:spcPct val="0"/>
            </a:spcBef>
            <a:spcAft>
              <a:spcPct val="35000"/>
            </a:spcAft>
            <a:buNone/>
          </a:pPr>
          <a:r>
            <a:rPr lang="en-US" sz="35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8900" rIns="88900" bIns="88900" numCol="1" spcCol="1270" anchor="ctr" anchorCtr="0">
          <a:noAutofit/>
        </a:bodyPr>
        <a:lstStyle/>
        <a:p>
          <a:pPr marL="0" lvl="0" indent="0" algn="l" defTabSz="1555750">
            <a:lnSpc>
              <a:spcPct val="90000"/>
            </a:lnSpc>
            <a:spcBef>
              <a:spcPct val="0"/>
            </a:spcBef>
            <a:spcAft>
              <a:spcPct val="35000"/>
            </a:spcAft>
            <a:buNone/>
          </a:pPr>
          <a:r>
            <a:rPr lang="en-US" sz="35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072894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5.xml"/><Relationship Id="rId4" Type="http://schemas.openxmlformats.org/officeDocument/2006/relationships/chart" Target="../charts/char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5.xml"/><Relationship Id="rId5" Type="http://schemas.openxmlformats.org/officeDocument/2006/relationships/chart" Target="../charts/chart5.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725E7A3-361E-77E6-CE38-EFEC29FD6AE1}"/>
              </a:ext>
            </a:extLst>
          </p:cNvPr>
          <p:cNvSpPr txBox="1"/>
          <p:nvPr/>
        </p:nvSpPr>
        <p:spPr>
          <a:xfrm>
            <a:off x="3810000" y="1581778"/>
            <a:ext cx="5236346" cy="3939540"/>
          </a:xfrm>
          <a:prstGeom prst="rect">
            <a:avLst/>
          </a:prstGeom>
          <a:noFill/>
        </p:spPr>
        <p:txBody>
          <a:bodyPr wrap="square" lIns="91440" tIns="45720" rIns="91440" bIns="45720" rtlCol="0" anchor="t">
            <a:spAutoFit/>
          </a:bodyPr>
          <a:lstStyle/>
          <a:p>
            <a:r>
              <a:rPr lang="en-US" sz="2400" b="1" dirty="0"/>
              <a:t>Nodal Protocol Revision Request (NPRR) 1269</a:t>
            </a:r>
          </a:p>
          <a:p>
            <a:r>
              <a:rPr lang="en-US" sz="2000" b="1" dirty="0"/>
              <a:t>Impact of Proposed ASDC Floors for Real-Time and Day-Ahead</a:t>
            </a:r>
          </a:p>
          <a:p>
            <a:endParaRPr lang="en-US" dirty="0"/>
          </a:p>
          <a:p>
            <a:endParaRPr lang="en-US" dirty="0"/>
          </a:p>
          <a:p>
            <a:r>
              <a:rPr lang="en-US" i="1" dirty="0"/>
              <a:t>David Maggio</a:t>
            </a:r>
            <a:endParaRPr lang="en-US" dirty="0"/>
          </a:p>
          <a:p>
            <a:r>
              <a:rPr lang="en-US" dirty="0"/>
              <a:t>Principal, Market Design &amp; Analytics</a:t>
            </a:r>
          </a:p>
          <a:p>
            <a:endParaRPr lang="en-US" dirty="0">
              <a:cs typeface="Arial"/>
            </a:endParaRPr>
          </a:p>
          <a:p>
            <a:r>
              <a:rPr lang="en-US" dirty="0">
                <a:cs typeface="Arial"/>
              </a:rPr>
              <a:t>March 26, 2025</a:t>
            </a:r>
          </a:p>
          <a:p>
            <a:r>
              <a:rPr lang="en-US" dirty="0">
                <a:cs typeface="Arial"/>
              </a:rPr>
              <a:t>Technical Advisory Committee (TAC)</a:t>
            </a:r>
          </a:p>
          <a:p>
            <a:endParaRPr lang="en-US" dirty="0">
              <a:cs typeface="Arial"/>
            </a:endParaRPr>
          </a:p>
          <a:p>
            <a:r>
              <a:rPr lang="en-US" dirty="0">
                <a:cs typeface="Arial"/>
              </a:rPr>
              <a:t>ERCOT Public</a:t>
            </a:r>
          </a:p>
        </p:txBody>
      </p:sp>
    </p:spTree>
    <p:extLst>
      <p:ext uri="{BB962C8B-B14F-4D97-AF65-F5344CB8AC3E}">
        <p14:creationId xmlns:p14="http://schemas.microsoft.com/office/powerpoint/2010/main" val="4077587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4CD34-4B2B-BE19-2742-A23B2E26E7FD}"/>
              </a:ext>
            </a:extLst>
          </p:cNvPr>
          <p:cNvSpPr>
            <a:spLocks noGrp="1"/>
          </p:cNvSpPr>
          <p:nvPr>
            <p:ph type="title"/>
          </p:nvPr>
        </p:nvSpPr>
        <p:spPr/>
        <p:txBody>
          <a:bodyPr/>
          <a:lstStyle/>
          <a:p>
            <a:r>
              <a:rPr lang="en-US" dirty="0"/>
              <a:t>Analysis Framework for RTM Impacts cont.</a:t>
            </a:r>
          </a:p>
        </p:txBody>
      </p:sp>
      <p:sp>
        <p:nvSpPr>
          <p:cNvPr id="4" name="Slide Number Placeholder 3">
            <a:extLst>
              <a:ext uri="{FF2B5EF4-FFF2-40B4-BE49-F238E27FC236}">
                <a16:creationId xmlns:a16="http://schemas.microsoft.com/office/drawing/2014/main" id="{DA59D5B0-2BB3-A1AA-E0DE-801E10E24EF4}"/>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Content Placeholder 2">
            <a:extLst>
              <a:ext uri="{FF2B5EF4-FFF2-40B4-BE49-F238E27FC236}">
                <a16:creationId xmlns:a16="http://schemas.microsoft.com/office/drawing/2014/main" id="{9CB85DB6-67B1-8D42-5988-8505A2059891}"/>
              </a:ext>
            </a:extLst>
          </p:cNvPr>
          <p:cNvSpPr txBox="1">
            <a:spLocks/>
          </p:cNvSpPr>
          <p:nvPr/>
        </p:nvSpPr>
        <p:spPr>
          <a:xfrm>
            <a:off x="253295" y="886276"/>
            <a:ext cx="8651008" cy="4227251"/>
          </a:xfrm>
          <a:prstGeom prst="rect">
            <a:avLst/>
          </a:prstGeom>
        </p:spPr>
        <p:txBody>
          <a:bodyPr lIns="274320" tIns="274320" rIns="274320" bIns="274320"/>
          <a:lstStyle>
            <a:lvl1pPr marL="342900" indent="-342900" algn="l" defTabSz="914400" rtl="0" eaLnBrk="1" latinLnBrk="0" hangingPunct="1">
              <a:spcBef>
                <a:spcPct val="20000"/>
              </a:spcBef>
              <a:buFont typeface="Arial" panose="020B0604020202020204"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a:t>Dataset (~12,000+ intervals across 7 months and 216 Operating Days)</a:t>
            </a:r>
          </a:p>
          <a:p>
            <a:r>
              <a:rPr lang="en-US" sz="1800" b="1" dirty="0"/>
              <a:t>Aug. ’23 (hours ending 4-5, 13-14, and 20-21)</a:t>
            </a:r>
          </a:p>
          <a:p>
            <a:r>
              <a:rPr lang="en-US" sz="1800" b="1" dirty="0"/>
              <a:t>Oct. ’23 (hours ending 4-5, 13-14, and 20-21)</a:t>
            </a:r>
            <a:endParaRPr lang="en-US" sz="1800" dirty="0"/>
          </a:p>
          <a:p>
            <a:r>
              <a:rPr lang="en-US" sz="1800" b="1" dirty="0"/>
              <a:t>Jan. ‘24 </a:t>
            </a:r>
            <a:r>
              <a:rPr lang="en-US" sz="1800" dirty="0"/>
              <a:t>(hours ending </a:t>
            </a:r>
            <a:r>
              <a:rPr lang="en-US" sz="1800" b="1" dirty="0"/>
              <a:t>4-5, 13-14,</a:t>
            </a:r>
            <a:r>
              <a:rPr lang="en-US" sz="1800" dirty="0"/>
              <a:t> and 18-19)</a:t>
            </a:r>
          </a:p>
          <a:p>
            <a:r>
              <a:rPr lang="en-US" sz="1800" dirty="0"/>
              <a:t>Apr. ’24 (hours ending 20-21)</a:t>
            </a:r>
          </a:p>
          <a:p>
            <a:r>
              <a:rPr lang="en-US" sz="1800" dirty="0"/>
              <a:t>May ‘24 (hours ending 13-14)</a:t>
            </a:r>
          </a:p>
          <a:p>
            <a:r>
              <a:rPr lang="en-US" sz="1800" b="1" dirty="0"/>
              <a:t>Aug. ‘24 </a:t>
            </a:r>
            <a:r>
              <a:rPr lang="en-US" sz="1800" dirty="0"/>
              <a:t>(hours ending </a:t>
            </a:r>
            <a:r>
              <a:rPr lang="en-US" sz="1800" b="1" dirty="0"/>
              <a:t>4-5, 13-14,</a:t>
            </a:r>
            <a:r>
              <a:rPr lang="en-US" sz="1800" dirty="0"/>
              <a:t> and 20-21)</a:t>
            </a:r>
          </a:p>
          <a:p>
            <a:r>
              <a:rPr lang="en-US" sz="1800" b="1" dirty="0"/>
              <a:t>Oct. ‘24 </a:t>
            </a:r>
            <a:r>
              <a:rPr lang="en-US" sz="1800" dirty="0"/>
              <a:t>(hours ending </a:t>
            </a:r>
            <a:r>
              <a:rPr lang="en-US" sz="1800" b="1" dirty="0"/>
              <a:t>4-5, 13-14,</a:t>
            </a:r>
            <a:r>
              <a:rPr lang="en-US" sz="1800" dirty="0"/>
              <a:t> and 20-21)</a:t>
            </a:r>
          </a:p>
          <a:p>
            <a:pPr lvl="1"/>
            <a:r>
              <a:rPr lang="en-US" sz="1600" dirty="0">
                <a:solidFill>
                  <a:schemeClr val="tx1"/>
                </a:solidFill>
              </a:rPr>
              <a:t>Months in bolded text are new or have expanded hours (as compared to the March 12</a:t>
            </a:r>
            <a:r>
              <a:rPr lang="en-US" sz="1600" baseline="30000" dirty="0">
                <a:solidFill>
                  <a:schemeClr val="tx1"/>
                </a:solidFill>
              </a:rPr>
              <a:t>th</a:t>
            </a:r>
            <a:r>
              <a:rPr lang="en-US" sz="1600" dirty="0">
                <a:solidFill>
                  <a:schemeClr val="tx1"/>
                </a:solidFill>
              </a:rPr>
              <a:t> PRS material) to evaluate a wider range of operating conditions and to focus less specifically on net peak load hours.</a:t>
            </a:r>
            <a:endParaRPr lang="en-US" sz="1600" dirty="0"/>
          </a:p>
          <a:p>
            <a:pPr marL="0" indent="0">
              <a:buNone/>
            </a:pPr>
            <a:r>
              <a:rPr lang="en-US" dirty="0"/>
              <a:t>Metrics</a:t>
            </a:r>
          </a:p>
          <a:p>
            <a:r>
              <a:rPr lang="en-US" sz="1800" dirty="0"/>
              <a:t>Count of intervals where the ASDC floor is setting the price</a:t>
            </a:r>
          </a:p>
          <a:p>
            <a:r>
              <a:rPr lang="en-US" sz="1800" dirty="0"/>
              <a:t>Average price and total value of Ancillary Services and energy</a:t>
            </a:r>
          </a:p>
          <a:p>
            <a:r>
              <a:rPr lang="en-US" sz="1800" dirty="0"/>
              <a:t>Average quantity of Ancillary Service procurements and shortages</a:t>
            </a:r>
          </a:p>
        </p:txBody>
      </p:sp>
    </p:spTree>
    <p:extLst>
      <p:ext uri="{BB962C8B-B14F-4D97-AF65-F5344CB8AC3E}">
        <p14:creationId xmlns:p14="http://schemas.microsoft.com/office/powerpoint/2010/main" val="4051249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19870-AA0A-2AD7-F54A-B884DE23CB52}"/>
              </a:ext>
            </a:extLst>
          </p:cNvPr>
          <p:cNvSpPr>
            <a:spLocks noGrp="1"/>
          </p:cNvSpPr>
          <p:nvPr>
            <p:ph type="title"/>
          </p:nvPr>
        </p:nvSpPr>
        <p:spPr/>
        <p:txBody>
          <a:bodyPr/>
          <a:lstStyle/>
          <a:p>
            <a:r>
              <a:rPr lang="en-US" dirty="0"/>
              <a:t>Summary of Results Across All Datasets Analyzed</a:t>
            </a:r>
          </a:p>
        </p:txBody>
      </p:sp>
      <p:sp>
        <p:nvSpPr>
          <p:cNvPr id="3" name="Content Placeholder 2">
            <a:extLst>
              <a:ext uri="{FF2B5EF4-FFF2-40B4-BE49-F238E27FC236}">
                <a16:creationId xmlns:a16="http://schemas.microsoft.com/office/drawing/2014/main" id="{DB5D8377-ACB2-EE59-E233-E86468023FCD}"/>
              </a:ext>
            </a:extLst>
          </p:cNvPr>
          <p:cNvSpPr>
            <a:spLocks noGrp="1"/>
          </p:cNvSpPr>
          <p:nvPr>
            <p:ph idx="1"/>
          </p:nvPr>
        </p:nvSpPr>
        <p:spPr>
          <a:xfrm>
            <a:off x="4729369" y="1024393"/>
            <a:ext cx="4257261" cy="4961613"/>
          </a:xfrm>
        </p:spPr>
        <p:style>
          <a:lnRef idx="2">
            <a:schemeClr val="accent1">
              <a:shade val="15000"/>
            </a:schemeClr>
          </a:lnRef>
          <a:fillRef idx="1">
            <a:schemeClr val="accent1"/>
          </a:fillRef>
          <a:effectRef idx="0">
            <a:schemeClr val="accent1"/>
          </a:effectRef>
          <a:fontRef idx="minor">
            <a:schemeClr val="lt1"/>
          </a:fontRef>
        </p:style>
        <p:txBody>
          <a:bodyPr/>
          <a:lstStyle/>
          <a:p>
            <a:r>
              <a:rPr lang="en-US" sz="1800" dirty="0">
                <a:solidFill>
                  <a:schemeClr val="bg1"/>
                </a:solidFill>
              </a:rPr>
              <a:t>Across the full study window, the ASDC floor for ECRS or Non-Spin set the price for only 177 intervals (1.4%).</a:t>
            </a:r>
          </a:p>
          <a:p>
            <a:r>
              <a:rPr lang="en-US" sz="1800" dirty="0">
                <a:solidFill>
                  <a:schemeClr val="bg1"/>
                </a:solidFill>
              </a:rPr>
              <a:t>Average hourly procurement for ECRS and Non-Spin increases by ~92 MW (2.0%)</a:t>
            </a:r>
          </a:p>
          <a:p>
            <a:pPr lvl="1"/>
            <a:r>
              <a:rPr lang="en-US" sz="1600" dirty="0">
                <a:solidFill>
                  <a:schemeClr val="bg1"/>
                </a:solidFill>
              </a:rPr>
              <a:t>Procurement increases are for intervals where shortages were relatively marginal, i.e., not deeper levels of scarcity.  </a:t>
            </a:r>
          </a:p>
          <a:p>
            <a:pPr lvl="1"/>
            <a:r>
              <a:rPr lang="en-US" sz="1600" dirty="0">
                <a:solidFill>
                  <a:schemeClr val="bg1"/>
                </a:solidFill>
              </a:rPr>
              <a:t>ASDC floors improve procurement amounts but shortages are not eliminated, and it should not be expected that all shortages are eliminated.</a:t>
            </a:r>
          </a:p>
          <a:p>
            <a:endParaRPr lang="en-US" sz="1800" dirty="0">
              <a:solidFill>
                <a:schemeClr val="bg1"/>
              </a:solidFill>
            </a:endParaRPr>
          </a:p>
        </p:txBody>
      </p:sp>
      <p:sp>
        <p:nvSpPr>
          <p:cNvPr id="4" name="Slide Number Placeholder 3">
            <a:extLst>
              <a:ext uri="{FF2B5EF4-FFF2-40B4-BE49-F238E27FC236}">
                <a16:creationId xmlns:a16="http://schemas.microsoft.com/office/drawing/2014/main" id="{53E3E27F-2AE0-42A7-0435-84C1FD0162E2}"/>
              </a:ext>
            </a:extLst>
          </p:cNvPr>
          <p:cNvSpPr>
            <a:spLocks noGrp="1"/>
          </p:cNvSpPr>
          <p:nvPr>
            <p:ph type="sldNum" sz="quarter" idx="4"/>
          </p:nvPr>
        </p:nvSpPr>
        <p:spPr/>
        <p:txBody>
          <a:bodyPr/>
          <a:lstStyle/>
          <a:p>
            <a:fld id="{1D93BD3E-1E9A-4970-A6F7-E7AC52762E0C}" type="slidenum">
              <a:rPr lang="en-US" smtClean="0"/>
              <a:pPr/>
              <a:t>11</a:t>
            </a:fld>
            <a:endParaRPr lang="en-US"/>
          </a:p>
        </p:txBody>
      </p:sp>
      <p:graphicFrame>
        <p:nvGraphicFramePr>
          <p:cNvPr id="6" name="Chart 5">
            <a:extLst>
              <a:ext uri="{FF2B5EF4-FFF2-40B4-BE49-F238E27FC236}">
                <a16:creationId xmlns:a16="http://schemas.microsoft.com/office/drawing/2014/main" id="{CC6A90B8-FFF7-9DCD-3D57-316784300CB2}"/>
              </a:ext>
            </a:extLst>
          </p:cNvPr>
          <p:cNvGraphicFramePr>
            <a:graphicFrameLocks/>
          </p:cNvGraphicFramePr>
          <p:nvPr>
            <p:extLst>
              <p:ext uri="{D42A27DB-BD31-4B8C-83A1-F6EECF244321}">
                <p14:modId xmlns:p14="http://schemas.microsoft.com/office/powerpoint/2010/main" val="975857944"/>
              </p:ext>
            </p:extLst>
          </p:nvPr>
        </p:nvGraphicFramePr>
        <p:xfrm>
          <a:off x="157369" y="7620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BF4CC3EF-4D65-4DB7-BF43-CA5BF03B83FB}"/>
              </a:ext>
            </a:extLst>
          </p:cNvPr>
          <p:cNvGraphicFramePr>
            <a:graphicFrameLocks/>
          </p:cNvGraphicFramePr>
          <p:nvPr>
            <p:extLst>
              <p:ext uri="{D42A27DB-BD31-4B8C-83A1-F6EECF244321}">
                <p14:modId xmlns:p14="http://schemas.microsoft.com/office/powerpoint/2010/main" val="4029817892"/>
              </p:ext>
            </p:extLst>
          </p:nvPr>
        </p:nvGraphicFramePr>
        <p:xfrm>
          <a:off x="157369" y="350520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19883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A3A6F8-D94B-F3D2-76B9-BB5FE30F70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478EC5-878C-C858-0932-E2A4375A6587}"/>
              </a:ext>
            </a:extLst>
          </p:cNvPr>
          <p:cNvSpPr>
            <a:spLocks noGrp="1"/>
          </p:cNvSpPr>
          <p:nvPr>
            <p:ph type="title"/>
          </p:nvPr>
        </p:nvSpPr>
        <p:spPr/>
        <p:txBody>
          <a:bodyPr/>
          <a:lstStyle/>
          <a:p>
            <a:r>
              <a:rPr lang="en-US" dirty="0"/>
              <a:t>Summary of Results Across All Datasets Analyzed cont.</a:t>
            </a:r>
          </a:p>
        </p:txBody>
      </p:sp>
      <p:sp>
        <p:nvSpPr>
          <p:cNvPr id="4" name="Slide Number Placeholder 3">
            <a:extLst>
              <a:ext uri="{FF2B5EF4-FFF2-40B4-BE49-F238E27FC236}">
                <a16:creationId xmlns:a16="http://schemas.microsoft.com/office/drawing/2014/main" id="{86CA76A2-5183-F081-8D85-6DD99A9F29C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8" name="Content Placeholder 2">
            <a:extLst>
              <a:ext uri="{FF2B5EF4-FFF2-40B4-BE49-F238E27FC236}">
                <a16:creationId xmlns:a16="http://schemas.microsoft.com/office/drawing/2014/main" id="{6B08A3D7-F4B2-B919-DD92-57D79C37F3A0}"/>
              </a:ext>
            </a:extLst>
          </p:cNvPr>
          <p:cNvSpPr>
            <a:spLocks noGrp="1"/>
          </p:cNvSpPr>
          <p:nvPr>
            <p:ph idx="1"/>
          </p:nvPr>
        </p:nvSpPr>
        <p:spPr>
          <a:xfrm>
            <a:off x="157369" y="1064150"/>
            <a:ext cx="4414631" cy="5051719"/>
          </a:xfrm>
        </p:spPr>
        <p:style>
          <a:lnRef idx="2">
            <a:schemeClr val="accent1">
              <a:shade val="15000"/>
            </a:schemeClr>
          </a:lnRef>
          <a:fillRef idx="1">
            <a:schemeClr val="accent1"/>
          </a:fillRef>
          <a:effectRef idx="0">
            <a:schemeClr val="accent1"/>
          </a:effectRef>
          <a:fontRef idx="minor">
            <a:schemeClr val="lt1"/>
          </a:fontRef>
        </p:style>
        <p:txBody>
          <a:bodyPr/>
          <a:lstStyle/>
          <a:p>
            <a:r>
              <a:rPr lang="en-US" sz="1600" dirty="0">
                <a:solidFill>
                  <a:schemeClr val="bg1"/>
                </a:solidFill>
              </a:rPr>
              <a:t>With the lack of Real-Time Ancillary Service offers, case 2 provides a higher-end evaluation of potential price changes.  Case 3 numbers provide the other end of the range of outcomes.  </a:t>
            </a:r>
          </a:p>
          <a:p>
            <a:r>
              <a:rPr lang="en-US" sz="1600" dirty="0">
                <a:solidFill>
                  <a:schemeClr val="bg1"/>
                </a:solidFill>
              </a:rPr>
              <a:t>The increase in prices and values between cases 1 and 3 is negligible.</a:t>
            </a:r>
          </a:p>
          <a:p>
            <a:r>
              <a:rPr lang="en-US" sz="1600" dirty="0">
                <a:solidFill>
                  <a:schemeClr val="bg1"/>
                </a:solidFill>
              </a:rPr>
              <a:t>Even with case 2 being more extreme: </a:t>
            </a:r>
          </a:p>
          <a:p>
            <a:pPr lvl="1"/>
            <a:r>
              <a:rPr lang="en-US" sz="1400" dirty="0">
                <a:solidFill>
                  <a:schemeClr val="bg1"/>
                </a:solidFill>
              </a:rPr>
              <a:t>The change in overall prices and values is incremental with the percent increases in average energy prices and total energy value at 0.4% and 0.5%, respectively.</a:t>
            </a:r>
          </a:p>
          <a:p>
            <a:pPr lvl="1"/>
            <a:r>
              <a:rPr lang="en-US" sz="1400" dirty="0">
                <a:solidFill>
                  <a:schemeClr val="bg1"/>
                </a:solidFill>
              </a:rPr>
              <a:t>While ECRS and Non-Spin prices increase, they are in alignment with other Ancillary Services and historical outcomes. The more extreme estimate of increased energy and Ancillary Service value combined is 1.1%.</a:t>
            </a:r>
          </a:p>
          <a:p>
            <a:endParaRPr lang="en-US" sz="1800" dirty="0">
              <a:solidFill>
                <a:schemeClr val="bg1"/>
              </a:solidFill>
            </a:endParaRPr>
          </a:p>
          <a:p>
            <a:endParaRPr lang="en-US" sz="1600" dirty="0">
              <a:solidFill>
                <a:schemeClr val="bg1"/>
              </a:solidFill>
            </a:endParaRPr>
          </a:p>
          <a:p>
            <a:endParaRPr lang="en-US" sz="1800" dirty="0">
              <a:solidFill>
                <a:schemeClr val="bg1"/>
              </a:solidFill>
            </a:endParaRPr>
          </a:p>
        </p:txBody>
      </p:sp>
      <p:graphicFrame>
        <p:nvGraphicFramePr>
          <p:cNvPr id="10" name="Chart 9">
            <a:extLst>
              <a:ext uri="{FF2B5EF4-FFF2-40B4-BE49-F238E27FC236}">
                <a16:creationId xmlns:a16="http://schemas.microsoft.com/office/drawing/2014/main" id="{3BB88C55-2CF7-D4B6-D249-BEEF78D11209}"/>
              </a:ext>
            </a:extLst>
          </p:cNvPr>
          <p:cNvGraphicFramePr>
            <a:graphicFrameLocks/>
          </p:cNvGraphicFramePr>
          <p:nvPr>
            <p:extLst>
              <p:ext uri="{D42A27DB-BD31-4B8C-83A1-F6EECF244321}">
                <p14:modId xmlns:p14="http://schemas.microsoft.com/office/powerpoint/2010/main" val="1692063480"/>
              </p:ext>
            </p:extLst>
          </p:nvPr>
        </p:nvGraphicFramePr>
        <p:xfrm>
          <a:off x="4500438" y="730199"/>
          <a:ext cx="4398308" cy="27499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13C6CE26-378E-42FF-8D2C-0BEB56F203A1}"/>
              </a:ext>
            </a:extLst>
          </p:cNvPr>
          <p:cNvGraphicFramePr>
            <a:graphicFrameLocks/>
          </p:cNvGraphicFramePr>
          <p:nvPr>
            <p:extLst>
              <p:ext uri="{D42A27DB-BD31-4B8C-83A1-F6EECF244321}">
                <p14:modId xmlns:p14="http://schemas.microsoft.com/office/powerpoint/2010/main" val="1506129419"/>
              </p:ext>
            </p:extLst>
          </p:nvPr>
        </p:nvGraphicFramePr>
        <p:xfrm>
          <a:off x="4500437" y="3365946"/>
          <a:ext cx="4484117" cy="27499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B7F91FA0-978C-484B-9DB3-C734F4748B79}"/>
              </a:ext>
            </a:extLst>
          </p:cNvPr>
          <p:cNvGraphicFramePr>
            <a:graphicFrameLocks/>
          </p:cNvGraphicFramePr>
          <p:nvPr>
            <p:extLst>
              <p:ext uri="{D42A27DB-BD31-4B8C-83A1-F6EECF244321}">
                <p14:modId xmlns:p14="http://schemas.microsoft.com/office/powerpoint/2010/main" val="3774853276"/>
              </p:ext>
            </p:extLst>
          </p:nvPr>
        </p:nvGraphicFramePr>
        <p:xfrm>
          <a:off x="6785070" y="3686372"/>
          <a:ext cx="2459689" cy="2223246"/>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a:extLst>
              <a:ext uri="{FF2B5EF4-FFF2-40B4-BE49-F238E27FC236}">
                <a16:creationId xmlns:a16="http://schemas.microsoft.com/office/drawing/2014/main" id="{686DA00A-1CC6-55DF-090F-C9262954C915}"/>
              </a:ext>
            </a:extLst>
          </p:cNvPr>
          <p:cNvSpPr txBox="1"/>
          <p:nvPr/>
        </p:nvSpPr>
        <p:spPr>
          <a:xfrm>
            <a:off x="4784035" y="5974630"/>
            <a:ext cx="4055165" cy="46166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i="1" dirty="0"/>
              <a:t> “Value” Measured as Price Multiplied by Awards (Base Points or Ancillary Services)</a:t>
            </a:r>
          </a:p>
        </p:txBody>
      </p:sp>
    </p:spTree>
    <p:extLst>
      <p:ext uri="{BB962C8B-B14F-4D97-AF65-F5344CB8AC3E}">
        <p14:creationId xmlns:p14="http://schemas.microsoft.com/office/powerpoint/2010/main" val="1942943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D9810-626F-87FD-B510-4AE18C3D8E6D}"/>
              </a:ext>
            </a:extLst>
          </p:cNvPr>
          <p:cNvSpPr>
            <a:spLocks noGrp="1"/>
          </p:cNvSpPr>
          <p:nvPr>
            <p:ph type="title"/>
          </p:nvPr>
        </p:nvSpPr>
        <p:spPr/>
        <p:txBody>
          <a:bodyPr/>
          <a:lstStyle/>
          <a:p>
            <a:r>
              <a:rPr lang="en-US"/>
              <a:t>Conclusions</a:t>
            </a:r>
          </a:p>
        </p:txBody>
      </p:sp>
      <p:sp>
        <p:nvSpPr>
          <p:cNvPr id="3" name="Content Placeholder 2">
            <a:extLst>
              <a:ext uri="{FF2B5EF4-FFF2-40B4-BE49-F238E27FC236}">
                <a16:creationId xmlns:a16="http://schemas.microsoft.com/office/drawing/2014/main" id="{FFBDA178-2B40-C961-58A9-363C9736245B}"/>
              </a:ext>
            </a:extLst>
          </p:cNvPr>
          <p:cNvSpPr>
            <a:spLocks noGrp="1"/>
          </p:cNvSpPr>
          <p:nvPr>
            <p:ph idx="1"/>
          </p:nvPr>
        </p:nvSpPr>
        <p:spPr/>
        <p:txBody>
          <a:bodyPr/>
          <a:lstStyle/>
          <a:p>
            <a:r>
              <a:rPr lang="en-US" dirty="0"/>
              <a:t>There is a legitimate concern that DAM and RTM pricing may be insufficient to incent self-commitment of Resources for the tail amounts of Ancillary Services and lead to increased RUC instructions, even when there is sufficient Resource capability otherwise.  </a:t>
            </a:r>
          </a:p>
          <a:p>
            <a:r>
              <a:rPr lang="en-US" dirty="0"/>
              <a:t>$15 per MW per hour is a relatively modest ASDC price for smaller levels of shortages and the impact to average overall prices is minimal ($0.34/MWh, or 0.4% for the more extreme estimate of energy prices).  The floors also help to lessen smaller levels of Ancillary Service shortages when there are sufficient competitive offers.</a:t>
            </a:r>
          </a:p>
          <a:p>
            <a:r>
              <a:rPr lang="en-US" dirty="0"/>
              <a:t>For those more concerned about the Ancillary Service Plan quantities, a more thorough review of the process for determining these quantities is already underway.  Any ASDC floor that is applied would automatically adjust and have less effect on outcomes overall.</a:t>
            </a:r>
          </a:p>
        </p:txBody>
      </p:sp>
      <p:sp>
        <p:nvSpPr>
          <p:cNvPr id="4" name="Slide Number Placeholder 3">
            <a:extLst>
              <a:ext uri="{FF2B5EF4-FFF2-40B4-BE49-F238E27FC236}">
                <a16:creationId xmlns:a16="http://schemas.microsoft.com/office/drawing/2014/main" id="{FA1032A5-1943-9D45-B454-1BEF67E5EB47}"/>
              </a:ext>
            </a:extLst>
          </p:cNvPr>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1988805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a:t>Introduction</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a:xfrm>
            <a:off x="304800" y="762000"/>
            <a:ext cx="8534400" cy="5107898"/>
          </a:xfrm>
        </p:spPr>
        <p:txBody>
          <a:bodyPr lIns="274320" tIns="274320" rIns="274320" bIns="274320" anchor="t"/>
          <a:lstStyle/>
          <a:p>
            <a:r>
              <a:rPr lang="en-US" sz="1800" dirty="0"/>
              <a:t>In recent weeks, a main point of discussion for NPRR1269 has been the extension of the Ancillary Service Demand Curve (ASDC) floor concept to the Day-Ahead and Real-Time Markets (DAM and RTM).</a:t>
            </a:r>
          </a:p>
          <a:p>
            <a:endParaRPr lang="en-US" sz="1800" dirty="0"/>
          </a:p>
          <a:p>
            <a:r>
              <a:rPr lang="en-US" sz="1800" dirty="0"/>
              <a:t>This presentation is intended to provide ERCOT’s perspective and analysis on potential impacts to the RTM in having the ASDC floor concept applied.  It builds off of the presentation of similar analysis to the Protocol Revision Subcommittee (PRS) on March 12</a:t>
            </a:r>
            <a:r>
              <a:rPr lang="en-US" sz="1800" baseline="30000" dirty="0"/>
              <a:t>th</a:t>
            </a:r>
            <a:r>
              <a:rPr lang="en-US" sz="1800" dirty="0"/>
              <a:t> and is an abridged version of the presentation to the Real-Time Co-optimization plus Batteries Task Force (RTCBTF) on March 25</a:t>
            </a:r>
            <a:r>
              <a:rPr lang="en-US" sz="1800" baseline="30000" dirty="0"/>
              <a:t>th</a:t>
            </a:r>
            <a:r>
              <a:rPr lang="en-US" sz="1800" dirty="0"/>
              <a:t>.  </a:t>
            </a:r>
            <a:endParaRPr lang="en-US" sz="1800" dirty="0">
              <a:cs typeface="Arial"/>
            </a:endParaRP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58278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CB8B9-B51E-8857-AD88-49EF52361472}"/>
              </a:ext>
            </a:extLst>
          </p:cNvPr>
          <p:cNvSpPr>
            <a:spLocks noGrp="1"/>
          </p:cNvSpPr>
          <p:nvPr>
            <p:ph type="title"/>
          </p:nvPr>
        </p:nvSpPr>
        <p:spPr>
          <a:xfrm>
            <a:off x="381000" y="243681"/>
            <a:ext cx="8458200" cy="759495"/>
          </a:xfrm>
        </p:spPr>
        <p:txBody>
          <a:bodyPr/>
          <a:lstStyle/>
          <a:p>
            <a:r>
              <a:rPr lang="en-US" dirty="0"/>
              <a:t>ERCOT’s Perspective on the Concept of a ASDC Floor for the DAM and RTM, as Proposed by TCPA</a:t>
            </a:r>
          </a:p>
        </p:txBody>
      </p:sp>
      <p:sp>
        <p:nvSpPr>
          <p:cNvPr id="3" name="Content Placeholder 2">
            <a:extLst>
              <a:ext uri="{FF2B5EF4-FFF2-40B4-BE49-F238E27FC236}">
                <a16:creationId xmlns:a16="http://schemas.microsoft.com/office/drawing/2014/main" id="{A1B3D723-8D7E-207C-9AD9-B2CF6FD6EAD4}"/>
              </a:ext>
            </a:extLst>
          </p:cNvPr>
          <p:cNvSpPr>
            <a:spLocks noGrp="1"/>
          </p:cNvSpPr>
          <p:nvPr>
            <p:ph idx="1"/>
          </p:nvPr>
        </p:nvSpPr>
        <p:spPr>
          <a:xfrm>
            <a:off x="304800" y="1003177"/>
            <a:ext cx="8534400" cy="5039646"/>
          </a:xfrm>
        </p:spPr>
        <p:txBody>
          <a:bodyPr/>
          <a:lstStyle/>
          <a:p>
            <a:r>
              <a:rPr lang="en-US" dirty="0"/>
              <a:t>ERCOT is generally in favor in this concept moving forward:</a:t>
            </a:r>
          </a:p>
          <a:p>
            <a:pPr lvl="1"/>
            <a:r>
              <a:rPr lang="en-US" dirty="0">
                <a:solidFill>
                  <a:schemeClr val="tx1"/>
                </a:solidFill>
              </a:rPr>
              <a:t>In light of Ancillary Service quantities we see today and in the near-term, there is a legitimate concern that DAM and RTM pricing may be insufficient to incent self-commitment of Resources for the tail amounts of Ancillary Services and may lead to increased RUC instructions, even when there is sufficient Resource capability otherwise.</a:t>
            </a:r>
          </a:p>
          <a:p>
            <a:pPr lvl="1"/>
            <a:endParaRPr lang="en-US" dirty="0">
              <a:solidFill>
                <a:schemeClr val="tx1"/>
              </a:solidFill>
            </a:endParaRPr>
          </a:p>
          <a:p>
            <a:pPr lvl="1"/>
            <a:r>
              <a:rPr lang="en-US" dirty="0">
                <a:solidFill>
                  <a:schemeClr val="tx1"/>
                </a:solidFill>
              </a:rPr>
              <a:t>$15 per MW per hour (the ASDC floor proposed by ERCOT for RUC) is a relatively modest ASDC price for smaller levels of shortages and well below the minimum prices for Regulation Service (Reg) and Responsive Reserve Service (RRS) already included in NPRR1268. It can also allow Ancillary Service Offers below $15 per MW per hour to clear and support meeting the Ancillary Service Plan when that may not have been possible otherwise.</a:t>
            </a:r>
          </a:p>
          <a:p>
            <a:pPr lvl="1"/>
            <a:endParaRPr lang="en-US" dirty="0"/>
          </a:p>
        </p:txBody>
      </p:sp>
      <p:sp>
        <p:nvSpPr>
          <p:cNvPr id="4" name="Slide Number Placeholder 3">
            <a:extLst>
              <a:ext uri="{FF2B5EF4-FFF2-40B4-BE49-F238E27FC236}">
                <a16:creationId xmlns:a16="http://schemas.microsoft.com/office/drawing/2014/main" id="{47298E4F-D0B0-B1E1-F19D-F0B4C043276E}"/>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039048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CB8B9-B51E-8857-AD88-49EF52361472}"/>
              </a:ext>
            </a:extLst>
          </p:cNvPr>
          <p:cNvSpPr>
            <a:spLocks noGrp="1"/>
          </p:cNvSpPr>
          <p:nvPr>
            <p:ph type="title"/>
          </p:nvPr>
        </p:nvSpPr>
        <p:spPr/>
        <p:txBody>
          <a:bodyPr/>
          <a:lstStyle/>
          <a:p>
            <a:r>
              <a:rPr lang="en-US"/>
              <a:t>ERCOT’s Perspective on the Concept of TCPA’s Comments cont.</a:t>
            </a:r>
          </a:p>
        </p:txBody>
      </p:sp>
      <p:sp>
        <p:nvSpPr>
          <p:cNvPr id="3" name="Content Placeholder 2">
            <a:extLst>
              <a:ext uri="{FF2B5EF4-FFF2-40B4-BE49-F238E27FC236}">
                <a16:creationId xmlns:a16="http://schemas.microsoft.com/office/drawing/2014/main" id="{A1B3D723-8D7E-207C-9AD9-B2CF6FD6EAD4}"/>
              </a:ext>
            </a:extLst>
          </p:cNvPr>
          <p:cNvSpPr>
            <a:spLocks noGrp="1"/>
          </p:cNvSpPr>
          <p:nvPr>
            <p:ph idx="1"/>
          </p:nvPr>
        </p:nvSpPr>
        <p:spPr>
          <a:xfrm>
            <a:off x="304800" y="1003177"/>
            <a:ext cx="8534400" cy="5039646"/>
          </a:xfrm>
        </p:spPr>
        <p:txBody>
          <a:bodyPr lIns="274320" tIns="274320" rIns="274320" bIns="274320" anchor="t"/>
          <a:lstStyle/>
          <a:p>
            <a:pPr lvl="1"/>
            <a:r>
              <a:rPr lang="en-US" dirty="0">
                <a:solidFill>
                  <a:schemeClr val="tx1"/>
                </a:solidFill>
              </a:rPr>
              <a:t>The distinction that this is a floor on the ASDCs and </a:t>
            </a:r>
            <a:r>
              <a:rPr lang="en-US" u="sng" dirty="0">
                <a:solidFill>
                  <a:schemeClr val="tx1"/>
                </a:solidFill>
              </a:rPr>
              <a:t>not</a:t>
            </a:r>
            <a:r>
              <a:rPr lang="en-US" dirty="0">
                <a:solidFill>
                  <a:schemeClr val="tx1"/>
                </a:solidFill>
              </a:rPr>
              <a:t> a floor on the price for Ancillary Services is important.  To the degree there are sufficient Ancillary Service offers and Resource capability, those offers would be setting the price, not the ASDCs.  This is equivalent to what is seen in DAM today where current penalty prices are ~$5,000 per MW per hour, although that is almost never the clearing price.</a:t>
            </a:r>
          </a:p>
          <a:p>
            <a:pPr lvl="1"/>
            <a:endParaRPr lang="en-US" dirty="0">
              <a:solidFill>
                <a:schemeClr val="tx1"/>
              </a:solidFill>
            </a:endParaRPr>
          </a:p>
          <a:p>
            <a:pPr lvl="1"/>
            <a:r>
              <a:rPr lang="en-US" dirty="0">
                <a:solidFill>
                  <a:schemeClr val="tx1"/>
                </a:solidFill>
              </a:rPr>
              <a:t>The deeper concern for those opposed to the concept seems to be the quantities that feed into the Ancillary Service Plan generally.  A more thorough review of the process for determining these quantities is already underway with the development of a “full statistical” analysis tool and the consideration of “closer to the Operating Day” Ancillary Service quantity determination.  If there are Ancillary Service quantity reductions, this concept will automatically adjust to account for that. </a:t>
            </a:r>
            <a:endParaRPr lang="en-US" dirty="0">
              <a:solidFill>
                <a:schemeClr val="tx1"/>
              </a:solidFill>
              <a:cs typeface="Arial"/>
            </a:endParaRPr>
          </a:p>
          <a:p>
            <a:pPr lvl="1"/>
            <a:endParaRPr lang="en-US" dirty="0"/>
          </a:p>
        </p:txBody>
      </p:sp>
      <p:sp>
        <p:nvSpPr>
          <p:cNvPr id="4" name="Slide Number Placeholder 3">
            <a:extLst>
              <a:ext uri="{FF2B5EF4-FFF2-40B4-BE49-F238E27FC236}">
                <a16:creationId xmlns:a16="http://schemas.microsoft.com/office/drawing/2014/main" id="{47298E4F-D0B0-B1E1-F19D-F0B4C043276E}"/>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599764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AB283-C1C8-7720-24DB-1DBDE3C44ED0}"/>
              </a:ext>
            </a:extLst>
          </p:cNvPr>
          <p:cNvSpPr>
            <a:spLocks noGrp="1"/>
          </p:cNvSpPr>
          <p:nvPr>
            <p:ph type="title"/>
          </p:nvPr>
        </p:nvSpPr>
        <p:spPr/>
        <p:txBody>
          <a:bodyPr/>
          <a:lstStyle/>
          <a:p>
            <a:r>
              <a:rPr lang="en-US" dirty="0"/>
              <a:t>ASDCs within the Optimization </a:t>
            </a:r>
          </a:p>
        </p:txBody>
      </p:sp>
      <p:sp>
        <p:nvSpPr>
          <p:cNvPr id="3" name="Content Placeholder 2">
            <a:extLst>
              <a:ext uri="{FF2B5EF4-FFF2-40B4-BE49-F238E27FC236}">
                <a16:creationId xmlns:a16="http://schemas.microsoft.com/office/drawing/2014/main" id="{D6BBBF7F-C537-2DBA-17BA-BC1C61CE4B6B}"/>
              </a:ext>
            </a:extLst>
          </p:cNvPr>
          <p:cNvSpPr>
            <a:spLocks noGrp="1"/>
          </p:cNvSpPr>
          <p:nvPr>
            <p:ph idx="1"/>
          </p:nvPr>
        </p:nvSpPr>
        <p:spPr>
          <a:xfrm>
            <a:off x="169632" y="655465"/>
            <a:ext cx="5443994" cy="5505634"/>
          </a:xfrm>
        </p:spPr>
        <p:txBody>
          <a:bodyPr/>
          <a:lstStyle/>
          <a:p>
            <a:r>
              <a:rPr lang="en-US" sz="1800" dirty="0"/>
              <a:t>ASDCs are included as inputs into the optimization and represent a willingness to procure a volume of an Ancillary Service at a given price.</a:t>
            </a:r>
          </a:p>
          <a:p>
            <a:pPr lvl="1"/>
            <a:r>
              <a:rPr lang="en-US" sz="1600" dirty="0">
                <a:solidFill>
                  <a:schemeClr val="tx1"/>
                </a:solidFill>
              </a:rPr>
              <a:t>The lower the price the more MW the optimization is willing to procure, and vice versa.</a:t>
            </a:r>
          </a:p>
          <a:p>
            <a:r>
              <a:rPr lang="en-US" sz="1800" dirty="0"/>
              <a:t>Under NPRR1269, a floor on an ASDC then represents a maximum price that is willing to be paid to achieve the full Ancillary Service Plan published by ERCOT.</a:t>
            </a:r>
          </a:p>
          <a:p>
            <a:pPr lvl="1"/>
            <a:r>
              <a:rPr lang="en-US" sz="1600" dirty="0">
                <a:solidFill>
                  <a:schemeClr val="tx1"/>
                </a:solidFill>
              </a:rPr>
              <a:t>To the degree there is sufficient Resource capability to meet demand for electricity and the Ancillary Service Plan, offers are generally driving prices, not the ASDCs.  A floor can also allow more offers to be awarded. </a:t>
            </a:r>
          </a:p>
          <a:p>
            <a:pPr lvl="1"/>
            <a:r>
              <a:rPr lang="en-US" sz="1600" dirty="0">
                <a:solidFill>
                  <a:schemeClr val="tx1"/>
                </a:solidFill>
              </a:rPr>
              <a:t>ASDCs and the proposed floors primarily come into play when procurement is “short” relative to the Ancillary Service Plan.</a:t>
            </a:r>
          </a:p>
          <a:p>
            <a:pPr lvl="1"/>
            <a:endParaRPr lang="en-US" sz="1600" dirty="0">
              <a:solidFill>
                <a:schemeClr val="tx1"/>
              </a:solidFill>
            </a:endParaRPr>
          </a:p>
          <a:p>
            <a:endParaRPr lang="en-US" sz="1800" dirty="0">
              <a:solidFill>
                <a:schemeClr val="tx1"/>
              </a:solidFill>
            </a:endParaRPr>
          </a:p>
        </p:txBody>
      </p:sp>
      <p:sp>
        <p:nvSpPr>
          <p:cNvPr id="4" name="Slide Number Placeholder 3">
            <a:extLst>
              <a:ext uri="{FF2B5EF4-FFF2-40B4-BE49-F238E27FC236}">
                <a16:creationId xmlns:a16="http://schemas.microsoft.com/office/drawing/2014/main" id="{CD60AFB0-A74E-F668-DAFF-23686DC3A076}"/>
              </a:ext>
            </a:extLst>
          </p:cNvPr>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8" name="Chart 7">
            <a:extLst>
              <a:ext uri="{FF2B5EF4-FFF2-40B4-BE49-F238E27FC236}">
                <a16:creationId xmlns:a16="http://schemas.microsoft.com/office/drawing/2014/main" id="{E5876C82-C1F0-EBC4-6215-C0D867661A8B}"/>
              </a:ext>
            </a:extLst>
          </p:cNvPr>
          <p:cNvGraphicFramePr>
            <a:graphicFrameLocks/>
          </p:cNvGraphicFramePr>
          <p:nvPr>
            <p:extLst>
              <p:ext uri="{D42A27DB-BD31-4B8C-83A1-F6EECF244321}">
                <p14:modId xmlns:p14="http://schemas.microsoft.com/office/powerpoint/2010/main" val="400925505"/>
              </p:ext>
            </p:extLst>
          </p:nvPr>
        </p:nvGraphicFramePr>
        <p:xfrm>
          <a:off x="5095783" y="832026"/>
          <a:ext cx="4048218" cy="425291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52BF25EF-FF87-7232-C5A7-7735303EC1D4}"/>
              </a:ext>
            </a:extLst>
          </p:cNvPr>
          <p:cNvSpPr txBox="1"/>
          <p:nvPr/>
        </p:nvSpPr>
        <p:spPr>
          <a:xfrm>
            <a:off x="5383937" y="5154965"/>
            <a:ext cx="3471909" cy="7386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sz="1400" dirty="0"/>
              <a:t>Individual ASDCs are derived from the shape of the Aggregate Operating Reserve Demand Curve (AORDC).</a:t>
            </a:r>
          </a:p>
        </p:txBody>
      </p:sp>
    </p:spTree>
    <p:extLst>
      <p:ext uri="{BB962C8B-B14F-4D97-AF65-F5344CB8AC3E}">
        <p14:creationId xmlns:p14="http://schemas.microsoft.com/office/powerpoint/2010/main" val="629723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C22C8-0688-78DE-F086-D8B53950E1FD}"/>
              </a:ext>
            </a:extLst>
          </p:cNvPr>
          <p:cNvSpPr>
            <a:spLocks noGrp="1"/>
          </p:cNvSpPr>
          <p:nvPr>
            <p:ph type="title"/>
          </p:nvPr>
        </p:nvSpPr>
        <p:spPr/>
        <p:txBody>
          <a:bodyPr/>
          <a:lstStyle/>
          <a:p>
            <a:r>
              <a:rPr lang="en-US" dirty="0"/>
              <a:t>The Ancillary Service Plan and the AORDC</a:t>
            </a:r>
          </a:p>
        </p:txBody>
      </p:sp>
      <p:sp>
        <p:nvSpPr>
          <p:cNvPr id="3" name="Content Placeholder 2">
            <a:extLst>
              <a:ext uri="{FF2B5EF4-FFF2-40B4-BE49-F238E27FC236}">
                <a16:creationId xmlns:a16="http://schemas.microsoft.com/office/drawing/2014/main" id="{16D9423A-4DEF-90DC-54AD-734E1F13D920}"/>
              </a:ext>
            </a:extLst>
          </p:cNvPr>
          <p:cNvSpPr>
            <a:spLocks noGrp="1"/>
          </p:cNvSpPr>
          <p:nvPr>
            <p:ph idx="1"/>
          </p:nvPr>
        </p:nvSpPr>
        <p:spPr>
          <a:xfrm>
            <a:off x="381000" y="2210471"/>
            <a:ext cx="3931791" cy="3852890"/>
          </a:xfrm>
        </p:spPr>
        <p:txBody>
          <a:bodyPr lIns="274320" tIns="274320" rIns="274320" bIns="274320" anchor="t"/>
          <a:lstStyle/>
          <a:p>
            <a:r>
              <a:rPr lang="en-US" sz="1800" dirty="0"/>
              <a:t>While a floor will not affect the ASDCs at all in some hours, in others it may be the only means for procuring the Ancillary Service Plan, even if there is more than sufficient Resource capability that would otherwise be available.</a:t>
            </a:r>
          </a:p>
          <a:p>
            <a:pPr lvl="1"/>
            <a:r>
              <a:rPr lang="en-US" sz="1600" dirty="0">
                <a:solidFill>
                  <a:schemeClr val="tx1"/>
                </a:solidFill>
                <a:cs typeface="Arial"/>
              </a:rPr>
              <a:t>This is particularly relevant to ERCOT Contingency Reserve Service (ECRS) and Non-Spinning Reserve Service (Non-Spin).</a:t>
            </a:r>
          </a:p>
        </p:txBody>
      </p:sp>
      <p:sp>
        <p:nvSpPr>
          <p:cNvPr id="4" name="Slide Number Placeholder 3">
            <a:extLst>
              <a:ext uri="{FF2B5EF4-FFF2-40B4-BE49-F238E27FC236}">
                <a16:creationId xmlns:a16="http://schemas.microsoft.com/office/drawing/2014/main" id="{F0706B96-2110-1E95-E95D-0A494718D875}"/>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8" name="Picture 7">
            <a:extLst>
              <a:ext uri="{FF2B5EF4-FFF2-40B4-BE49-F238E27FC236}">
                <a16:creationId xmlns:a16="http://schemas.microsoft.com/office/drawing/2014/main" id="{48EC1463-7A6D-D74E-B856-6D40EC458C36}"/>
              </a:ext>
            </a:extLst>
          </p:cNvPr>
          <p:cNvPicPr>
            <a:picLocks noChangeAspect="1"/>
          </p:cNvPicPr>
          <p:nvPr/>
        </p:nvPicPr>
        <p:blipFill>
          <a:blip r:embed="rId2"/>
          <a:stretch>
            <a:fillRect/>
          </a:stretch>
        </p:blipFill>
        <p:spPr>
          <a:xfrm>
            <a:off x="4263952" y="3103565"/>
            <a:ext cx="4687685" cy="3190377"/>
          </a:xfrm>
          <a:prstGeom prst="rect">
            <a:avLst/>
          </a:prstGeom>
        </p:spPr>
      </p:pic>
      <p:sp>
        <p:nvSpPr>
          <p:cNvPr id="9" name="TextBox 8">
            <a:extLst>
              <a:ext uri="{FF2B5EF4-FFF2-40B4-BE49-F238E27FC236}">
                <a16:creationId xmlns:a16="http://schemas.microsoft.com/office/drawing/2014/main" id="{F12EEE63-4DB9-17F6-5918-E466C76BDDA6}"/>
              </a:ext>
            </a:extLst>
          </p:cNvPr>
          <p:cNvSpPr txBox="1"/>
          <p:nvPr/>
        </p:nvSpPr>
        <p:spPr>
          <a:xfrm>
            <a:off x="4392732" y="2518789"/>
            <a:ext cx="4478964" cy="584775"/>
          </a:xfrm>
          <a:prstGeom prst="rect">
            <a:avLst/>
          </a:prstGeom>
          <a:noFill/>
        </p:spPr>
        <p:txBody>
          <a:bodyPr wrap="square" rtlCol="0">
            <a:spAutoFit/>
          </a:bodyPr>
          <a:lstStyle/>
          <a:p>
            <a:pPr algn="ctr"/>
            <a:r>
              <a:rPr lang="en-US" sz="1600" i="1" dirty="0">
                <a:solidFill>
                  <a:schemeClr val="accent1"/>
                </a:solidFill>
              </a:rPr>
              <a:t>Summed 2025 Ancillary Service Plan by Hour and Month in MW (Excluding Reg-Down)</a:t>
            </a:r>
          </a:p>
        </p:txBody>
      </p:sp>
      <p:sp>
        <p:nvSpPr>
          <p:cNvPr id="5" name="Content Placeholder 2">
            <a:extLst>
              <a:ext uri="{FF2B5EF4-FFF2-40B4-BE49-F238E27FC236}">
                <a16:creationId xmlns:a16="http://schemas.microsoft.com/office/drawing/2014/main" id="{968874FC-F156-32E2-1326-396CA9445407}"/>
              </a:ext>
            </a:extLst>
          </p:cNvPr>
          <p:cNvSpPr txBox="1">
            <a:spLocks/>
          </p:cNvSpPr>
          <p:nvPr/>
        </p:nvSpPr>
        <p:spPr>
          <a:xfrm>
            <a:off x="345955" y="762000"/>
            <a:ext cx="8458200" cy="5280822"/>
          </a:xfrm>
          <a:prstGeom prst="rect">
            <a:avLst/>
          </a:prstGeom>
        </p:spPr>
        <p:txBody>
          <a:bodyPr lIns="274320" tIns="274320" rIns="274320" bIns="274320" anchor="t"/>
          <a:lstStyle>
            <a:lvl1pPr marL="342900" indent="-342900" algn="l" defTabSz="914400" rtl="0" eaLnBrk="1" latinLnBrk="0" hangingPunct="1">
              <a:spcBef>
                <a:spcPct val="20000"/>
              </a:spcBef>
              <a:buFont typeface="Arial" panose="020B0604020202020204"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t>As it stands today, the AORDC is guaranteed to go to $0 per MW per hour at 10 GW of Ancillary Services and goes to pennies per MW per hour well before that.</a:t>
            </a:r>
          </a:p>
          <a:p>
            <a:pPr lvl="1"/>
            <a:r>
              <a:rPr lang="en-US" sz="1600" dirty="0">
                <a:solidFill>
                  <a:schemeClr val="tx1"/>
                </a:solidFill>
              </a:rPr>
              <a:t>In many hours, such as in May, the optimization is unwilling to procure the Ancillary Service Plan unless it would free or nearly free without an ASDC floor.</a:t>
            </a:r>
            <a:endParaRPr lang="en-US" dirty="0">
              <a:solidFill>
                <a:schemeClr val="tx1"/>
              </a:solidFill>
            </a:endParaRPr>
          </a:p>
        </p:txBody>
      </p:sp>
    </p:spTree>
    <p:extLst>
      <p:ext uri="{BB962C8B-B14F-4D97-AF65-F5344CB8AC3E}">
        <p14:creationId xmlns:p14="http://schemas.microsoft.com/office/powerpoint/2010/main" val="2346954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22ECD-360A-D49E-DE03-2FF08B95F1DF}"/>
              </a:ext>
            </a:extLst>
          </p:cNvPr>
          <p:cNvSpPr>
            <a:spLocks noGrp="1"/>
          </p:cNvSpPr>
          <p:nvPr>
            <p:ph type="title"/>
          </p:nvPr>
        </p:nvSpPr>
        <p:spPr/>
        <p:txBody>
          <a:bodyPr/>
          <a:lstStyle/>
          <a:p>
            <a:r>
              <a:rPr lang="en-US" dirty="0"/>
              <a:t>Illustration of ASDCs with a Floor (ECRS and Non-Spin)</a:t>
            </a:r>
          </a:p>
        </p:txBody>
      </p:sp>
      <p:sp>
        <p:nvSpPr>
          <p:cNvPr id="4" name="Slide Number Placeholder 3">
            <a:extLst>
              <a:ext uri="{FF2B5EF4-FFF2-40B4-BE49-F238E27FC236}">
                <a16:creationId xmlns:a16="http://schemas.microsoft.com/office/drawing/2014/main" id="{AC0C7734-7C16-D6D7-D2F3-7A3A4AA40523}"/>
              </a:ext>
            </a:extLst>
          </p:cNvPr>
          <p:cNvSpPr>
            <a:spLocks noGrp="1"/>
          </p:cNvSpPr>
          <p:nvPr>
            <p:ph type="sldNum" sz="quarter" idx="4"/>
          </p:nvPr>
        </p:nvSpPr>
        <p:spPr/>
        <p:txBody>
          <a:bodyPr/>
          <a:lstStyle/>
          <a:p>
            <a:fld id="{1D93BD3E-1E9A-4970-A6F7-E7AC52762E0C}" type="slidenum">
              <a:rPr lang="en-US" smtClean="0"/>
              <a:pPr/>
              <a:t>7</a:t>
            </a:fld>
            <a:endParaRPr lang="en-US"/>
          </a:p>
        </p:txBody>
      </p:sp>
      <p:cxnSp>
        <p:nvCxnSpPr>
          <p:cNvPr id="16" name="Straight Connector 15">
            <a:extLst>
              <a:ext uri="{FF2B5EF4-FFF2-40B4-BE49-F238E27FC236}">
                <a16:creationId xmlns:a16="http://schemas.microsoft.com/office/drawing/2014/main" id="{6FDA4226-E709-61B3-4FF8-A713A7533A58}"/>
              </a:ext>
            </a:extLst>
          </p:cNvPr>
          <p:cNvCxnSpPr/>
          <p:nvPr/>
        </p:nvCxnSpPr>
        <p:spPr>
          <a:xfrm>
            <a:off x="381000" y="3559864"/>
            <a:ext cx="8458200" cy="0"/>
          </a:xfrm>
          <a:prstGeom prst="line">
            <a:avLst/>
          </a:prstGeom>
          <a:ln w="28575">
            <a:solidFill>
              <a:schemeClr val="accent4"/>
            </a:solidFill>
            <a:prstDash val="dashDot"/>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2DB3D878-2F9F-62D5-5EED-80BDA08F411C}"/>
              </a:ext>
            </a:extLst>
          </p:cNvPr>
          <p:cNvSpPr/>
          <p:nvPr/>
        </p:nvSpPr>
        <p:spPr>
          <a:xfrm>
            <a:off x="4314548" y="1589103"/>
            <a:ext cx="541537" cy="204181"/>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D5B42930-CFF5-DB5D-C1F8-A7FA6C546B80}"/>
              </a:ext>
            </a:extLst>
          </p:cNvPr>
          <p:cNvSpPr/>
          <p:nvPr/>
        </p:nvSpPr>
        <p:spPr>
          <a:xfrm>
            <a:off x="4301231" y="4489057"/>
            <a:ext cx="541537" cy="204181"/>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DAA8A31-6445-0BBA-763A-9522F53A1CE9}"/>
              </a:ext>
            </a:extLst>
          </p:cNvPr>
          <p:cNvSpPr txBox="1"/>
          <p:nvPr/>
        </p:nvSpPr>
        <p:spPr>
          <a:xfrm>
            <a:off x="3635226" y="649302"/>
            <a:ext cx="1990691" cy="46166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a:t>ECRS Plan: 2,559 MW </a:t>
            </a:r>
          </a:p>
          <a:p>
            <a:pPr algn="ctr"/>
            <a:r>
              <a:rPr lang="en-US" sz="1200" dirty="0"/>
              <a:t>Non-Spin Plan: 1,942 MW</a:t>
            </a:r>
          </a:p>
        </p:txBody>
      </p:sp>
      <p:sp>
        <p:nvSpPr>
          <p:cNvPr id="20" name="TextBox 19">
            <a:extLst>
              <a:ext uri="{FF2B5EF4-FFF2-40B4-BE49-F238E27FC236}">
                <a16:creationId xmlns:a16="http://schemas.microsoft.com/office/drawing/2014/main" id="{A807D68E-4237-E01A-A0CD-8DE10FB81C2A}"/>
              </a:ext>
            </a:extLst>
          </p:cNvPr>
          <p:cNvSpPr txBox="1"/>
          <p:nvPr/>
        </p:nvSpPr>
        <p:spPr>
          <a:xfrm>
            <a:off x="3700052" y="3557294"/>
            <a:ext cx="1941769" cy="46166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a:t>ECRS Plan: 2,514 MW </a:t>
            </a:r>
          </a:p>
          <a:p>
            <a:pPr algn="ctr"/>
            <a:r>
              <a:rPr lang="en-US" sz="1200" dirty="0"/>
              <a:t>Non-Spin Plan: 4,482 MW</a:t>
            </a:r>
          </a:p>
        </p:txBody>
      </p:sp>
      <p:graphicFrame>
        <p:nvGraphicFramePr>
          <p:cNvPr id="3" name="Chart 2">
            <a:extLst>
              <a:ext uri="{FF2B5EF4-FFF2-40B4-BE49-F238E27FC236}">
                <a16:creationId xmlns:a16="http://schemas.microsoft.com/office/drawing/2014/main" id="{434F694C-FCB6-91DC-2784-8725C0922EA4}"/>
              </a:ext>
            </a:extLst>
          </p:cNvPr>
          <p:cNvGraphicFramePr>
            <a:graphicFrameLocks/>
          </p:cNvGraphicFramePr>
          <p:nvPr>
            <p:extLst>
              <p:ext uri="{D42A27DB-BD31-4B8C-83A1-F6EECF244321}">
                <p14:modId xmlns:p14="http://schemas.microsoft.com/office/powerpoint/2010/main" val="2225827221"/>
              </p:ext>
            </p:extLst>
          </p:nvPr>
        </p:nvGraphicFramePr>
        <p:xfrm>
          <a:off x="381000" y="771231"/>
          <a:ext cx="3971925" cy="27860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904B6448-A76C-4A47-BF3C-DD6BE00CC25D}"/>
              </a:ext>
            </a:extLst>
          </p:cNvPr>
          <p:cNvGraphicFramePr>
            <a:graphicFrameLocks/>
          </p:cNvGraphicFramePr>
          <p:nvPr>
            <p:extLst>
              <p:ext uri="{D42A27DB-BD31-4B8C-83A1-F6EECF244321}">
                <p14:modId xmlns:p14="http://schemas.microsoft.com/office/powerpoint/2010/main" val="3529280379"/>
              </p:ext>
            </p:extLst>
          </p:nvPr>
        </p:nvGraphicFramePr>
        <p:xfrm>
          <a:off x="4817708" y="771231"/>
          <a:ext cx="3971925" cy="27860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0CC4744E-FDE7-4243-BD41-D968AD5ECFCD}"/>
              </a:ext>
            </a:extLst>
          </p:cNvPr>
          <p:cNvGraphicFramePr>
            <a:graphicFrameLocks/>
          </p:cNvGraphicFramePr>
          <p:nvPr>
            <p:extLst>
              <p:ext uri="{D42A27DB-BD31-4B8C-83A1-F6EECF244321}">
                <p14:modId xmlns:p14="http://schemas.microsoft.com/office/powerpoint/2010/main" val="2021183100"/>
              </p:ext>
            </p:extLst>
          </p:nvPr>
        </p:nvGraphicFramePr>
        <p:xfrm>
          <a:off x="381000" y="3566525"/>
          <a:ext cx="3971925" cy="278606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58F2E479-1D8C-42B4-BF59-D05477D48F1E}"/>
              </a:ext>
            </a:extLst>
          </p:cNvPr>
          <p:cNvGraphicFramePr>
            <a:graphicFrameLocks/>
          </p:cNvGraphicFramePr>
          <p:nvPr>
            <p:extLst>
              <p:ext uri="{D42A27DB-BD31-4B8C-83A1-F6EECF244321}">
                <p14:modId xmlns:p14="http://schemas.microsoft.com/office/powerpoint/2010/main" val="1958564650"/>
              </p:ext>
            </p:extLst>
          </p:nvPr>
        </p:nvGraphicFramePr>
        <p:xfrm>
          <a:off x="4757790" y="3566525"/>
          <a:ext cx="3971925" cy="27860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50786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5DB45-623E-B10E-323D-472BB4F1B8A9}"/>
              </a:ext>
            </a:extLst>
          </p:cNvPr>
          <p:cNvSpPr>
            <a:spLocks noGrp="1"/>
          </p:cNvSpPr>
          <p:nvPr>
            <p:ph type="title"/>
          </p:nvPr>
        </p:nvSpPr>
        <p:spPr/>
        <p:txBody>
          <a:bodyPr/>
          <a:lstStyle/>
          <a:p>
            <a:r>
              <a:rPr lang="en-US" dirty="0"/>
              <a:t>Illustration of ASDCs with a Floor (ECRS and Non-Spin) cont.</a:t>
            </a:r>
          </a:p>
        </p:txBody>
      </p:sp>
      <p:sp>
        <p:nvSpPr>
          <p:cNvPr id="3" name="Slide Number Placeholder 2">
            <a:extLst>
              <a:ext uri="{FF2B5EF4-FFF2-40B4-BE49-F238E27FC236}">
                <a16:creationId xmlns:a16="http://schemas.microsoft.com/office/drawing/2014/main" id="{D1B44811-A967-10BE-14C5-339F5DF5DCCB}"/>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Arrow: Right 4">
            <a:extLst>
              <a:ext uri="{FF2B5EF4-FFF2-40B4-BE49-F238E27FC236}">
                <a16:creationId xmlns:a16="http://schemas.microsoft.com/office/drawing/2014/main" id="{2B9B44A2-CC7C-E418-6A2B-388557B40ECC}"/>
              </a:ext>
            </a:extLst>
          </p:cNvPr>
          <p:cNvSpPr/>
          <p:nvPr/>
        </p:nvSpPr>
        <p:spPr>
          <a:xfrm>
            <a:off x="4160991" y="1824383"/>
            <a:ext cx="541537" cy="204181"/>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9CCF7C8-E00A-5472-50CB-7630F00F1C5B}"/>
              </a:ext>
            </a:extLst>
          </p:cNvPr>
          <p:cNvSpPr txBox="1"/>
          <p:nvPr/>
        </p:nvSpPr>
        <p:spPr>
          <a:xfrm>
            <a:off x="452392" y="3727077"/>
            <a:ext cx="8315416" cy="249299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US" sz="1600" dirty="0"/>
              <a:t>The actual effects of a floor on the ASDCs will vary by month and hour.  </a:t>
            </a:r>
          </a:p>
          <a:p>
            <a:pPr marL="285750" indent="-285750">
              <a:buFont typeface="Arial" panose="020B0604020202020204" pitchFamily="34" charset="0"/>
              <a:buChar char="•"/>
            </a:pPr>
            <a:r>
              <a:rPr lang="en-US" sz="1600" dirty="0"/>
              <a:t>For some hours, like this October period, there is no impact to the ASDCs whatsoever.</a:t>
            </a:r>
          </a:p>
          <a:p>
            <a:pPr marL="742950" lvl="1" indent="-285750">
              <a:buFont typeface="Arial" panose="020B0604020202020204" pitchFamily="34" charset="0"/>
              <a:buChar char="̶"/>
            </a:pPr>
            <a:r>
              <a:rPr lang="en-US" sz="1400" dirty="0"/>
              <a:t>In reviewing 2024, ASDCs for 32% of the month/hour ending combinations would not have been impacted by the ASDC floor proposal.  </a:t>
            </a:r>
          </a:p>
          <a:p>
            <a:pPr marL="285750" indent="-285750">
              <a:buFont typeface="Arial" panose="020B0604020202020204" pitchFamily="34" charset="0"/>
              <a:buChar char="•"/>
            </a:pPr>
            <a:r>
              <a:rPr lang="en-US" sz="1600" dirty="0"/>
              <a:t>For others, like the May period on the previous slide, the floor creates a long tail to encourage self-commitment to meet the Ancillary Service Plan when true scarcity does not otherwise exist.  It also allows non-zero offers to help in meeting the Ancillary Service Plan.</a:t>
            </a:r>
          </a:p>
          <a:p>
            <a:pPr marL="285750" indent="-285750">
              <a:buFont typeface="Arial" panose="020B0604020202020204" pitchFamily="34" charset="0"/>
              <a:buChar char="•"/>
            </a:pPr>
            <a:r>
              <a:rPr lang="en-US" sz="1600" dirty="0"/>
              <a:t>In all cases, the general shape of the ASDCs remains intact with the impact focused on the tail of the curves.</a:t>
            </a:r>
          </a:p>
        </p:txBody>
      </p:sp>
      <p:sp>
        <p:nvSpPr>
          <p:cNvPr id="8" name="TextBox 7">
            <a:extLst>
              <a:ext uri="{FF2B5EF4-FFF2-40B4-BE49-F238E27FC236}">
                <a16:creationId xmlns:a16="http://schemas.microsoft.com/office/drawing/2014/main" id="{F0DEA043-A579-1A45-768F-9341CE367225}"/>
              </a:ext>
            </a:extLst>
          </p:cNvPr>
          <p:cNvSpPr txBox="1"/>
          <p:nvPr/>
        </p:nvSpPr>
        <p:spPr>
          <a:xfrm>
            <a:off x="3460827" y="831526"/>
            <a:ext cx="2104008" cy="46166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a:t>ECRS Plan: 1,555 MW </a:t>
            </a:r>
          </a:p>
          <a:p>
            <a:pPr algn="ctr"/>
            <a:r>
              <a:rPr lang="en-US" sz="1200" dirty="0"/>
              <a:t>Non-Spin Plan: 2,403 MW</a:t>
            </a:r>
          </a:p>
        </p:txBody>
      </p:sp>
      <p:graphicFrame>
        <p:nvGraphicFramePr>
          <p:cNvPr id="9" name="Chart 8">
            <a:extLst>
              <a:ext uri="{FF2B5EF4-FFF2-40B4-BE49-F238E27FC236}">
                <a16:creationId xmlns:a16="http://schemas.microsoft.com/office/drawing/2014/main" id="{F408669D-24D3-476F-884C-5BF2A6FE5E81}"/>
              </a:ext>
            </a:extLst>
          </p:cNvPr>
          <p:cNvGraphicFramePr>
            <a:graphicFrameLocks/>
          </p:cNvGraphicFramePr>
          <p:nvPr>
            <p:extLst>
              <p:ext uri="{D42A27DB-BD31-4B8C-83A1-F6EECF244321}">
                <p14:modId xmlns:p14="http://schemas.microsoft.com/office/powerpoint/2010/main" val="746273732"/>
              </p:ext>
            </p:extLst>
          </p:nvPr>
        </p:nvGraphicFramePr>
        <p:xfrm>
          <a:off x="381000" y="875505"/>
          <a:ext cx="3971925" cy="27860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42043457-78A3-4B0C-B235-8CD4C444FABB}"/>
              </a:ext>
            </a:extLst>
          </p:cNvPr>
          <p:cNvGraphicFramePr>
            <a:graphicFrameLocks/>
          </p:cNvGraphicFramePr>
          <p:nvPr>
            <p:extLst>
              <p:ext uri="{D42A27DB-BD31-4B8C-83A1-F6EECF244321}">
                <p14:modId xmlns:p14="http://schemas.microsoft.com/office/powerpoint/2010/main" val="1746884387"/>
              </p:ext>
            </p:extLst>
          </p:nvPr>
        </p:nvGraphicFramePr>
        <p:xfrm>
          <a:off x="4702528" y="863402"/>
          <a:ext cx="3971925" cy="27860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19304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4CD34-4B2B-BE19-2742-A23B2E26E7FD}"/>
              </a:ext>
            </a:extLst>
          </p:cNvPr>
          <p:cNvSpPr>
            <a:spLocks noGrp="1"/>
          </p:cNvSpPr>
          <p:nvPr>
            <p:ph type="title"/>
          </p:nvPr>
        </p:nvSpPr>
        <p:spPr/>
        <p:txBody>
          <a:bodyPr/>
          <a:lstStyle/>
          <a:p>
            <a:r>
              <a:rPr lang="en-US"/>
              <a:t>Analysis Framework for RTM Impacts</a:t>
            </a:r>
          </a:p>
        </p:txBody>
      </p:sp>
      <p:sp>
        <p:nvSpPr>
          <p:cNvPr id="3" name="Content Placeholder 2">
            <a:extLst>
              <a:ext uri="{FF2B5EF4-FFF2-40B4-BE49-F238E27FC236}">
                <a16:creationId xmlns:a16="http://schemas.microsoft.com/office/drawing/2014/main" id="{3F0E801D-BA9C-B15F-3F78-725AF08B5779}"/>
              </a:ext>
            </a:extLst>
          </p:cNvPr>
          <p:cNvSpPr>
            <a:spLocks noGrp="1"/>
          </p:cNvSpPr>
          <p:nvPr>
            <p:ph idx="1"/>
          </p:nvPr>
        </p:nvSpPr>
        <p:spPr>
          <a:xfrm>
            <a:off x="86879" y="976543"/>
            <a:ext cx="8752321" cy="3869159"/>
          </a:xfrm>
        </p:spPr>
        <p:txBody>
          <a:bodyPr/>
          <a:lstStyle/>
          <a:p>
            <a:pPr marL="0" indent="0">
              <a:buNone/>
            </a:pPr>
            <a:r>
              <a:rPr lang="en-US" dirty="0"/>
              <a:t>Scenarios Evaluated</a:t>
            </a:r>
          </a:p>
          <a:p>
            <a:r>
              <a:rPr lang="en-US" sz="1600" dirty="0">
                <a:solidFill>
                  <a:schemeClr val="tx1"/>
                </a:solidFill>
              </a:rPr>
              <a:t>Case 1: Real-Time Co-optimization (RTC) without ASDC floors</a:t>
            </a:r>
          </a:p>
          <a:p>
            <a:r>
              <a:rPr lang="en-US" sz="1600" dirty="0">
                <a:solidFill>
                  <a:schemeClr val="tx1"/>
                </a:solidFill>
              </a:rPr>
              <a:t>Case 2: RTC with $15 per MW per hour ASDC floors </a:t>
            </a:r>
          </a:p>
          <a:p>
            <a:r>
              <a:rPr lang="en-US" sz="1600" dirty="0">
                <a:solidFill>
                  <a:schemeClr val="tx1"/>
                </a:solidFill>
              </a:rPr>
              <a:t>Case 3 (for prices): Derived from case 1 and 2 outputs to explicitly isolate the impacts of the ASDC floor and ignore impacts from proxy offer floors and the </a:t>
            </a:r>
            <a:r>
              <a:rPr lang="en-US" sz="1600" u="sng" dirty="0">
                <a:solidFill>
                  <a:schemeClr val="tx1"/>
                </a:solidFill>
              </a:rPr>
              <a:t>lack of Ancillary Service Offer data available for the simulations</a:t>
            </a:r>
            <a:r>
              <a:rPr lang="en-US" sz="1600" dirty="0">
                <a:solidFill>
                  <a:schemeClr val="tx1"/>
                </a:solidFill>
              </a:rPr>
              <a:t>.</a:t>
            </a:r>
          </a:p>
          <a:p>
            <a:pPr lvl="1"/>
            <a:r>
              <a:rPr lang="en-US" sz="1600" dirty="0">
                <a:solidFill>
                  <a:schemeClr val="tx1"/>
                </a:solidFill>
              </a:rPr>
              <a:t>If the ASDC floor sets the price for ERCOT Contingency Reserve Service (ECRS) or Non-Spinning Reserve Service (Non-Spin) in case 2, use the case 2 prices.</a:t>
            </a:r>
          </a:p>
          <a:p>
            <a:pPr lvl="1"/>
            <a:r>
              <a:rPr lang="en-US" sz="1600" dirty="0">
                <a:solidFill>
                  <a:schemeClr val="tx1"/>
                </a:solidFill>
              </a:rPr>
              <a:t>Otherwise use the case 1 prices.</a:t>
            </a:r>
          </a:p>
          <a:p>
            <a:pPr lvl="1"/>
            <a:r>
              <a:rPr lang="en-US" sz="1600" dirty="0">
                <a:solidFill>
                  <a:schemeClr val="tx1"/>
                </a:solidFill>
              </a:rPr>
              <a:t>Case 3 Ancillary Service procurement quantities are assumed equal to case 2 procurement quantities.</a:t>
            </a:r>
          </a:p>
        </p:txBody>
      </p:sp>
      <p:sp>
        <p:nvSpPr>
          <p:cNvPr id="4" name="Slide Number Placeholder 3">
            <a:extLst>
              <a:ext uri="{FF2B5EF4-FFF2-40B4-BE49-F238E27FC236}">
                <a16:creationId xmlns:a16="http://schemas.microsoft.com/office/drawing/2014/main" id="{DA59D5B0-2BB3-A1AA-E0DE-801E10E24EF4}"/>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6" name="TextBox 5">
            <a:extLst>
              <a:ext uri="{FF2B5EF4-FFF2-40B4-BE49-F238E27FC236}">
                <a16:creationId xmlns:a16="http://schemas.microsoft.com/office/drawing/2014/main" id="{7100244E-96B8-6FC2-4E66-38D5CA62A0DF}"/>
              </a:ext>
            </a:extLst>
          </p:cNvPr>
          <p:cNvSpPr txBox="1"/>
          <p:nvPr/>
        </p:nvSpPr>
        <p:spPr>
          <a:xfrm>
            <a:off x="124368" y="4462715"/>
            <a:ext cx="8895265" cy="15696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marL="285750" indent="-285750">
              <a:buFont typeface="Arial" panose="020B0604020202020204" pitchFamily="34" charset="0"/>
              <a:buChar char="•"/>
            </a:pPr>
            <a:r>
              <a:rPr lang="en-US" sz="1600" dirty="0"/>
              <a:t>Simulations of historical days are hampered by a lack of existing Real-Time Ancillary Service Offers.  </a:t>
            </a:r>
          </a:p>
          <a:p>
            <a:pPr marL="285750" indent="-285750">
              <a:buFont typeface="Arial" panose="020B0604020202020204" pitchFamily="34" charset="0"/>
              <a:buChar char="•"/>
            </a:pPr>
            <a:r>
              <a:rPr lang="en-US" sz="1600" dirty="0"/>
              <a:t>While we don’t expect this to be a typical case in practice, this means that the simulation results can be dominated by proxy offers.</a:t>
            </a:r>
          </a:p>
          <a:p>
            <a:pPr marL="285750" indent="-285750">
              <a:buFont typeface="Arial" panose="020B0604020202020204" pitchFamily="34" charset="0"/>
              <a:buChar char="•"/>
            </a:pPr>
            <a:r>
              <a:rPr lang="en-US" sz="1600" dirty="0"/>
              <a:t>Combined, cases 2 and 3 attempt to address this and provide the range of expected pricing outcomes with actual outcomes falling in between and being dependent on offer behavior.</a:t>
            </a:r>
          </a:p>
        </p:txBody>
      </p:sp>
    </p:spTree>
    <p:extLst>
      <p:ext uri="{BB962C8B-B14F-4D97-AF65-F5344CB8AC3E}">
        <p14:creationId xmlns:p14="http://schemas.microsoft.com/office/powerpoint/2010/main" val="4084472889"/>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7" ma:contentTypeDescription="Create a new document." ma:contentTypeScope="" ma:versionID="f334b19ed6e11c8a018bfc43c5e9f5e2">
  <xsd:schema xmlns:xsd="http://www.w3.org/2001/XMLSchema" xmlns:xs="http://www.w3.org/2001/XMLSchema" xmlns:p="http://schemas.microsoft.com/office/2006/metadata/properties" xmlns:ns2="8d5ee879-813f-4fb9-b7c2-a59846c21aeb" targetNamespace="http://schemas.microsoft.com/office/2006/metadata/properties" ma:root="true" ma:fieldsID="6d0723ded436bfb6175ba8e1f6eccadf"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Default Width</Dimensions>
    <Month xmlns="8d5ee879-813f-4fb9-b7c2-a59846c21ae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6A6CD9-B3E1-40D4-996B-E55652A7B6CC}">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F18ABE5-2C97-4413-ACB0-B3080BAFCA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707</TotalTime>
  <Words>1882</Words>
  <Application>Microsoft Office PowerPoint</Application>
  <PresentationFormat>On-screen Show (4:3)</PresentationFormat>
  <Paragraphs>136</Paragraphs>
  <Slides>13</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13</vt:i4>
      </vt:variant>
    </vt:vector>
  </HeadingPairs>
  <TitlesOfParts>
    <vt:vector size="18" baseType="lpstr">
      <vt:lpstr>Arial</vt:lpstr>
      <vt:lpstr>Calibri</vt:lpstr>
      <vt:lpstr>Cover Slide</vt:lpstr>
      <vt:lpstr>Horizontal Theme</vt:lpstr>
      <vt:lpstr>Vertical Theme</vt:lpstr>
      <vt:lpstr>PowerPoint Presentation</vt:lpstr>
      <vt:lpstr>Introduction</vt:lpstr>
      <vt:lpstr>ERCOT’s Perspective on the Concept of a ASDC Floor for the DAM and RTM, as Proposed by TCPA</vt:lpstr>
      <vt:lpstr>ERCOT’s Perspective on the Concept of TCPA’s Comments cont.</vt:lpstr>
      <vt:lpstr>ASDCs within the Optimization </vt:lpstr>
      <vt:lpstr>The Ancillary Service Plan and the AORDC</vt:lpstr>
      <vt:lpstr>Illustration of ASDCs with a Floor (ECRS and Non-Spin)</vt:lpstr>
      <vt:lpstr>Illustration of ASDCs with a Floor (ECRS and Non-Spin) cont.</vt:lpstr>
      <vt:lpstr>Analysis Framework for RTM Impacts</vt:lpstr>
      <vt:lpstr>Analysis Framework for RTM Impacts cont.</vt:lpstr>
      <vt:lpstr>Summary of Results Across All Datasets Analyzed</vt:lpstr>
      <vt:lpstr>Summary of Results Across All Datasets Analyzed cont.</vt:lpstr>
      <vt:lpstr>Conclusions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Maggio, Dave</cp:lastModifiedBy>
  <cp:revision>27</cp:revision>
  <cp:lastPrinted>2017-10-10T21:31:05Z</cp:lastPrinted>
  <dcterms:created xsi:type="dcterms:W3CDTF">2016-01-21T15:20:31Z</dcterms:created>
  <dcterms:modified xsi:type="dcterms:W3CDTF">2025-03-25T18:03:45Z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y fmtid="{D5CDD505-2E9C-101B-9397-08002B2CF9AE}" pid="10" name="MSIP_Label_7084cbda-52b8-46fb-a7b7-cb5bd465ed85_Tag">
    <vt:lpwstr>10, 3, 0, 2</vt:lpwstr>
  </property>
</Properties>
</file>