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"/>
  </p:notesMasterIdLst>
  <p:sldIdLst>
    <p:sldId id="256" r:id="rId2"/>
    <p:sldId id="268" r:id="rId3"/>
    <p:sldId id="273" r:id="rId4"/>
    <p:sldId id="27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91A"/>
    <a:srgbClr val="0000FF"/>
    <a:srgbClr val="99CCFF"/>
    <a:srgbClr val="FF9900"/>
    <a:srgbClr val="FF3300"/>
    <a:srgbClr val="FF6600"/>
    <a:srgbClr val="A50021"/>
    <a:srgbClr val="996633"/>
    <a:srgbClr val="CC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3CD439-6156-4D63-9CE3-78A1C2A57EFF}" v="69" dt="2025-03-25T17:35:14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, Kyle" userId="b5a7facb-1e7c-4a78-a821-20330eb41179" providerId="ADAL" clId="{B33CD439-6156-4D63-9CE3-78A1C2A57EFF}"/>
    <pc:docChg chg="undo custSel delSld modSld">
      <pc:chgData name="Patrick, Kyle" userId="b5a7facb-1e7c-4a78-a821-20330eb41179" providerId="ADAL" clId="{B33CD439-6156-4D63-9CE3-78A1C2A57EFF}" dt="2025-03-26T14:55:08.036" v="567" actId="108"/>
      <pc:docMkLst>
        <pc:docMk/>
      </pc:docMkLst>
      <pc:sldChg chg="addSp delSp modSp mod">
        <pc:chgData name="Patrick, Kyle" userId="b5a7facb-1e7c-4a78-a821-20330eb41179" providerId="ADAL" clId="{B33CD439-6156-4D63-9CE3-78A1C2A57EFF}" dt="2025-03-25T17:03:47.577" v="28" actId="962"/>
        <pc:sldMkLst>
          <pc:docMk/>
          <pc:sldMk cId="2778823632" sldId="256"/>
        </pc:sldMkLst>
        <pc:spChg chg="mod">
          <ac:chgData name="Patrick, Kyle" userId="b5a7facb-1e7c-4a78-a821-20330eb41179" providerId="ADAL" clId="{B33CD439-6156-4D63-9CE3-78A1C2A57EFF}" dt="2025-03-25T17:03:47.577" v="28" actId="962"/>
          <ac:spMkLst>
            <pc:docMk/>
            <pc:sldMk cId="2778823632" sldId="256"/>
            <ac:spMk id="2" creationId="{663925D1-448A-4A4F-9210-AAD7315A6E1B}"/>
          </ac:spMkLst>
        </pc:spChg>
        <pc:spChg chg="mod">
          <ac:chgData name="Patrick, Kyle" userId="b5a7facb-1e7c-4a78-a821-20330eb41179" providerId="ADAL" clId="{B33CD439-6156-4D63-9CE3-78A1C2A57EFF}" dt="2025-03-25T17:03:31.477" v="25" actId="26606"/>
          <ac:spMkLst>
            <pc:docMk/>
            <pc:sldMk cId="2778823632" sldId="256"/>
            <ac:spMk id="3" creationId="{619D47C0-1BD1-415B-87D1-69363296F5E1}"/>
          </ac:spMkLst>
        </pc:spChg>
        <pc:spChg chg="add del">
          <ac:chgData name="Patrick, Kyle" userId="b5a7facb-1e7c-4a78-a821-20330eb41179" providerId="ADAL" clId="{B33CD439-6156-4D63-9CE3-78A1C2A57EFF}" dt="2025-03-25T17:03:31.477" v="25" actId="26606"/>
          <ac:spMkLst>
            <pc:docMk/>
            <pc:sldMk cId="2778823632" sldId="256"/>
            <ac:spMk id="1265" creationId="{B3CF6BE5-8836-47A6-BFA6-BFB4D9B8FA85}"/>
          </ac:spMkLst>
        </pc:spChg>
        <pc:spChg chg="add del">
          <ac:chgData name="Patrick, Kyle" userId="b5a7facb-1e7c-4a78-a821-20330eb41179" providerId="ADAL" clId="{B33CD439-6156-4D63-9CE3-78A1C2A57EFF}" dt="2025-03-25T17:03:31.477" v="25" actId="26606"/>
          <ac:spMkLst>
            <pc:docMk/>
            <pc:sldMk cId="2778823632" sldId="256"/>
            <ac:spMk id="1267" creationId="{0429C610-56A2-448A-A78A-B45BBEC85566}"/>
          </ac:spMkLst>
        </pc:spChg>
        <pc:spChg chg="add del">
          <ac:chgData name="Patrick, Kyle" userId="b5a7facb-1e7c-4a78-a821-20330eb41179" providerId="ADAL" clId="{B33CD439-6156-4D63-9CE3-78A1C2A57EFF}" dt="2025-03-25T17:03:23.771" v="22" actId="26606"/>
          <ac:spMkLst>
            <pc:docMk/>
            <pc:sldMk cId="2778823632" sldId="256"/>
            <ac:spMk id="1274" creationId="{B3CF6BE5-8836-47A6-BFA6-BFB4D9B8FA85}"/>
          </ac:spMkLst>
        </pc:spChg>
        <pc:spChg chg="add del">
          <ac:chgData name="Patrick, Kyle" userId="b5a7facb-1e7c-4a78-a821-20330eb41179" providerId="ADAL" clId="{B33CD439-6156-4D63-9CE3-78A1C2A57EFF}" dt="2025-03-25T17:03:23.771" v="22" actId="26606"/>
          <ac:spMkLst>
            <pc:docMk/>
            <pc:sldMk cId="2778823632" sldId="256"/>
            <ac:spMk id="1276" creationId="{0429C610-56A2-448A-A78A-B45BBEC85566}"/>
          </ac:spMkLst>
        </pc:spChg>
        <pc:spChg chg="add del">
          <ac:chgData name="Patrick, Kyle" userId="b5a7facb-1e7c-4a78-a821-20330eb41179" providerId="ADAL" clId="{B33CD439-6156-4D63-9CE3-78A1C2A57EFF}" dt="2025-03-25T17:03:31.473" v="24" actId="26606"/>
          <ac:spMkLst>
            <pc:docMk/>
            <pc:sldMk cId="2778823632" sldId="256"/>
            <ac:spMk id="1280" creationId="{0AE913A7-2CA0-4B64-A25F-C0648DBC33FE}"/>
          </ac:spMkLst>
        </pc:spChg>
        <pc:spChg chg="add del">
          <ac:chgData name="Patrick, Kyle" userId="b5a7facb-1e7c-4a78-a821-20330eb41179" providerId="ADAL" clId="{B33CD439-6156-4D63-9CE3-78A1C2A57EFF}" dt="2025-03-25T17:03:31.473" v="24" actId="26606"/>
          <ac:spMkLst>
            <pc:docMk/>
            <pc:sldMk cId="2778823632" sldId="256"/>
            <ac:spMk id="1282" creationId="{83E5F85C-576B-4095-B465-6B09F9E09915}"/>
          </ac:spMkLst>
        </pc:spChg>
        <pc:picChg chg="add del mod">
          <ac:chgData name="Patrick, Kyle" userId="b5a7facb-1e7c-4a78-a821-20330eb41179" providerId="ADAL" clId="{B33CD439-6156-4D63-9CE3-78A1C2A57EFF}" dt="2025-03-25T17:02:33.424" v="19" actId="478"/>
          <ac:picMkLst>
            <pc:docMk/>
            <pc:sldMk cId="2778823632" sldId="256"/>
            <ac:picMk id="4" creationId="{E53D3550-ED53-2F99-A4CC-BB54EDB8FD5B}"/>
          </ac:picMkLst>
        </pc:picChg>
        <pc:picChg chg="add mod ord">
          <ac:chgData name="Patrick, Kyle" userId="b5a7facb-1e7c-4a78-a821-20330eb41179" providerId="ADAL" clId="{B33CD439-6156-4D63-9CE3-78A1C2A57EFF}" dt="2025-03-25T17:03:47.577" v="27" actId="27614"/>
          <ac:picMkLst>
            <pc:docMk/>
            <pc:sldMk cId="2778823632" sldId="256"/>
            <ac:picMk id="5" creationId="{9DB98040-4F05-7780-7886-2F612D6BAAF7}"/>
          </ac:picMkLst>
        </pc:picChg>
        <pc:picChg chg="del">
          <ac:chgData name="Patrick, Kyle" userId="b5a7facb-1e7c-4a78-a821-20330eb41179" providerId="ADAL" clId="{B33CD439-6156-4D63-9CE3-78A1C2A57EFF}" dt="2025-03-25T16:58:59.050" v="0" actId="478"/>
          <ac:picMkLst>
            <pc:docMk/>
            <pc:sldMk cId="2778823632" sldId="256"/>
            <ac:picMk id="7" creationId="{1E34D42F-00E5-FCD2-AE4F-36531D997768}"/>
          </ac:picMkLst>
        </pc:picChg>
        <pc:cxnChg chg="del">
          <ac:chgData name="Patrick, Kyle" userId="b5a7facb-1e7c-4a78-a821-20330eb41179" providerId="ADAL" clId="{B33CD439-6156-4D63-9CE3-78A1C2A57EFF}" dt="2025-03-25T17:00:15.599" v="9" actId="26606"/>
          <ac:cxnSpMkLst>
            <pc:docMk/>
            <pc:sldMk cId="2778823632" sldId="256"/>
            <ac:cxnSpMk id="1260" creationId="{A3E92BB3-3613-4DC5-97E0-299B04C46A6E}"/>
          </ac:cxnSpMkLst>
        </pc:cxnChg>
        <pc:cxnChg chg="add del">
          <ac:chgData name="Patrick, Kyle" userId="b5a7facb-1e7c-4a78-a821-20330eb41179" providerId="ADAL" clId="{B33CD439-6156-4D63-9CE3-78A1C2A57EFF}" dt="2025-03-25T17:03:31.477" v="25" actId="26606"/>
          <ac:cxnSpMkLst>
            <pc:docMk/>
            <pc:sldMk cId="2778823632" sldId="256"/>
            <ac:cxnSpMk id="1269" creationId="{381286A6-16B3-4525-9867-BBADEA477A46}"/>
          </ac:cxnSpMkLst>
        </pc:cxnChg>
        <pc:cxnChg chg="add del">
          <ac:chgData name="Patrick, Kyle" userId="b5a7facb-1e7c-4a78-a821-20330eb41179" providerId="ADAL" clId="{B33CD439-6156-4D63-9CE3-78A1C2A57EFF}" dt="2025-03-25T17:03:23.771" v="22" actId="26606"/>
          <ac:cxnSpMkLst>
            <pc:docMk/>
            <pc:sldMk cId="2778823632" sldId="256"/>
            <ac:cxnSpMk id="1278" creationId="{381286A6-16B3-4525-9867-BBADEA477A46}"/>
          </ac:cxnSpMkLst>
        </pc:cxnChg>
        <pc:cxnChg chg="add del">
          <ac:chgData name="Patrick, Kyle" userId="b5a7facb-1e7c-4a78-a821-20330eb41179" providerId="ADAL" clId="{B33CD439-6156-4D63-9CE3-78A1C2A57EFF}" dt="2025-03-25T17:03:31.473" v="24" actId="26606"/>
          <ac:cxnSpMkLst>
            <pc:docMk/>
            <pc:sldMk cId="2778823632" sldId="256"/>
            <ac:cxnSpMk id="1281" creationId="{F711F046-5997-46AF-8E8D-F3DE223E444D}"/>
          </ac:cxnSpMkLst>
        </pc:cxnChg>
        <pc:cxnChg chg="add">
          <ac:chgData name="Patrick, Kyle" userId="b5a7facb-1e7c-4a78-a821-20330eb41179" providerId="ADAL" clId="{B33CD439-6156-4D63-9CE3-78A1C2A57EFF}" dt="2025-03-25T17:03:31.477" v="25" actId="26606"/>
          <ac:cxnSpMkLst>
            <pc:docMk/>
            <pc:sldMk cId="2778823632" sldId="256"/>
            <ac:cxnSpMk id="1284" creationId="{A3E92BB3-3613-4DC5-97E0-299B04C46A6E}"/>
          </ac:cxnSpMkLst>
        </pc:cxnChg>
      </pc:sldChg>
      <pc:sldChg chg="addSp delSp modSp mod">
        <pc:chgData name="Patrick, Kyle" userId="b5a7facb-1e7c-4a78-a821-20330eb41179" providerId="ADAL" clId="{B33CD439-6156-4D63-9CE3-78A1C2A57EFF}" dt="2025-03-26T14:55:08.036" v="567" actId="108"/>
        <pc:sldMkLst>
          <pc:docMk/>
          <pc:sldMk cId="80713368" sldId="268"/>
        </pc:sldMkLst>
        <pc:spChg chg="mod ord">
          <ac:chgData name="Patrick, Kyle" userId="b5a7facb-1e7c-4a78-a821-20330eb41179" providerId="ADAL" clId="{B33CD439-6156-4D63-9CE3-78A1C2A57EFF}" dt="2025-03-26T14:54:58.938" v="566" actId="12"/>
          <ac:spMkLst>
            <pc:docMk/>
            <pc:sldMk cId="80713368" sldId="268"/>
            <ac:spMk id="7" creationId="{C9FA5C9F-5CAA-AF11-76C7-683E4BD0B51B}"/>
          </ac:spMkLst>
        </pc:spChg>
        <pc:spChg chg="mod">
          <ac:chgData name="Patrick, Kyle" userId="b5a7facb-1e7c-4a78-a821-20330eb41179" providerId="ADAL" clId="{B33CD439-6156-4D63-9CE3-78A1C2A57EFF}" dt="2025-03-26T14:55:08.036" v="567" actId="108"/>
          <ac:spMkLst>
            <pc:docMk/>
            <pc:sldMk cId="80713368" sldId="268"/>
            <ac:spMk id="8" creationId="{765C005F-EAF5-2936-FFAC-8B393295AFA9}"/>
          </ac:spMkLst>
        </pc:spChg>
        <pc:spChg chg="del">
          <ac:chgData name="Patrick, Kyle" userId="b5a7facb-1e7c-4a78-a821-20330eb41179" providerId="ADAL" clId="{B33CD439-6156-4D63-9CE3-78A1C2A57EFF}" dt="2025-03-25T17:05:27.938" v="30" actId="26606"/>
          <ac:spMkLst>
            <pc:docMk/>
            <pc:sldMk cId="80713368" sldId="268"/>
            <ac:spMk id="34" creationId="{F1034B51-D3B1-4C80-B6BF-4A9281E64322}"/>
          </ac:spMkLst>
        </pc:spChg>
        <pc:spChg chg="del">
          <ac:chgData name="Patrick, Kyle" userId="b5a7facb-1e7c-4a78-a821-20330eb41179" providerId="ADAL" clId="{B33CD439-6156-4D63-9CE3-78A1C2A57EFF}" dt="2025-03-25T17:05:27.938" v="30" actId="26606"/>
          <ac:spMkLst>
            <pc:docMk/>
            <pc:sldMk cId="80713368" sldId="268"/>
            <ac:spMk id="36" creationId="{5FB82C82-5CD1-4F5F-9401-9B1BAE32C7FB}"/>
          </ac:spMkLst>
        </pc:spChg>
        <pc:spChg chg="add del">
          <ac:chgData name="Patrick, Kyle" userId="b5a7facb-1e7c-4a78-a821-20330eb41179" providerId="ADAL" clId="{B33CD439-6156-4D63-9CE3-78A1C2A57EFF}" dt="2025-03-26T14:54:36.962" v="561" actId="26606"/>
          <ac:spMkLst>
            <pc:docMk/>
            <pc:sldMk cId="80713368" sldId="268"/>
            <ac:spMk id="41" creationId="{B5F86E95-42D1-446F-9187-CFC01F7D97FE}"/>
          </ac:spMkLst>
        </pc:spChg>
        <pc:spChg chg="add del">
          <ac:chgData name="Patrick, Kyle" userId="b5a7facb-1e7c-4a78-a821-20330eb41179" providerId="ADAL" clId="{B33CD439-6156-4D63-9CE3-78A1C2A57EFF}" dt="2025-03-26T14:54:36.962" v="561" actId="26606"/>
          <ac:spMkLst>
            <pc:docMk/>
            <pc:sldMk cId="80713368" sldId="268"/>
            <ac:spMk id="43" creationId="{A3BA6363-1B19-49E0-A5CE-CCB212D8EBC1}"/>
          </ac:spMkLst>
        </pc:spChg>
        <pc:spChg chg="add">
          <ac:chgData name="Patrick, Kyle" userId="b5a7facb-1e7c-4a78-a821-20330eb41179" providerId="ADAL" clId="{B33CD439-6156-4D63-9CE3-78A1C2A57EFF}" dt="2025-03-26T14:54:36.962" v="561" actId="26606"/>
          <ac:spMkLst>
            <pc:docMk/>
            <pc:sldMk cId="80713368" sldId="268"/>
            <ac:spMk id="48" creationId="{F1034B51-D3B1-4C80-B6BF-4A9281E64322}"/>
          </ac:spMkLst>
        </pc:spChg>
        <pc:spChg chg="add">
          <ac:chgData name="Patrick, Kyle" userId="b5a7facb-1e7c-4a78-a821-20330eb41179" providerId="ADAL" clId="{B33CD439-6156-4D63-9CE3-78A1C2A57EFF}" dt="2025-03-26T14:54:36.962" v="561" actId="26606"/>
          <ac:spMkLst>
            <pc:docMk/>
            <pc:sldMk cId="80713368" sldId="268"/>
            <ac:spMk id="50" creationId="{5FB82C82-5CD1-4F5F-9401-9B1BAE32C7FB}"/>
          </ac:spMkLst>
        </pc:spChg>
        <pc:picChg chg="add del mod">
          <ac:chgData name="Patrick, Kyle" userId="b5a7facb-1e7c-4a78-a821-20330eb41179" providerId="ADAL" clId="{B33CD439-6156-4D63-9CE3-78A1C2A57EFF}" dt="2025-03-26T14:40:11.472" v="559" actId="478"/>
          <ac:picMkLst>
            <pc:docMk/>
            <pc:sldMk cId="80713368" sldId="268"/>
            <ac:picMk id="2" creationId="{836DCFBF-0058-05FA-25D1-84ABA564581F}"/>
          </ac:picMkLst>
        </pc:picChg>
        <pc:picChg chg="del">
          <ac:chgData name="Patrick, Kyle" userId="b5a7facb-1e7c-4a78-a821-20330eb41179" providerId="ADAL" clId="{B33CD439-6156-4D63-9CE3-78A1C2A57EFF}" dt="2025-03-25T17:02:06.137" v="16" actId="478"/>
          <ac:picMkLst>
            <pc:docMk/>
            <pc:sldMk cId="80713368" sldId="268"/>
            <ac:picMk id="4" creationId="{0A49E554-685A-E0F7-363F-22A06477E5BE}"/>
          </ac:picMkLst>
        </pc:picChg>
        <pc:picChg chg="add mod">
          <ac:chgData name="Patrick, Kyle" userId="b5a7facb-1e7c-4a78-a821-20330eb41179" providerId="ADAL" clId="{B33CD439-6156-4D63-9CE3-78A1C2A57EFF}" dt="2025-03-26T14:54:45.512" v="563" actId="27614"/>
          <ac:picMkLst>
            <pc:docMk/>
            <pc:sldMk cId="80713368" sldId="268"/>
            <ac:picMk id="4" creationId="{C29D55EA-298A-C465-7A68-F39256806150}"/>
          </ac:picMkLst>
        </pc:picChg>
      </pc:sldChg>
      <pc:sldChg chg="del">
        <pc:chgData name="Patrick, Kyle" userId="b5a7facb-1e7c-4a78-a821-20330eb41179" providerId="ADAL" clId="{B33CD439-6156-4D63-9CE3-78A1C2A57EFF}" dt="2025-03-25T17:18:05.976" v="97" actId="2696"/>
        <pc:sldMkLst>
          <pc:docMk/>
          <pc:sldMk cId="106311205" sldId="271"/>
        </pc:sldMkLst>
      </pc:sldChg>
      <pc:sldChg chg="addSp delSp modSp mod">
        <pc:chgData name="Patrick, Kyle" userId="b5a7facb-1e7c-4a78-a821-20330eb41179" providerId="ADAL" clId="{B33CD439-6156-4D63-9CE3-78A1C2A57EFF}" dt="2025-03-25T17:29:19.987" v="227" actId="692"/>
        <pc:sldMkLst>
          <pc:docMk/>
          <pc:sldMk cId="3558293514" sldId="272"/>
        </pc:sldMkLst>
        <pc:spChg chg="mod">
          <ac:chgData name="Patrick, Kyle" userId="b5a7facb-1e7c-4a78-a821-20330eb41179" providerId="ADAL" clId="{B33CD439-6156-4D63-9CE3-78A1C2A57EFF}" dt="2025-03-25T17:29:19.987" v="227" actId="692"/>
          <ac:spMkLst>
            <pc:docMk/>
            <pc:sldMk cId="3558293514" sldId="272"/>
            <ac:spMk id="2" creationId="{D6EDDB5A-1F85-BC35-E891-804DC8915256}"/>
          </ac:spMkLst>
        </pc:spChg>
        <pc:spChg chg="mod">
          <ac:chgData name="Patrick, Kyle" userId="b5a7facb-1e7c-4a78-a821-20330eb41179" providerId="ADAL" clId="{B33CD439-6156-4D63-9CE3-78A1C2A57EFF}" dt="2025-03-25T17:28:54.532" v="226" actId="1076"/>
          <ac:spMkLst>
            <pc:docMk/>
            <pc:sldMk cId="3558293514" sldId="272"/>
            <ac:spMk id="6" creationId="{873437D8-CDCA-F0FF-E48F-BDF250FE675E}"/>
          </ac:spMkLst>
        </pc:spChg>
        <pc:spChg chg="add del">
          <ac:chgData name="Patrick, Kyle" userId="b5a7facb-1e7c-4a78-a821-20330eb41179" providerId="ADAL" clId="{B33CD439-6156-4D63-9CE3-78A1C2A57EFF}" dt="2025-03-25T17:20:14.978" v="128" actId="26606"/>
          <ac:spMkLst>
            <pc:docMk/>
            <pc:sldMk cId="3558293514" sldId="272"/>
            <ac:spMk id="33" creationId="{B026943E-787C-453D-97F9-047891E68064}"/>
          </ac:spMkLst>
        </pc:spChg>
        <pc:spChg chg="add del">
          <ac:chgData name="Patrick, Kyle" userId="b5a7facb-1e7c-4a78-a821-20330eb41179" providerId="ADAL" clId="{B33CD439-6156-4D63-9CE3-78A1C2A57EFF}" dt="2025-03-25T17:20:14.892" v="127" actId="26606"/>
          <ac:spMkLst>
            <pc:docMk/>
            <pc:sldMk cId="3558293514" sldId="272"/>
            <ac:spMk id="38" creationId="{17DC0A38-3088-4D10-A8A9-A58BDD470C1F}"/>
          </ac:spMkLst>
        </pc:spChg>
        <pc:spChg chg="add">
          <ac:chgData name="Patrick, Kyle" userId="b5a7facb-1e7c-4a78-a821-20330eb41179" providerId="ADAL" clId="{B33CD439-6156-4D63-9CE3-78A1C2A57EFF}" dt="2025-03-25T17:20:14.978" v="128" actId="26606"/>
          <ac:spMkLst>
            <pc:docMk/>
            <pc:sldMk cId="3558293514" sldId="272"/>
            <ac:spMk id="40" creationId="{B026943E-787C-453D-97F9-047891E68064}"/>
          </ac:spMkLst>
        </pc:spChg>
        <pc:picChg chg="add mod ord">
          <ac:chgData name="Patrick, Kyle" userId="b5a7facb-1e7c-4a78-a821-20330eb41179" providerId="ADAL" clId="{B33CD439-6156-4D63-9CE3-78A1C2A57EFF}" dt="2025-03-25T17:25:16.118" v="224" actId="14861"/>
          <ac:picMkLst>
            <pc:docMk/>
            <pc:sldMk cId="3558293514" sldId="272"/>
            <ac:picMk id="3" creationId="{E5E46D74-850A-2266-0273-6006571F3C81}"/>
          </ac:picMkLst>
        </pc:picChg>
        <pc:picChg chg="del">
          <ac:chgData name="Patrick, Kyle" userId="b5a7facb-1e7c-4a78-a821-20330eb41179" providerId="ADAL" clId="{B33CD439-6156-4D63-9CE3-78A1C2A57EFF}" dt="2025-03-25T17:18:46.325" v="124" actId="478"/>
          <ac:picMkLst>
            <pc:docMk/>
            <pc:sldMk cId="3558293514" sldId="272"/>
            <ac:picMk id="8" creationId="{28661F6D-BE64-546D-6723-6E0725A4748B}"/>
          </ac:picMkLst>
        </pc:picChg>
      </pc:sldChg>
      <pc:sldChg chg="addSp delSp modSp mod">
        <pc:chgData name="Patrick, Kyle" userId="b5a7facb-1e7c-4a78-a821-20330eb41179" providerId="ADAL" clId="{B33CD439-6156-4D63-9CE3-78A1C2A57EFF}" dt="2025-03-25T18:48:34.321" v="556" actId="1076"/>
        <pc:sldMkLst>
          <pc:docMk/>
          <pc:sldMk cId="2385129777" sldId="273"/>
        </pc:sldMkLst>
        <pc:spChg chg="mod">
          <ac:chgData name="Patrick, Kyle" userId="b5a7facb-1e7c-4a78-a821-20330eb41179" providerId="ADAL" clId="{B33CD439-6156-4D63-9CE3-78A1C2A57EFF}" dt="2025-03-25T17:16:38.498" v="96" actId="692"/>
          <ac:spMkLst>
            <pc:docMk/>
            <pc:sldMk cId="2385129777" sldId="273"/>
            <ac:spMk id="5" creationId="{A4EC326F-D5A2-4F2C-EFC3-55CC7A67F6DB}"/>
          </ac:spMkLst>
        </pc:spChg>
        <pc:spChg chg="add del">
          <ac:chgData name="Patrick, Kyle" userId="b5a7facb-1e7c-4a78-a821-20330eb41179" providerId="ADAL" clId="{B33CD439-6156-4D63-9CE3-78A1C2A57EFF}" dt="2025-03-25T17:31:15.457" v="231" actId="22"/>
          <ac:spMkLst>
            <pc:docMk/>
            <pc:sldMk cId="2385129777" sldId="273"/>
            <ac:spMk id="6" creationId="{8A469167-0F53-8DE9-CE39-A9E5F647F0B2}"/>
          </ac:spMkLst>
        </pc:spChg>
        <pc:spChg chg="mod">
          <ac:chgData name="Patrick, Kyle" userId="b5a7facb-1e7c-4a78-a821-20330eb41179" providerId="ADAL" clId="{B33CD439-6156-4D63-9CE3-78A1C2A57EFF}" dt="2025-03-25T18:48:31.920" v="555" actId="403"/>
          <ac:spMkLst>
            <pc:docMk/>
            <pc:sldMk cId="2385129777" sldId="273"/>
            <ac:spMk id="18" creationId="{095771D1-D8C7-0E7C-E2F5-4776B48BE06E}"/>
          </ac:spMkLst>
        </pc:spChg>
        <pc:spChg chg="del">
          <ac:chgData name="Patrick, Kyle" userId="b5a7facb-1e7c-4a78-a821-20330eb41179" providerId="ADAL" clId="{B33CD439-6156-4D63-9CE3-78A1C2A57EFF}" dt="2025-03-25T17:15:34.783" v="92" actId="26606"/>
          <ac:spMkLst>
            <pc:docMk/>
            <pc:sldMk cId="2385129777" sldId="273"/>
            <ac:spMk id="29" creationId="{B026943E-787C-453D-97F9-047891E68064}"/>
          </ac:spMkLst>
        </pc:spChg>
        <pc:spChg chg="add">
          <ac:chgData name="Patrick, Kyle" userId="b5a7facb-1e7c-4a78-a821-20330eb41179" providerId="ADAL" clId="{B33CD439-6156-4D63-9CE3-78A1C2A57EFF}" dt="2025-03-25T17:15:34.783" v="92" actId="26606"/>
          <ac:spMkLst>
            <pc:docMk/>
            <pc:sldMk cId="2385129777" sldId="273"/>
            <ac:spMk id="34" creationId="{17DC0A38-3088-4D10-A8A9-A58BDD470C1F}"/>
          </ac:spMkLst>
        </pc:spChg>
        <pc:picChg chg="add mod ord">
          <ac:chgData name="Patrick, Kyle" userId="b5a7facb-1e7c-4a78-a821-20330eb41179" providerId="ADAL" clId="{B33CD439-6156-4D63-9CE3-78A1C2A57EFF}" dt="2025-03-25T18:48:34.321" v="556" actId="1076"/>
          <ac:picMkLst>
            <pc:docMk/>
            <pc:sldMk cId="2385129777" sldId="273"/>
            <ac:picMk id="2" creationId="{093C491A-0B93-31EB-BDE7-C0F80CEEC5CA}"/>
          </ac:picMkLst>
        </pc:picChg>
        <pc:picChg chg="del">
          <ac:chgData name="Patrick, Kyle" userId="b5a7facb-1e7c-4a78-a821-20330eb41179" providerId="ADAL" clId="{B33CD439-6156-4D63-9CE3-78A1C2A57EFF}" dt="2025-03-25T17:14:59.431" v="90" actId="478"/>
          <ac:picMkLst>
            <pc:docMk/>
            <pc:sldMk cId="2385129777" sldId="273"/>
            <ac:picMk id="3" creationId="{BD51D944-2BEA-1C21-B4D4-2343EBF8879F}"/>
          </ac:picMkLst>
        </pc:picChg>
      </pc:sldChg>
    </pc:docChg>
  </pc:docChgLst>
  <pc:docChgLst>
    <pc:chgData name="Patrick, Kyle" userId="b5a7facb-1e7c-4a78-a821-20330eb41179" providerId="ADAL" clId="{69B29F7E-26FE-46D2-8993-B7A3F5736616}"/>
    <pc:docChg chg="modSld sldOrd">
      <pc:chgData name="Patrick, Kyle" userId="b5a7facb-1e7c-4a78-a821-20330eb41179" providerId="ADAL" clId="{69B29F7E-26FE-46D2-8993-B7A3F5736616}" dt="2025-02-06T17:40:38.761" v="10"/>
      <pc:docMkLst>
        <pc:docMk/>
      </pc:docMkLst>
      <pc:sldChg chg="ord">
        <pc:chgData name="Patrick, Kyle" userId="b5a7facb-1e7c-4a78-a821-20330eb41179" providerId="ADAL" clId="{69B29F7E-26FE-46D2-8993-B7A3F5736616}" dt="2025-02-06T17:40:38.761" v="10"/>
        <pc:sldMkLst>
          <pc:docMk/>
          <pc:sldMk cId="106311205" sldId="271"/>
        </pc:sldMkLst>
      </pc:sldChg>
      <pc:sldChg chg="modSp mod">
        <pc:chgData name="Patrick, Kyle" userId="b5a7facb-1e7c-4a78-a821-20330eb41179" providerId="ADAL" clId="{69B29F7E-26FE-46D2-8993-B7A3F5736616}" dt="2025-02-06T17:40:22.184" v="8" actId="1076"/>
        <pc:sldMkLst>
          <pc:docMk/>
          <pc:sldMk cId="3558293514" sldId="272"/>
        </pc:sldMkLst>
        <pc:spChg chg="mod">
          <ac:chgData name="Patrick, Kyle" userId="b5a7facb-1e7c-4a78-a821-20330eb41179" providerId="ADAL" clId="{69B29F7E-26FE-46D2-8993-B7A3F5736616}" dt="2025-02-06T17:39:47.648" v="0" actId="1076"/>
          <ac:spMkLst>
            <pc:docMk/>
            <pc:sldMk cId="3558293514" sldId="272"/>
            <ac:spMk id="2" creationId="{D6EDDB5A-1F85-BC35-E891-804DC8915256}"/>
          </ac:spMkLst>
        </pc:spChg>
        <pc:spChg chg="mod">
          <ac:chgData name="Patrick, Kyle" userId="b5a7facb-1e7c-4a78-a821-20330eb41179" providerId="ADAL" clId="{69B29F7E-26FE-46D2-8993-B7A3F5736616}" dt="2025-02-06T17:40:22.184" v="8" actId="1076"/>
          <ac:spMkLst>
            <pc:docMk/>
            <pc:sldMk cId="3558293514" sldId="272"/>
            <ac:spMk id="6" creationId="{873437D8-CDCA-F0FF-E48F-BDF250FE67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815DA-6878-42E1-9CCA-8BF1112152E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7DF8E-9A9F-4B81-9561-34F6552D1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7DF8E-9A9F-4B81-9561-34F6552D1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0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1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2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5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6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76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8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8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1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6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1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5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rgbClr val="339966"/>
            </a:gs>
            <a:gs pos="63000">
              <a:srgbClr val="00B050"/>
            </a:gs>
            <a:gs pos="100000">
              <a:srgbClr val="0066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4" name="Straight Connector 1283">
            <a:extLst>
              <a:ext uri="{FF2B5EF4-FFF2-40B4-BE49-F238E27FC236}">
                <a16:creationId xmlns:a16="http://schemas.microsoft.com/office/drawing/2014/main" id="{A3E92BB3-3613-4DC5-97E0-299B04C46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63925D1-448A-4A4F-9210-AAD7315A6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8424"/>
            <a:ext cx="9966960" cy="13258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6600" dirty="0">
                <a:ln w="6350">
                  <a:solidFill>
                    <a:srgbClr val="FF0000"/>
                  </a:solidFill>
                </a:ln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  <a:cs typeface="72 Black" panose="020B0A04030603020204" pitchFamily="34" charset="0"/>
              </a:rPr>
              <a:t>TEXAS SET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D47C0-1BD1-415B-87D1-69363296F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55369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400" b="1" cap="all">
                <a:ln w="12700">
                  <a:solidFill>
                    <a:schemeClr val="tx1"/>
                  </a:solidFill>
                </a:ln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Nova Extra Bold" panose="020F0502020204030204" pitchFamily="18" charset="0"/>
                <a:ea typeface="+mj-ea"/>
                <a:cs typeface="72 Black" panose="020B0A04030603020204" pitchFamily="34" charset="0"/>
              </a:rPr>
              <a:t>Retail Market Subcommittee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400" b="1" cap="all">
                <a:ln w="12700">
                  <a:solidFill>
                    <a:schemeClr val="tx1"/>
                  </a:solidFill>
                </a:ln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Nova Extra Bold" panose="020F0502020204030204" pitchFamily="18" charset="0"/>
                <a:ea typeface="+mj-ea"/>
                <a:cs typeface="72 Black" panose="020B0A04030603020204" pitchFamily="34" charset="0"/>
              </a:rPr>
              <a:t>April 1, 2025</a:t>
            </a:r>
          </a:p>
        </p:txBody>
      </p:sp>
      <p:pic>
        <p:nvPicPr>
          <p:cNvPr id="5" name="Picture 4" descr="A large stadium filled with people&#10;&#10;AI-generated content may be incorrect.">
            <a:extLst>
              <a:ext uri="{FF2B5EF4-FFF2-40B4-BE49-F238E27FC236}">
                <a16:creationId xmlns:a16="http://schemas.microsoft.com/office/drawing/2014/main" id="{9DB98040-4F05-7780-7886-2F612D6BAA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679" r="1" b="9145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F1034B51-D3B1-4C80-B6BF-4A9281E64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65C005F-EAF5-2936-FFAC-8B393295A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6600" b="1" cap="all" dirty="0">
                <a:ln w="6350">
                  <a:solidFill>
                    <a:srgbClr val="FF3300"/>
                  </a:solidFill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  <a:cs typeface="72 Black" panose="020B0A04030603020204" pitchFamily="34" charset="0"/>
              </a:rPr>
              <a:t>UPDATE</a:t>
            </a:r>
          </a:p>
        </p:txBody>
      </p:sp>
      <p:pic>
        <p:nvPicPr>
          <p:cNvPr id="4" name="Picture 3" descr="A silver boot on a black surface&#10;&#10;AI-generated content may be incorrect.">
            <a:extLst>
              <a:ext uri="{FF2B5EF4-FFF2-40B4-BE49-F238E27FC236}">
                <a16:creationId xmlns:a16="http://schemas.microsoft.com/office/drawing/2014/main" id="{C29D55EA-298A-C465-7A68-F392568061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46" r="27915" b="2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C9FA5C9F-5CAA-AF11-76C7-683E4BD0B51B}"/>
              </a:ext>
            </a:extLst>
          </p:cNvPr>
          <p:cNvSpPr txBox="1">
            <a:spLocks/>
          </p:cNvSpPr>
          <p:nvPr/>
        </p:nvSpPr>
        <p:spPr>
          <a:xfrm>
            <a:off x="4441783" y="2057400"/>
            <a:ext cx="669306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91A"/>
              </a:buClr>
            </a:pPr>
            <a:r>
              <a:rPr lang="en-US" dirty="0">
                <a:solidFill>
                  <a:srgbClr val="00091A"/>
                </a:solidFill>
              </a:rPr>
              <a:t>Flight 0225 Update</a:t>
            </a:r>
          </a:p>
          <a:p>
            <a:pPr>
              <a:buClr>
                <a:srgbClr val="00091A"/>
              </a:buClr>
            </a:pPr>
            <a:r>
              <a:rPr lang="en-US" dirty="0">
                <a:solidFill>
                  <a:srgbClr val="00091A"/>
                </a:solidFill>
              </a:rPr>
              <a:t>Reviewed/Updated Texas SET script book </a:t>
            </a:r>
          </a:p>
          <a:p>
            <a:pPr>
              <a:buClr>
                <a:srgbClr val="00091A"/>
              </a:buClr>
            </a:pPr>
            <a:r>
              <a:rPr lang="en-US" dirty="0">
                <a:solidFill>
                  <a:srgbClr val="00091A"/>
                </a:solidFill>
              </a:rPr>
              <a:t>Change Control Call</a:t>
            </a:r>
          </a:p>
          <a:p>
            <a:pPr>
              <a:buClr>
                <a:srgbClr val="00091A"/>
              </a:buClr>
            </a:pPr>
            <a:r>
              <a:rPr lang="en-US" dirty="0">
                <a:solidFill>
                  <a:srgbClr val="00091A"/>
                </a:solidFill>
              </a:rPr>
              <a:t>TDSPs drafting language for TMTP section for SET to review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FB82C82-5CD1-4F5F-9401-9B1BAE32C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7DC0A38-3088-4D10-A8A9-A58BDD470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3C491A-0B93-31EB-BDE7-C0F80CEEC5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32000" smoothness="0"/>
                    </a14:imgEffect>
                  </a14:imgLayer>
                </a14:imgProps>
              </a:ext>
            </a:extLst>
          </a:blip>
          <a:srcRect t="3286" r="1" b="1"/>
          <a:stretch/>
        </p:blipFill>
        <p:spPr>
          <a:xfrm>
            <a:off x="254777" y="475488"/>
            <a:ext cx="11732261" cy="6382512"/>
          </a:xfrm>
          <a:prstGeom prst="rect">
            <a:avLst/>
          </a:prstGeom>
          <a:effectLst>
            <a:glow rad="127000">
              <a:srgbClr val="00091A"/>
            </a:glo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4EC326F-D5A2-4F2C-EFC3-55CC7A67F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6600" b="1" cap="all" dirty="0">
                <a:ln w="6350">
                  <a:solidFill>
                    <a:srgbClr val="FF3300"/>
                  </a:solidFill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  <a:cs typeface="72 Black" panose="020B0A04030603020204" pitchFamily="34" charset="0"/>
              </a:rPr>
              <a:t>Voting Items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5771D1-D8C7-0E7C-E2F5-4776B48BE06E}"/>
              </a:ext>
            </a:extLst>
          </p:cNvPr>
          <p:cNvSpPr txBox="1"/>
          <p:nvPr/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182880" defTabSz="914400">
              <a:lnSpc>
                <a:spcPct val="90000"/>
              </a:lnSpc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3600" b="1" dirty="0">
                <a:solidFill>
                  <a:srgbClr val="FF0000"/>
                </a:solidFill>
                <a:effectLst/>
              </a:rPr>
              <a:t>TXSETCC853</a:t>
            </a:r>
            <a:r>
              <a:rPr lang="en-US" sz="3600" dirty="0">
                <a:solidFill>
                  <a:schemeClr val="bg1"/>
                </a:solidFill>
                <a:effectLst/>
              </a:rPr>
              <a:t>: Add BGN07 of IA and CR to the 814_06</a:t>
            </a:r>
          </a:p>
          <a:p>
            <a:pPr marL="285750" indent="-182880" defTabSz="914400">
              <a:lnSpc>
                <a:spcPct val="90000"/>
              </a:lnSpc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3600" b="1" dirty="0">
                <a:solidFill>
                  <a:srgbClr val="FF0000"/>
                </a:solidFill>
                <a:effectLst/>
              </a:rPr>
              <a:t>TXSETCC852</a:t>
            </a:r>
            <a:r>
              <a:rPr lang="en-US" sz="3600" dirty="0">
                <a:solidFill>
                  <a:schemeClr val="bg1"/>
                </a:solidFill>
                <a:effectLst/>
              </a:rPr>
              <a:t>: Clarifications of Friday Disconnect for Non-Payments	</a:t>
            </a:r>
          </a:p>
          <a:p>
            <a:pPr marL="102870" defTabSz="914400">
              <a:lnSpc>
                <a:spcPct val="90000"/>
              </a:lnSpc>
              <a:buClr>
                <a:schemeClr val="accent1"/>
              </a:buClr>
              <a:buSzPct val="80000"/>
            </a:pPr>
            <a:endParaRPr lang="en-US" sz="2800" dirty="0">
              <a:solidFill>
                <a:schemeClr val="bg1"/>
              </a:solidFill>
              <a:effectLst/>
            </a:endParaRPr>
          </a:p>
          <a:p>
            <a:pPr marL="285750" indent="-182880" defTabSz="914400">
              <a:lnSpc>
                <a:spcPct val="90000"/>
              </a:lnSpc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8512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B026943E-787C-453D-97F9-047891E68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A group of men in helmets and helmets&#10;&#10;AI-generated content may be incorrect.">
            <a:extLst>
              <a:ext uri="{FF2B5EF4-FFF2-40B4-BE49-F238E27FC236}">
                <a16:creationId xmlns:a16="http://schemas.microsoft.com/office/drawing/2014/main" id="{E5E46D74-850A-2266-0273-6006571F3C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effectLst>
            <a:glow rad="127000">
              <a:srgbClr val="99CCFF"/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DDB5A-1F85-BC35-E891-804DC891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6600" b="1" cap="all" dirty="0">
                <a:ln w="635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  <a:cs typeface="72 Black" panose="020B0A04030603020204" pitchFamily="34" charset="0"/>
              </a:rPr>
              <a:t>NEXT MEETING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3437D8-CDCA-F0FF-E48F-BDF250FE6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60113"/>
            <a:ext cx="11724640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1440180"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</a:rPr>
              <a:t>April 22</a:t>
            </a:r>
            <a:r>
              <a:rPr lang="en-US" sz="2800" baseline="30000" dirty="0">
                <a:solidFill>
                  <a:schemeClr val="tx1"/>
                </a:solidFill>
              </a:rPr>
              <a:t>nd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marL="1440180"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</a:rPr>
              <a:t>WEBEX Only</a:t>
            </a:r>
          </a:p>
        </p:txBody>
      </p:sp>
    </p:spTree>
    <p:extLst>
      <p:ext uri="{BB962C8B-B14F-4D97-AF65-F5344CB8AC3E}">
        <p14:creationId xmlns:p14="http://schemas.microsoft.com/office/powerpoint/2010/main" val="355829351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7f7157e-03dd-4df4-a10b-f59d8fe642d0}" enabled="0" method="" siteId="{f7f7157e-03dd-4df4-a10b-f59d8fe642d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18146</TotalTime>
  <Words>63</Words>
  <Application>Microsoft Office PowerPoint</Application>
  <PresentationFormat>Widescreen</PresentationFormat>
  <Paragraphs>16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Corbel</vt:lpstr>
      <vt:lpstr>Rockwell Extra Bold</vt:lpstr>
      <vt:lpstr>Rockwell Nova Extra Bold</vt:lpstr>
      <vt:lpstr>Basis</vt:lpstr>
      <vt:lpstr>TEXAS SET UPDATE</vt:lpstr>
      <vt:lpstr>UPDATE</vt:lpstr>
      <vt:lpstr>Voting Items</vt:lpstr>
      <vt:lpstr>NEXT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SET UPDATE</dc:title>
  <dc:creator>Patrick, Kyle</dc:creator>
  <cp:lastModifiedBy>Patrick, Kyle</cp:lastModifiedBy>
  <cp:revision>205</cp:revision>
  <dcterms:created xsi:type="dcterms:W3CDTF">2023-01-06T15:32:23Z</dcterms:created>
  <dcterms:modified xsi:type="dcterms:W3CDTF">2025-03-26T14:55:11Z</dcterms:modified>
</cp:coreProperties>
</file>