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9"/>
  </p:notesMasterIdLst>
  <p:handoutMasterIdLst>
    <p:handoutMasterId r:id="rId10"/>
  </p:handoutMasterIdLst>
  <p:sldIdLst>
    <p:sldId id="260" r:id="rId6"/>
    <p:sldId id="595" r:id="rId7"/>
    <p:sldId id="58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FD8819A-08DF-43DE-AEA8-2BAF1B2ED933}">
          <p14:sldIdLst>
            <p14:sldId id="260"/>
            <p14:sldId id="595"/>
            <p14:sldId id="5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  <p188:author id="{881B48C5-BB53-CDCD-4930-0451197F0D4A}" name="Urquhart, Ike" initials="UI" userId="S::Ike.Urquhart@ercot.com::730980f3-dc09-4cfe-ab83-a3f100637f33" providerId="AD"/>
  <p188:author id="{47B1B2D5-CBCE-C9A6-CDCE-5D057DF5C4EF}" name="Kersulis, Jonas" initials="KJ" userId="S::Jonas.Kersulis@ercot.com::38ec2a83-12fc-4093-8e16-3ee53b6e048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26D07C"/>
    <a:srgbClr val="0076C6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D19F85C3-700C-4D8D-9B48-7C1F6A48F8D8}"/>
    <pc:docChg chg="custSel modSld">
      <pc:chgData name="Badri, Sreenivas" userId="0b43dccd-042e-4be0-871d-afa1d90d6a2e" providerId="ADAL" clId="{D19F85C3-700C-4D8D-9B48-7C1F6A48F8D8}" dt="2025-03-25T19:31:59.616" v="135" actId="20577"/>
      <pc:docMkLst>
        <pc:docMk/>
      </pc:docMkLst>
      <pc:sldChg chg="modSp mod">
        <pc:chgData name="Badri, Sreenivas" userId="0b43dccd-042e-4be0-871d-afa1d90d6a2e" providerId="ADAL" clId="{D19F85C3-700C-4D8D-9B48-7C1F6A48F8D8}" dt="2025-03-25T19:01:15.757" v="17" actId="6549"/>
        <pc:sldMkLst>
          <pc:docMk/>
          <pc:sldMk cId="1902031711" sldId="591"/>
        </pc:sldMkLst>
        <pc:spChg chg="mod">
          <ac:chgData name="Badri, Sreenivas" userId="0b43dccd-042e-4be0-871d-afa1d90d6a2e" providerId="ADAL" clId="{D19F85C3-700C-4D8D-9B48-7C1F6A48F8D8}" dt="2025-03-25T19:01:15.757" v="17" actId="6549"/>
          <ac:spMkLst>
            <pc:docMk/>
            <pc:sldMk cId="1902031711" sldId="591"/>
            <ac:spMk id="10" creationId="{E3208117-FCBF-86B6-E8F1-E9022CB759B2}"/>
          </ac:spMkLst>
        </pc:spChg>
      </pc:sldChg>
      <pc:sldChg chg="modSp mod">
        <pc:chgData name="Badri, Sreenivas" userId="0b43dccd-042e-4be0-871d-afa1d90d6a2e" providerId="ADAL" clId="{D19F85C3-700C-4D8D-9B48-7C1F6A48F8D8}" dt="2025-03-25T19:31:59.616" v="135" actId="20577"/>
        <pc:sldMkLst>
          <pc:docMk/>
          <pc:sldMk cId="2391667937" sldId="594"/>
        </pc:sldMkLst>
        <pc:spChg chg="mod">
          <ac:chgData name="Badri, Sreenivas" userId="0b43dccd-042e-4be0-871d-afa1d90d6a2e" providerId="ADAL" clId="{D19F85C3-700C-4D8D-9B48-7C1F6A48F8D8}" dt="2025-03-25T19:31:59.616" v="135" actId="20577"/>
          <ac:spMkLst>
            <pc:docMk/>
            <pc:sldMk cId="2391667937" sldId="594"/>
            <ac:spMk id="7" creationId="{7166E16D-C752-BEEC-EF01-863CB3508C12}"/>
          </ac:spMkLst>
        </pc:spChg>
      </pc:sldChg>
      <pc:sldChg chg="modSp mod">
        <pc:chgData name="Badri, Sreenivas" userId="0b43dccd-042e-4be0-871d-afa1d90d6a2e" providerId="ADAL" clId="{D19F85C3-700C-4D8D-9B48-7C1F6A48F8D8}" dt="2025-03-25T19:02:03.573" v="18" actId="33524"/>
        <pc:sldMkLst>
          <pc:docMk/>
          <pc:sldMk cId="4272829967" sldId="597"/>
        </pc:sldMkLst>
        <pc:spChg chg="mod">
          <ac:chgData name="Badri, Sreenivas" userId="0b43dccd-042e-4be0-871d-afa1d90d6a2e" providerId="ADAL" clId="{D19F85C3-700C-4D8D-9B48-7C1F6A48F8D8}" dt="2025-03-25T19:02:03.573" v="18" actId="33524"/>
          <ac:spMkLst>
            <pc:docMk/>
            <pc:sldMk cId="4272829967" sldId="597"/>
            <ac:spMk id="3" creationId="{B10EFFBC-10B6-45F9-AB09-C472D3FDD6CF}"/>
          </ac:spMkLst>
        </pc:spChg>
      </pc:sldChg>
      <pc:sldChg chg="modSp mod">
        <pc:chgData name="Badri, Sreenivas" userId="0b43dccd-042e-4be0-871d-afa1d90d6a2e" providerId="ADAL" clId="{D19F85C3-700C-4D8D-9B48-7C1F6A48F8D8}" dt="2025-03-25T19:26:30.871" v="129" actId="14"/>
        <pc:sldMkLst>
          <pc:docMk/>
          <pc:sldMk cId="2423186416" sldId="599"/>
        </pc:sldMkLst>
        <pc:spChg chg="mod">
          <ac:chgData name="Badri, Sreenivas" userId="0b43dccd-042e-4be0-871d-afa1d90d6a2e" providerId="ADAL" clId="{D19F85C3-700C-4D8D-9B48-7C1F6A48F8D8}" dt="2025-03-25T19:26:30.871" v="129" actId="14"/>
          <ac:spMkLst>
            <pc:docMk/>
            <pc:sldMk cId="2423186416" sldId="599"/>
            <ac:spMk id="3" creationId="{B10EFFBC-10B6-45F9-AB09-C472D3FDD6CF}"/>
          </ac:spMkLst>
        </pc:spChg>
      </pc:sldChg>
      <pc:sldChg chg="modSp mod">
        <pc:chgData name="Badri, Sreenivas" userId="0b43dccd-042e-4be0-871d-afa1d90d6a2e" providerId="ADAL" clId="{D19F85C3-700C-4D8D-9B48-7C1F6A48F8D8}" dt="2025-03-25T19:22:43.897" v="120" actId="1076"/>
        <pc:sldMkLst>
          <pc:docMk/>
          <pc:sldMk cId="2899265279" sldId="600"/>
        </pc:sldMkLst>
        <pc:spChg chg="mod">
          <ac:chgData name="Badri, Sreenivas" userId="0b43dccd-042e-4be0-871d-afa1d90d6a2e" providerId="ADAL" clId="{D19F85C3-700C-4D8D-9B48-7C1F6A48F8D8}" dt="2025-03-25T19:22:37.763" v="118" actId="20577"/>
          <ac:spMkLst>
            <pc:docMk/>
            <pc:sldMk cId="2899265279" sldId="600"/>
            <ac:spMk id="3" creationId="{B10EFFBC-10B6-45F9-AB09-C472D3FDD6CF}"/>
          </ac:spMkLst>
        </pc:spChg>
        <pc:picChg chg="mod">
          <ac:chgData name="Badri, Sreenivas" userId="0b43dccd-042e-4be0-871d-afa1d90d6a2e" providerId="ADAL" clId="{D19F85C3-700C-4D8D-9B48-7C1F6A48F8D8}" dt="2025-03-25T19:08:15.219" v="108" actId="14100"/>
          <ac:picMkLst>
            <pc:docMk/>
            <pc:sldMk cId="2899265279" sldId="600"/>
            <ac:picMk id="6" creationId="{0A789303-A1FE-03D0-7831-EEDB54474043}"/>
          </ac:picMkLst>
        </pc:picChg>
        <pc:picChg chg="mod">
          <ac:chgData name="Badri, Sreenivas" userId="0b43dccd-042e-4be0-871d-afa1d90d6a2e" providerId="ADAL" clId="{D19F85C3-700C-4D8D-9B48-7C1F6A48F8D8}" dt="2025-03-25T19:22:43.897" v="120" actId="1076"/>
          <ac:picMkLst>
            <pc:docMk/>
            <pc:sldMk cId="2899265279" sldId="600"/>
            <ac:picMk id="8" creationId="{2E21354C-BC71-62CC-1EC1-7725AC04F023}"/>
          </ac:picMkLst>
        </pc:picChg>
      </pc:sldChg>
      <pc:sldChg chg="modSp mod">
        <pc:chgData name="Badri, Sreenivas" userId="0b43dccd-042e-4be0-871d-afa1d90d6a2e" providerId="ADAL" clId="{D19F85C3-700C-4D8D-9B48-7C1F6A48F8D8}" dt="2025-03-25T19:07:16.973" v="100" actId="20577"/>
        <pc:sldMkLst>
          <pc:docMk/>
          <pc:sldMk cId="2861533269" sldId="602"/>
        </pc:sldMkLst>
        <pc:spChg chg="mod">
          <ac:chgData name="Badri, Sreenivas" userId="0b43dccd-042e-4be0-871d-afa1d90d6a2e" providerId="ADAL" clId="{D19F85C3-700C-4D8D-9B48-7C1F6A48F8D8}" dt="2025-03-25T19:07:16.973" v="100" actId="20577"/>
          <ac:spMkLst>
            <pc:docMk/>
            <pc:sldMk cId="2861533269" sldId="602"/>
            <ac:spMk id="3" creationId="{B10EFFBC-10B6-45F9-AB09-C472D3FDD6CF}"/>
          </ac:spMkLst>
        </pc:spChg>
        <pc:picChg chg="mod">
          <ac:chgData name="Badri, Sreenivas" userId="0b43dccd-042e-4be0-871d-afa1d90d6a2e" providerId="ADAL" clId="{D19F85C3-700C-4D8D-9B48-7C1F6A48F8D8}" dt="2025-03-25T19:03:44.586" v="87" actId="14100"/>
          <ac:picMkLst>
            <pc:docMk/>
            <pc:sldMk cId="2861533269" sldId="602"/>
            <ac:picMk id="6" creationId="{B2133120-2CF8-4C5A-D097-E34C03008A3C}"/>
          </ac:picMkLst>
        </pc:picChg>
      </pc:sldChg>
    </pc:docChg>
  </pc:docChgLst>
  <pc:docChgLst>
    <pc:chgData name="Badri, Sreenivas" userId="0b43dccd-042e-4be0-871d-afa1d90d6a2e" providerId="ADAL" clId="{35FE6B22-86D1-497A-AE35-AC9707F80005}"/>
    <pc:docChg chg="undo custSel addSld delSld modSld delSection modSection">
      <pc:chgData name="Badri, Sreenivas" userId="0b43dccd-042e-4be0-871d-afa1d90d6a2e" providerId="ADAL" clId="{35FE6B22-86D1-497A-AE35-AC9707F80005}" dt="2025-03-25T20:41:59.514" v="152" actId="17851"/>
      <pc:docMkLst>
        <pc:docMk/>
      </pc:docMkLst>
      <pc:sldChg chg="modSp mod">
        <pc:chgData name="Badri, Sreenivas" userId="0b43dccd-042e-4be0-871d-afa1d90d6a2e" providerId="ADAL" clId="{35FE6B22-86D1-497A-AE35-AC9707F80005}" dt="2025-03-25T19:35:36.426" v="48" actId="6549"/>
        <pc:sldMkLst>
          <pc:docMk/>
          <pc:sldMk cId="730603795" sldId="260"/>
        </pc:sldMkLst>
        <pc:spChg chg="mod">
          <ac:chgData name="Badri, Sreenivas" userId="0b43dccd-042e-4be0-871d-afa1d90d6a2e" providerId="ADAL" clId="{35FE6B22-86D1-497A-AE35-AC9707F80005}" dt="2025-03-25T19:35:36.426" v="48" actId="6549"/>
          <ac:spMkLst>
            <pc:docMk/>
            <pc:sldMk cId="730603795" sldId="260"/>
            <ac:spMk id="7" creationId="{00000000-0000-0000-0000-000000000000}"/>
          </ac:spMkLst>
        </pc:spChg>
      </pc:sldChg>
      <pc:sldChg chg="del">
        <pc:chgData name="Badri, Sreenivas" userId="0b43dccd-042e-4be0-871d-afa1d90d6a2e" providerId="ADAL" clId="{35FE6B22-86D1-497A-AE35-AC9707F80005}" dt="2025-03-25T19:35:41.424" v="50" actId="47"/>
        <pc:sldMkLst>
          <pc:docMk/>
          <pc:sldMk cId="418804686" sldId="581"/>
        </pc:sldMkLst>
      </pc:sldChg>
      <pc:sldChg chg="del">
        <pc:chgData name="Badri, Sreenivas" userId="0b43dccd-042e-4be0-871d-afa1d90d6a2e" providerId="ADAL" clId="{35FE6B22-86D1-497A-AE35-AC9707F80005}" dt="2025-03-25T19:35:41.098" v="49" actId="47"/>
        <pc:sldMkLst>
          <pc:docMk/>
          <pc:sldMk cId="667771685" sldId="584"/>
        </pc:sldMkLst>
      </pc:sldChg>
      <pc:sldChg chg="del">
        <pc:chgData name="Badri, Sreenivas" userId="0b43dccd-042e-4be0-871d-afa1d90d6a2e" providerId="ADAL" clId="{35FE6B22-86D1-497A-AE35-AC9707F80005}" dt="2025-03-25T19:35:41.647" v="51" actId="47"/>
        <pc:sldMkLst>
          <pc:docMk/>
          <pc:sldMk cId="1404225605" sldId="585"/>
        </pc:sldMkLst>
      </pc:sldChg>
      <pc:sldChg chg="modSp add del mod">
        <pc:chgData name="Badri, Sreenivas" userId="0b43dccd-042e-4be0-871d-afa1d90d6a2e" providerId="ADAL" clId="{35FE6B22-86D1-497A-AE35-AC9707F80005}" dt="2025-03-25T19:48:50.021" v="140" actId="20577"/>
        <pc:sldMkLst>
          <pc:docMk/>
          <pc:sldMk cId="1091436284" sldId="587"/>
        </pc:sldMkLst>
        <pc:spChg chg="mod">
          <ac:chgData name="Badri, Sreenivas" userId="0b43dccd-042e-4be0-871d-afa1d90d6a2e" providerId="ADAL" clId="{35FE6B22-86D1-497A-AE35-AC9707F80005}" dt="2025-03-25T19:48:50.021" v="140" actId="20577"/>
          <ac:spMkLst>
            <pc:docMk/>
            <pc:sldMk cId="1091436284" sldId="587"/>
            <ac:spMk id="2" creationId="{0396CBF9-33D4-457C-7B6B-3B0E0C84CACB}"/>
          </ac:spMkLst>
        </pc:spChg>
      </pc:sldChg>
      <pc:sldChg chg="del">
        <pc:chgData name="Badri, Sreenivas" userId="0b43dccd-042e-4be0-871d-afa1d90d6a2e" providerId="ADAL" clId="{35FE6B22-86D1-497A-AE35-AC9707F80005}" dt="2025-03-25T19:35:41.981" v="53" actId="47"/>
        <pc:sldMkLst>
          <pc:docMk/>
          <pc:sldMk cId="3682451539" sldId="588"/>
        </pc:sldMkLst>
      </pc:sldChg>
      <pc:sldChg chg="del">
        <pc:chgData name="Badri, Sreenivas" userId="0b43dccd-042e-4be0-871d-afa1d90d6a2e" providerId="ADAL" clId="{35FE6B22-86D1-497A-AE35-AC9707F80005}" dt="2025-03-25T19:35:41.801" v="52" actId="47"/>
        <pc:sldMkLst>
          <pc:docMk/>
          <pc:sldMk cId="2518961665" sldId="589"/>
        </pc:sldMkLst>
      </pc:sldChg>
      <pc:sldChg chg="del">
        <pc:chgData name="Badri, Sreenivas" userId="0b43dccd-042e-4be0-871d-afa1d90d6a2e" providerId="ADAL" clId="{35FE6B22-86D1-497A-AE35-AC9707F80005}" dt="2025-03-25T19:35:52.814" v="62" actId="47"/>
        <pc:sldMkLst>
          <pc:docMk/>
          <pc:sldMk cId="1367297713" sldId="590"/>
        </pc:sldMkLst>
      </pc:sldChg>
      <pc:sldChg chg="del">
        <pc:chgData name="Badri, Sreenivas" userId="0b43dccd-042e-4be0-871d-afa1d90d6a2e" providerId="ADAL" clId="{35FE6B22-86D1-497A-AE35-AC9707F80005}" dt="2025-03-25T19:35:42.419" v="54" actId="47"/>
        <pc:sldMkLst>
          <pc:docMk/>
          <pc:sldMk cId="1902031711" sldId="591"/>
        </pc:sldMkLst>
      </pc:sldChg>
      <pc:sldChg chg="del">
        <pc:chgData name="Badri, Sreenivas" userId="0b43dccd-042e-4be0-871d-afa1d90d6a2e" providerId="ADAL" clId="{35FE6B22-86D1-497A-AE35-AC9707F80005}" dt="2025-03-25T19:36:09.554" v="67" actId="47"/>
        <pc:sldMkLst>
          <pc:docMk/>
          <pc:sldMk cId="492532002" sldId="592"/>
        </pc:sldMkLst>
      </pc:sldChg>
      <pc:sldChg chg="del">
        <pc:chgData name="Badri, Sreenivas" userId="0b43dccd-042e-4be0-871d-afa1d90d6a2e" providerId="ADAL" clId="{35FE6B22-86D1-497A-AE35-AC9707F80005}" dt="2025-03-25T19:35:53.939" v="63" actId="47"/>
        <pc:sldMkLst>
          <pc:docMk/>
          <pc:sldMk cId="1977841253" sldId="593"/>
        </pc:sldMkLst>
      </pc:sldChg>
      <pc:sldChg chg="del">
        <pc:chgData name="Badri, Sreenivas" userId="0b43dccd-042e-4be0-871d-afa1d90d6a2e" providerId="ADAL" clId="{35FE6B22-86D1-497A-AE35-AC9707F80005}" dt="2025-03-25T19:35:55.388" v="64" actId="47"/>
        <pc:sldMkLst>
          <pc:docMk/>
          <pc:sldMk cId="2391667937" sldId="594"/>
        </pc:sldMkLst>
      </pc:sldChg>
      <pc:sldChg chg="modSp add del mod">
        <pc:chgData name="Badri, Sreenivas" userId="0b43dccd-042e-4be0-871d-afa1d90d6a2e" providerId="ADAL" clId="{35FE6B22-86D1-497A-AE35-AC9707F80005}" dt="2025-03-25T19:49:32.551" v="151" actId="20577"/>
        <pc:sldMkLst>
          <pc:docMk/>
          <pc:sldMk cId="439433693" sldId="595"/>
        </pc:sldMkLst>
        <pc:spChg chg="mod">
          <ac:chgData name="Badri, Sreenivas" userId="0b43dccd-042e-4be0-871d-afa1d90d6a2e" providerId="ADAL" clId="{35FE6B22-86D1-497A-AE35-AC9707F80005}" dt="2025-03-25T19:36:23.261" v="68" actId="6549"/>
          <ac:spMkLst>
            <pc:docMk/>
            <pc:sldMk cId="439433693" sldId="595"/>
            <ac:spMk id="2" creationId="{86DD9668-0DA9-8A86-0653-52E98E85B042}"/>
          </ac:spMkLst>
        </pc:spChg>
        <pc:spChg chg="mod">
          <ac:chgData name="Badri, Sreenivas" userId="0b43dccd-042e-4be0-871d-afa1d90d6a2e" providerId="ADAL" clId="{35FE6B22-86D1-497A-AE35-AC9707F80005}" dt="2025-03-25T19:49:32.551" v="151" actId="20577"/>
          <ac:spMkLst>
            <pc:docMk/>
            <pc:sldMk cId="439433693" sldId="595"/>
            <ac:spMk id="3" creationId="{ACA50770-A8E9-61D6-F05C-4C844C0523D2}"/>
          </ac:spMkLst>
        </pc:spChg>
        <pc:graphicFrameChg chg="mod modGraphic">
          <ac:chgData name="Badri, Sreenivas" userId="0b43dccd-042e-4be0-871d-afa1d90d6a2e" providerId="ADAL" clId="{35FE6B22-86D1-497A-AE35-AC9707F80005}" dt="2025-03-25T19:49:15.220" v="143" actId="1076"/>
          <ac:graphicFrameMkLst>
            <pc:docMk/>
            <pc:sldMk cId="439433693" sldId="595"/>
            <ac:graphicFrameMk id="11" creationId="{12E42515-8D3E-8939-A1C9-7A3E29C65C42}"/>
          </ac:graphicFrameMkLst>
        </pc:graphicFrameChg>
      </pc:sldChg>
      <pc:sldChg chg="modSp mod">
        <pc:chgData name="Badri, Sreenivas" userId="0b43dccd-042e-4be0-871d-afa1d90d6a2e" providerId="ADAL" clId="{35FE6B22-86D1-497A-AE35-AC9707F80005}" dt="2025-03-25T19:41:10.886" v="77" actId="1076"/>
        <pc:sldMkLst>
          <pc:docMk/>
          <pc:sldMk cId="1989094896" sldId="596"/>
        </pc:sldMkLst>
        <pc:spChg chg="mod">
          <ac:chgData name="Badri, Sreenivas" userId="0b43dccd-042e-4be0-871d-afa1d90d6a2e" providerId="ADAL" clId="{35FE6B22-86D1-497A-AE35-AC9707F80005}" dt="2025-03-25T19:37:02.410" v="70" actId="255"/>
          <ac:spMkLst>
            <pc:docMk/>
            <pc:sldMk cId="1989094896" sldId="596"/>
            <ac:spMk id="2" creationId="{651B6883-F55D-8B37-98CC-30DF4ACA73A1}"/>
          </ac:spMkLst>
        </pc:spChg>
        <pc:spChg chg="mod">
          <ac:chgData name="Badri, Sreenivas" userId="0b43dccd-042e-4be0-871d-afa1d90d6a2e" providerId="ADAL" clId="{35FE6B22-86D1-497A-AE35-AC9707F80005}" dt="2025-03-25T19:41:10.886" v="77" actId="1076"/>
          <ac:spMkLst>
            <pc:docMk/>
            <pc:sldMk cId="1989094896" sldId="596"/>
            <ac:spMk id="3" creationId="{CC3BE332-1F9B-FABB-791F-6CDEA3C77ADC}"/>
          </ac:spMkLst>
        </pc:spChg>
      </pc:sldChg>
      <pc:sldChg chg="del">
        <pc:chgData name="Badri, Sreenivas" userId="0b43dccd-042e-4be0-871d-afa1d90d6a2e" providerId="ADAL" clId="{35FE6B22-86D1-497A-AE35-AC9707F80005}" dt="2025-03-25T19:35:43.526" v="55" actId="47"/>
        <pc:sldMkLst>
          <pc:docMk/>
          <pc:sldMk cId="4272829967" sldId="597"/>
        </pc:sldMkLst>
      </pc:sldChg>
      <pc:sldChg chg="del">
        <pc:chgData name="Badri, Sreenivas" userId="0b43dccd-042e-4be0-871d-afa1d90d6a2e" providerId="ADAL" clId="{35FE6B22-86D1-497A-AE35-AC9707F80005}" dt="2025-03-25T19:35:44.275" v="58" actId="47"/>
        <pc:sldMkLst>
          <pc:docMk/>
          <pc:sldMk cId="2423186416" sldId="599"/>
        </pc:sldMkLst>
      </pc:sldChg>
      <pc:sldChg chg="del">
        <pc:chgData name="Badri, Sreenivas" userId="0b43dccd-042e-4be0-871d-afa1d90d6a2e" providerId="ADAL" clId="{35FE6B22-86D1-497A-AE35-AC9707F80005}" dt="2025-03-25T19:35:44.040" v="57" actId="47"/>
        <pc:sldMkLst>
          <pc:docMk/>
          <pc:sldMk cId="2899265279" sldId="600"/>
        </pc:sldMkLst>
      </pc:sldChg>
      <pc:sldChg chg="del">
        <pc:chgData name="Badri, Sreenivas" userId="0b43dccd-042e-4be0-871d-afa1d90d6a2e" providerId="ADAL" clId="{35FE6B22-86D1-497A-AE35-AC9707F80005}" dt="2025-03-25T19:35:44.436" v="59" actId="47"/>
        <pc:sldMkLst>
          <pc:docMk/>
          <pc:sldMk cId="2737384030" sldId="601"/>
        </pc:sldMkLst>
      </pc:sldChg>
      <pc:sldChg chg="del">
        <pc:chgData name="Badri, Sreenivas" userId="0b43dccd-042e-4be0-871d-afa1d90d6a2e" providerId="ADAL" clId="{35FE6B22-86D1-497A-AE35-AC9707F80005}" dt="2025-03-25T19:35:43.857" v="56" actId="47"/>
        <pc:sldMkLst>
          <pc:docMk/>
          <pc:sldMk cId="2861533269" sldId="602"/>
        </pc:sldMkLst>
      </pc:sldChg>
      <pc:sldMasterChg chg="addSldLayout delSldLayout">
        <pc:chgData name="Badri, Sreenivas" userId="0b43dccd-042e-4be0-871d-afa1d90d6a2e" providerId="ADAL" clId="{35FE6B22-86D1-497A-AE35-AC9707F80005}" dt="2025-03-25T19:36:03.109" v="66" actId="47"/>
        <pc:sldMasterMkLst>
          <pc:docMk/>
          <pc:sldMasterMk cId="2409641601" sldId="2147483663"/>
        </pc:sldMasterMkLst>
        <pc:sldLayoutChg chg="add del">
          <pc:chgData name="Badri, Sreenivas" userId="0b43dccd-042e-4be0-871d-afa1d90d6a2e" providerId="ADAL" clId="{35FE6B22-86D1-497A-AE35-AC9707F80005}" dt="2025-03-25T19:36:03.109" v="66" actId="47"/>
          <pc:sldLayoutMkLst>
            <pc:docMk/>
            <pc:sldMasterMk cId="2409641601" sldId="2147483663"/>
            <pc:sldLayoutMk cId="2117636422" sldId="2147483755"/>
          </pc:sldLayoutMkLst>
        </pc:sldLayoutChg>
      </pc:sldMasterChg>
    </pc:docChg>
  </pc:docChgLst>
  <pc:docChgLst>
    <pc:chgData name="Badri, Sreenivas" userId="0b43dccd-042e-4be0-871d-afa1d90d6a2e" providerId="ADAL" clId="{A99FC480-3797-47BA-A64C-52941AEAFF2A}"/>
    <pc:docChg chg="undo custSel addSld delSld modSld modSection">
      <pc:chgData name="Badri, Sreenivas" userId="0b43dccd-042e-4be0-871d-afa1d90d6a2e" providerId="ADAL" clId="{A99FC480-3797-47BA-A64C-52941AEAFF2A}" dt="2025-03-26T18:29:18.735" v="760" actId="5793"/>
      <pc:docMkLst>
        <pc:docMk/>
      </pc:docMkLst>
      <pc:sldChg chg="modSp mod">
        <pc:chgData name="Badri, Sreenivas" userId="0b43dccd-042e-4be0-871d-afa1d90d6a2e" providerId="ADAL" clId="{A99FC480-3797-47BA-A64C-52941AEAFF2A}" dt="2025-03-26T18:20:09.811" v="39" actId="20577"/>
        <pc:sldMkLst>
          <pc:docMk/>
          <pc:sldMk cId="730603795" sldId="260"/>
        </pc:sldMkLst>
        <pc:spChg chg="mod">
          <ac:chgData name="Badri, Sreenivas" userId="0b43dccd-042e-4be0-871d-afa1d90d6a2e" providerId="ADAL" clId="{A99FC480-3797-47BA-A64C-52941AEAFF2A}" dt="2025-03-26T18:20:09.811" v="39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Badri, Sreenivas" userId="0b43dccd-042e-4be0-871d-afa1d90d6a2e" providerId="ADAL" clId="{A99FC480-3797-47BA-A64C-52941AEAFF2A}" dt="2025-03-26T18:27:12.510" v="674" actId="20577"/>
        <pc:sldMkLst>
          <pc:docMk/>
          <pc:sldMk cId="1091436284" sldId="587"/>
        </pc:sldMkLst>
        <pc:spChg chg="mod">
          <ac:chgData name="Badri, Sreenivas" userId="0b43dccd-042e-4be0-871d-afa1d90d6a2e" providerId="ADAL" clId="{A99FC480-3797-47BA-A64C-52941AEAFF2A}" dt="2025-03-26T18:27:12.510" v="674" actId="20577"/>
          <ac:spMkLst>
            <pc:docMk/>
            <pc:sldMk cId="1091436284" sldId="587"/>
            <ac:spMk id="2" creationId="{0396CBF9-33D4-457C-7B6B-3B0E0C84CACB}"/>
          </ac:spMkLst>
        </pc:spChg>
      </pc:sldChg>
      <pc:sldChg chg="delSp modSp add del mod">
        <pc:chgData name="Badri, Sreenivas" userId="0b43dccd-042e-4be0-871d-afa1d90d6a2e" providerId="ADAL" clId="{A99FC480-3797-47BA-A64C-52941AEAFF2A}" dt="2025-03-26T18:29:18.735" v="760" actId="5793"/>
        <pc:sldMkLst>
          <pc:docMk/>
          <pc:sldMk cId="439433693" sldId="595"/>
        </pc:sldMkLst>
        <pc:spChg chg="mod">
          <ac:chgData name="Badri, Sreenivas" userId="0b43dccd-042e-4be0-871d-afa1d90d6a2e" providerId="ADAL" clId="{A99FC480-3797-47BA-A64C-52941AEAFF2A}" dt="2025-03-26T18:20:18.252" v="66" actId="20577"/>
          <ac:spMkLst>
            <pc:docMk/>
            <pc:sldMk cId="439433693" sldId="595"/>
            <ac:spMk id="2" creationId="{86DD9668-0DA9-8A86-0653-52E98E85B042}"/>
          </ac:spMkLst>
        </pc:spChg>
        <pc:spChg chg="mod">
          <ac:chgData name="Badri, Sreenivas" userId="0b43dccd-042e-4be0-871d-afa1d90d6a2e" providerId="ADAL" clId="{A99FC480-3797-47BA-A64C-52941AEAFF2A}" dt="2025-03-26T18:29:18.735" v="760" actId="5793"/>
          <ac:spMkLst>
            <pc:docMk/>
            <pc:sldMk cId="439433693" sldId="595"/>
            <ac:spMk id="3" creationId="{ACA50770-A8E9-61D6-F05C-4C844C0523D2}"/>
          </ac:spMkLst>
        </pc:spChg>
        <pc:spChg chg="del">
          <ac:chgData name="Badri, Sreenivas" userId="0b43dccd-042e-4be0-871d-afa1d90d6a2e" providerId="ADAL" clId="{A99FC480-3797-47BA-A64C-52941AEAFF2A}" dt="2025-03-26T18:24:50.213" v="642" actId="478"/>
          <ac:spMkLst>
            <pc:docMk/>
            <pc:sldMk cId="439433693" sldId="595"/>
            <ac:spMk id="14" creationId="{8C74566E-7E4E-C31C-37C3-EB4D6BA5B4FC}"/>
          </ac:spMkLst>
        </pc:spChg>
        <pc:graphicFrameChg chg="del">
          <ac:chgData name="Badri, Sreenivas" userId="0b43dccd-042e-4be0-871d-afa1d90d6a2e" providerId="ADAL" clId="{A99FC480-3797-47BA-A64C-52941AEAFF2A}" dt="2025-03-26T18:20:26.209" v="68" actId="478"/>
          <ac:graphicFrameMkLst>
            <pc:docMk/>
            <pc:sldMk cId="439433693" sldId="595"/>
            <ac:graphicFrameMk id="11" creationId="{12E42515-8D3E-8939-A1C9-7A3E29C65C42}"/>
          </ac:graphicFrameMkLst>
        </pc:graphicFrameChg>
      </pc:sldChg>
      <pc:sldChg chg="del">
        <pc:chgData name="Badri, Sreenivas" userId="0b43dccd-042e-4be0-871d-afa1d90d6a2e" providerId="ADAL" clId="{A99FC480-3797-47BA-A64C-52941AEAFF2A}" dt="2025-03-26T18:26:55.547" v="657" actId="47"/>
        <pc:sldMkLst>
          <pc:docMk/>
          <pc:sldMk cId="1989094896" sldId="596"/>
        </pc:sldMkLst>
      </pc:sldChg>
    </pc:docChg>
  </pc:docChgLst>
  <pc:docChgLst>
    <pc:chgData name="Badri, Sreenivas" userId="0b43dccd-042e-4be0-871d-afa1d90d6a2e" providerId="ADAL" clId="{DF24F530-C3D0-41F9-ACD4-4686571532EF}"/>
    <pc:docChg chg="undo custSel addSld modSld sldOrd modSection">
      <pc:chgData name="Badri, Sreenivas" userId="0b43dccd-042e-4be0-871d-afa1d90d6a2e" providerId="ADAL" clId="{DF24F530-C3D0-41F9-ACD4-4686571532EF}" dt="2025-03-25T12:35:18.455" v="1349" actId="20577"/>
      <pc:docMkLst>
        <pc:docMk/>
      </pc:docMkLst>
      <pc:sldChg chg="ord">
        <pc:chgData name="Badri, Sreenivas" userId="0b43dccd-042e-4be0-871d-afa1d90d6a2e" providerId="ADAL" clId="{DF24F530-C3D0-41F9-ACD4-4686571532EF}" dt="2025-03-25T12:34:36.281" v="1324"/>
        <pc:sldMkLst>
          <pc:docMk/>
          <pc:sldMk cId="1367297713" sldId="590"/>
        </pc:sldMkLst>
      </pc:sldChg>
      <pc:sldChg chg="modSp mod ord">
        <pc:chgData name="Badri, Sreenivas" userId="0b43dccd-042e-4be0-871d-afa1d90d6a2e" providerId="ADAL" clId="{DF24F530-C3D0-41F9-ACD4-4686571532EF}" dt="2025-03-25T12:34:45.212" v="1325" actId="1076"/>
        <pc:sldMkLst>
          <pc:docMk/>
          <pc:sldMk cId="492532002" sldId="592"/>
        </pc:sldMkLst>
        <pc:spChg chg="mod">
          <ac:chgData name="Badri, Sreenivas" userId="0b43dccd-042e-4be0-871d-afa1d90d6a2e" providerId="ADAL" clId="{DF24F530-C3D0-41F9-ACD4-4686571532EF}" dt="2025-03-25T12:34:45.212" v="1325" actId="1076"/>
          <ac:spMkLst>
            <pc:docMk/>
            <pc:sldMk cId="492532002" sldId="592"/>
            <ac:spMk id="7" creationId="{3FACA282-FE6E-D404-536F-36FAD8C569D0}"/>
          </ac:spMkLst>
        </pc:spChg>
      </pc:sldChg>
      <pc:sldChg chg="ord">
        <pc:chgData name="Badri, Sreenivas" userId="0b43dccd-042e-4be0-871d-afa1d90d6a2e" providerId="ADAL" clId="{DF24F530-C3D0-41F9-ACD4-4686571532EF}" dt="2025-03-25T12:34:36.281" v="1324"/>
        <pc:sldMkLst>
          <pc:docMk/>
          <pc:sldMk cId="1977841253" sldId="593"/>
        </pc:sldMkLst>
      </pc:sldChg>
      <pc:sldChg chg="modSp mod ord">
        <pc:chgData name="Badri, Sreenivas" userId="0b43dccd-042e-4be0-871d-afa1d90d6a2e" providerId="ADAL" clId="{DF24F530-C3D0-41F9-ACD4-4686571532EF}" dt="2025-03-25T12:27:00.471" v="1170"/>
        <pc:sldMkLst>
          <pc:docMk/>
          <pc:sldMk cId="2391667937" sldId="594"/>
        </pc:sldMkLst>
        <pc:spChg chg="mod">
          <ac:chgData name="Badri, Sreenivas" userId="0b43dccd-042e-4be0-871d-afa1d90d6a2e" providerId="ADAL" clId="{DF24F530-C3D0-41F9-ACD4-4686571532EF}" dt="2025-03-25T12:26:51.189" v="1168" actId="20577"/>
          <ac:spMkLst>
            <pc:docMk/>
            <pc:sldMk cId="2391667937" sldId="594"/>
            <ac:spMk id="7" creationId="{7166E16D-C752-BEEC-EF01-863CB3508C12}"/>
          </ac:spMkLst>
        </pc:spChg>
      </pc:sldChg>
      <pc:sldChg chg="delSp modSp mod">
        <pc:chgData name="Badri, Sreenivas" userId="0b43dccd-042e-4be0-871d-afa1d90d6a2e" providerId="ADAL" clId="{DF24F530-C3D0-41F9-ACD4-4686571532EF}" dt="2025-03-25T12:25:04.101" v="1067" actId="20577"/>
        <pc:sldMkLst>
          <pc:docMk/>
          <pc:sldMk cId="4272829967" sldId="597"/>
        </pc:sldMkLst>
        <pc:spChg chg="mod">
          <ac:chgData name="Badri, Sreenivas" userId="0b43dccd-042e-4be0-871d-afa1d90d6a2e" providerId="ADAL" clId="{DF24F530-C3D0-41F9-ACD4-4686571532EF}" dt="2025-03-25T12:17:37.540" v="740" actId="20577"/>
          <ac:spMkLst>
            <pc:docMk/>
            <pc:sldMk cId="4272829967" sldId="597"/>
            <ac:spMk id="2" creationId="{DEEAB704-E1FC-5CCA-84C5-D6FA3AAA5DD5}"/>
          </ac:spMkLst>
        </pc:spChg>
        <pc:spChg chg="mod">
          <ac:chgData name="Badri, Sreenivas" userId="0b43dccd-042e-4be0-871d-afa1d90d6a2e" providerId="ADAL" clId="{DF24F530-C3D0-41F9-ACD4-4686571532EF}" dt="2025-03-25T12:25:04.101" v="1067" actId="20577"/>
          <ac:spMkLst>
            <pc:docMk/>
            <pc:sldMk cId="4272829967" sldId="597"/>
            <ac:spMk id="3" creationId="{B10EFFBC-10B6-45F9-AB09-C472D3FDD6CF}"/>
          </ac:spMkLst>
        </pc:spChg>
        <pc:picChg chg="del mod">
          <ac:chgData name="Badri, Sreenivas" userId="0b43dccd-042e-4be0-871d-afa1d90d6a2e" providerId="ADAL" clId="{DF24F530-C3D0-41F9-ACD4-4686571532EF}" dt="2025-03-25T12:17:01.969" v="688" actId="478"/>
          <ac:picMkLst>
            <pc:docMk/>
            <pc:sldMk cId="4272829967" sldId="597"/>
            <ac:picMk id="6" creationId="{B2133120-2CF8-4C5A-D097-E34C03008A3C}"/>
          </ac:picMkLst>
        </pc:picChg>
      </pc:sldChg>
      <pc:sldChg chg="modSp mod">
        <pc:chgData name="Badri, Sreenivas" userId="0b43dccd-042e-4be0-871d-afa1d90d6a2e" providerId="ADAL" clId="{DF24F530-C3D0-41F9-ACD4-4686571532EF}" dt="2025-03-25T12:13:33.061" v="581"/>
        <pc:sldMkLst>
          <pc:docMk/>
          <pc:sldMk cId="2423186416" sldId="599"/>
        </pc:sldMkLst>
        <pc:spChg chg="mod">
          <ac:chgData name="Badri, Sreenivas" userId="0b43dccd-042e-4be0-871d-afa1d90d6a2e" providerId="ADAL" clId="{DF24F530-C3D0-41F9-ACD4-4686571532EF}" dt="2025-03-25T12:13:33.061" v="581"/>
          <ac:spMkLst>
            <pc:docMk/>
            <pc:sldMk cId="2423186416" sldId="599"/>
            <ac:spMk id="2" creationId="{DEEAB704-E1FC-5CCA-84C5-D6FA3AAA5DD5}"/>
          </ac:spMkLst>
        </pc:spChg>
        <pc:spChg chg="mod">
          <ac:chgData name="Badri, Sreenivas" userId="0b43dccd-042e-4be0-871d-afa1d90d6a2e" providerId="ADAL" clId="{DF24F530-C3D0-41F9-ACD4-4686571532EF}" dt="2025-03-25T12:10:31.268" v="449" actId="6549"/>
          <ac:spMkLst>
            <pc:docMk/>
            <pc:sldMk cId="2423186416" sldId="599"/>
            <ac:spMk id="3" creationId="{B10EFFBC-10B6-45F9-AB09-C472D3FDD6CF}"/>
          </ac:spMkLst>
        </pc:spChg>
      </pc:sldChg>
      <pc:sldChg chg="modSp mod">
        <pc:chgData name="Badri, Sreenivas" userId="0b43dccd-042e-4be0-871d-afa1d90d6a2e" providerId="ADAL" clId="{DF24F530-C3D0-41F9-ACD4-4686571532EF}" dt="2025-03-25T12:13:40.134" v="582"/>
        <pc:sldMkLst>
          <pc:docMk/>
          <pc:sldMk cId="2899265279" sldId="600"/>
        </pc:sldMkLst>
        <pc:spChg chg="mod">
          <ac:chgData name="Badri, Sreenivas" userId="0b43dccd-042e-4be0-871d-afa1d90d6a2e" providerId="ADAL" clId="{DF24F530-C3D0-41F9-ACD4-4686571532EF}" dt="2025-03-25T12:13:40.134" v="582"/>
          <ac:spMkLst>
            <pc:docMk/>
            <pc:sldMk cId="2899265279" sldId="600"/>
            <ac:spMk id="2" creationId="{DEEAB704-E1FC-5CCA-84C5-D6FA3AAA5DD5}"/>
          </ac:spMkLst>
        </pc:spChg>
        <pc:spChg chg="mod">
          <ac:chgData name="Badri, Sreenivas" userId="0b43dccd-042e-4be0-871d-afa1d90d6a2e" providerId="ADAL" clId="{DF24F530-C3D0-41F9-ACD4-4686571532EF}" dt="2025-03-25T12:11:42.287" v="520" actId="13926"/>
          <ac:spMkLst>
            <pc:docMk/>
            <pc:sldMk cId="2899265279" sldId="600"/>
            <ac:spMk id="3" creationId="{B10EFFBC-10B6-45F9-AB09-C472D3FDD6CF}"/>
          </ac:spMkLst>
        </pc:spChg>
      </pc:sldChg>
      <pc:sldChg chg="modSp mod">
        <pc:chgData name="Badri, Sreenivas" userId="0b43dccd-042e-4be0-871d-afa1d90d6a2e" providerId="ADAL" clId="{DF24F530-C3D0-41F9-ACD4-4686571532EF}" dt="2025-03-25T12:35:18.455" v="1349" actId="20577"/>
        <pc:sldMkLst>
          <pc:docMk/>
          <pc:sldMk cId="2737384030" sldId="601"/>
        </pc:sldMkLst>
        <pc:spChg chg="mod">
          <ac:chgData name="Badri, Sreenivas" userId="0b43dccd-042e-4be0-871d-afa1d90d6a2e" providerId="ADAL" clId="{DF24F530-C3D0-41F9-ACD4-4686571532EF}" dt="2025-03-25T12:15:20.353" v="630" actId="20577"/>
          <ac:spMkLst>
            <pc:docMk/>
            <pc:sldMk cId="2737384030" sldId="601"/>
            <ac:spMk id="2" creationId="{DEEAB704-E1FC-5CCA-84C5-D6FA3AAA5DD5}"/>
          </ac:spMkLst>
        </pc:spChg>
        <pc:spChg chg="mod">
          <ac:chgData name="Badri, Sreenivas" userId="0b43dccd-042e-4be0-871d-afa1d90d6a2e" providerId="ADAL" clId="{DF24F530-C3D0-41F9-ACD4-4686571532EF}" dt="2025-03-25T12:35:18.455" v="1349" actId="20577"/>
          <ac:spMkLst>
            <pc:docMk/>
            <pc:sldMk cId="2737384030" sldId="601"/>
            <ac:spMk id="3" creationId="{B10EFFBC-10B6-45F9-AB09-C472D3FDD6CF}"/>
          </ac:spMkLst>
        </pc:spChg>
      </pc:sldChg>
      <pc:sldChg chg="add">
        <pc:chgData name="Badri, Sreenivas" userId="0b43dccd-042e-4be0-871d-afa1d90d6a2e" providerId="ADAL" clId="{DF24F530-C3D0-41F9-ACD4-4686571532EF}" dt="2025-03-25T12:16:36.085" v="686"/>
        <pc:sldMkLst>
          <pc:docMk/>
          <pc:sldMk cId="2861533269" sldId="60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Third level</a:t>
            </a:r>
          </a:p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>
              <a:solidFill>
                <a:schemeClr val="tx1"/>
              </a:solidFill>
            </a:endParaRPr>
          </a:p>
          <a:p>
            <a:pPr algn="l"/>
            <a:r>
              <a:rPr lang="en-US" sz="1000" b="0" baseline="0">
                <a:solidFill>
                  <a:schemeClr val="tx1"/>
                </a:solidFill>
              </a:rPr>
              <a:t>Public</a:t>
            </a:r>
            <a:endParaRPr lang="en-US" sz="10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reenivas.Badri@ercot.com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18751" y="1910252"/>
            <a:ext cx="5410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RTC+B Market Trials – Sandbox Testing status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Sruthi Hariharan</a:t>
            </a:r>
          </a:p>
          <a:p>
            <a:r>
              <a:rPr lang="en-US" dirty="0">
                <a:solidFill>
                  <a:schemeClr val="tx2"/>
                </a:solidFill>
              </a:rPr>
              <a:t>March 26, 2025</a:t>
            </a:r>
          </a:p>
          <a:p>
            <a:endParaRPr lang="en-US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D9668-0DA9-8A86-0653-52E98E85B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Sandbox Testing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50770-A8E9-61D6-F05C-4C844C052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788589"/>
            <a:ext cx="8534400" cy="5280822"/>
          </a:xfrm>
        </p:spPr>
        <p:txBody>
          <a:bodyPr/>
          <a:lstStyle/>
          <a:p>
            <a:r>
              <a:rPr lang="en-US" dirty="0"/>
              <a:t>In progress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Sandbox Testing period – 03/07/2025 – 04/30/2025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ERCOT Market Trial System is receiving market submissions (COP/TPO/Output Schedules/AOO/Single Model ESR etc.)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Expecting more participation as QSEs/Vendors complete their software development and ready to test their code against ERCOT Market Trial System.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Few defects got identified, all the defects got addressed with a software release that went into Market Trial system last week.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E381E6-DA7F-B274-D882-867BE6F2A1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33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6CBF9-33D4-457C-7B6B-3B0E0C84C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Trials - Sandbox Testing Status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7362F-2C1C-51B9-C5CB-21FFBB63D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2383"/>
            <a:ext cx="8534400" cy="4853233"/>
          </a:xfrm>
        </p:spPr>
        <p:txBody>
          <a:bodyPr/>
          <a:lstStyle/>
          <a:p>
            <a:r>
              <a:rPr lang="en-US" sz="2000" dirty="0"/>
              <a:t>Questions? </a:t>
            </a:r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000" dirty="0"/>
              <a:t>Provide feedback to ERCOT on any concerns/questions at </a:t>
            </a:r>
            <a:r>
              <a:rPr lang="en-US" sz="2000" u="sng" dirty="0">
                <a:solidFill>
                  <a:srgbClr val="00AEC7"/>
                </a:solidFill>
              </a:rPr>
              <a:t>rtcb</a:t>
            </a:r>
            <a:r>
              <a:rPr lang="en-US" sz="2000" u="sng" dirty="0">
                <a:solidFill>
                  <a:srgbClr val="00AEC7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@ercot.com</a:t>
            </a:r>
            <a:r>
              <a:rPr lang="en-US" sz="2000" u="sng" dirty="0">
                <a:solidFill>
                  <a:srgbClr val="00AEC7"/>
                </a:solidFill>
              </a:rPr>
              <a:t> </a:t>
            </a:r>
          </a:p>
          <a:p>
            <a:endParaRPr lang="en-US" sz="2400" dirty="0">
              <a:solidFill>
                <a:srgbClr val="00AEC7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514D95-AAB8-C83F-D9A9-903A9D7F2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43628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5f527160-b6a2-448e-b210-55bbe2178a90"/>
    <ds:schemaRef ds:uri="8d5ee879-813f-4fb9-b7c2-a59846c21aeb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B39F2F4-47B2-4966-9217-61E5C243B270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2697</TotalTime>
  <Words>123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Cover Slide</vt:lpstr>
      <vt:lpstr>Horizontal Theme</vt:lpstr>
      <vt:lpstr>PowerPoint Presentation</vt:lpstr>
      <vt:lpstr>Sandbox Testing Status</vt:lpstr>
      <vt:lpstr>Market Trials - Sandbox Testing Status 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14</cp:revision>
  <cp:lastPrinted>2017-10-10T21:31:05Z</cp:lastPrinted>
  <dcterms:created xsi:type="dcterms:W3CDTF">2016-01-21T15:20:31Z</dcterms:created>
  <dcterms:modified xsi:type="dcterms:W3CDTF">2025-03-26T18:29:23Z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ActionId">
    <vt:lpwstr>c62e7908-7660-43a6-b1c8-5c5c95dc1f11</vt:lpwstr>
  </property>
  <property fmtid="{D5CDD505-2E9C-101B-9397-08002B2CF9AE}" pid="4" name="MSIP_Label_7084cbda-52b8-46fb-a7b7-cb5bd465ed85_SetDate">
    <vt:lpwstr>2023-05-09T20:19:39Z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ContentBits">
    <vt:lpwstr>0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Method">
    <vt:lpwstr>Standard</vt:lpwstr>
  </property>
  <property fmtid="{D5CDD505-2E9C-101B-9397-08002B2CF9AE}" pid="9" name="ContentTypeId">
    <vt:lpwstr>0x0101009AF51A5998F0944EA03AB587B5B58FD3</vt:lpwstr>
  </property>
  <property fmtid="{D5CDD505-2E9C-101B-9397-08002B2CF9AE}" pid="10" name="MediaServiceImageTags">
    <vt:lpwstr/>
  </property>
</Properties>
</file>