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7"/>
  </p:notesMasterIdLst>
  <p:sldIdLst>
    <p:sldId id="256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87310" autoAdjust="0"/>
  </p:normalViewPr>
  <p:slideViewPr>
    <p:cSldViewPr snapToGrid="0">
      <p:cViewPr varScale="1">
        <p:scale>
          <a:sx n="83" d="100"/>
          <a:sy n="83" d="100"/>
        </p:scale>
        <p:origin x="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03/17/2025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APRIL 2, 2025</a:t>
            </a:r>
          </a:p>
          <a:p>
            <a:endParaRPr lang="en-US" dirty="0"/>
          </a:p>
          <a:p>
            <a:r>
              <a:rPr lang="en-US" dirty="0"/>
              <a:t>Chenyan Guo,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CRR Long Term Auction Solution Time, Transaction Limits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staff shows chart of historical and current metrics that included total transactions, peak weekday transactions and PWD runtime hours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Peak weekday case took 179 hours to solve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staff gave update on NPRR 1261, </a:t>
            </a:r>
            <a:r>
              <a:rPr lang="en-US" sz="2200" i="1" dirty="0"/>
              <a:t>operational flexibility for CRR Auction Transaction limits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PUCT received NRPP 1261 for approval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2025.2nd6.AnnualAuction.Seq1 will be the first LTAS to use the transaction limit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Seq5 limits have been reduced due to the most recent Seq5 solution time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staff gave updates to the ongoing NPRRs regarding Removal of multi-month Bidding Functionality and Option Pricing report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ERCOT is completing formal Impact Analysis (IAs) for these draft NPRRs, more information will be available at next CMWG meeting</a:t>
            </a:r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27596</TotalTime>
  <Words>146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Courier New</vt:lpstr>
      <vt:lpstr>Retrospect</vt:lpstr>
      <vt:lpstr>Congestion Management Working Group - 03/17/2025 Meeting Update</vt:lpstr>
      <vt:lpstr>CRR Long Term Auction Solution Time, Transaction Limits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66</cp:revision>
  <dcterms:created xsi:type="dcterms:W3CDTF">2019-09-10T19:44:15Z</dcterms:created>
  <dcterms:modified xsi:type="dcterms:W3CDTF">2025-04-01T16:21:08Z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