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645" r:id="rId8"/>
    <p:sldId id="650" r:id="rId9"/>
    <p:sldId id="651" r:id="rId10"/>
    <p:sldId id="653" r:id="rId11"/>
    <p:sldId id="65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11" d="100"/>
          <a:sy n="111" d="100"/>
        </p:scale>
        <p:origin x="219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19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BDA585-CE5D-39D4-2C6C-487904A107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11FD84C-1AED-5D89-5362-7751A23B3C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0E4DD4-8EB8-223A-8DB2-078AAFF78B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5EEB53-7370-E902-884B-E59AC57C75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89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010099-53E1-6701-5886-5AF8482E0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08069A-E6E2-99C4-0091-76B5DA347C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01096BA-5810-9FA3-3F1A-16F53C1CCB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D0A09-2674-1751-FE89-9012765407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51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AEBA12-405A-EC76-F866-48412E9E4D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7EA9E8-6C7D-D461-6B44-CC5E1A5679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83FDE9A-C8FA-7EFC-8B3F-936B35AF7A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A456F6-48CA-EFC1-F109-867C2B582B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76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9A165A-D2CE-5610-0B19-6A5EC3FB50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28E76C5-DEAB-1A0E-355B-1DD6B12A4B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723D178-F11E-6E53-2275-D8E847060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A85D4D-70C2-0E18-26A6-88F2A55288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1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1272025-DSWG-Meeting-_-Webe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RCOTLRandSODG@ercot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9000" y="2362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Demand Side Working Group (DSWG)</a:t>
            </a:r>
          </a:p>
          <a:p>
            <a:endParaRPr lang="en-US" sz="2200" b="1" dirty="0"/>
          </a:p>
          <a:p>
            <a:r>
              <a:rPr lang="en-US" sz="2200" b="1" dirty="0"/>
              <a:t>Changes for Load Resources in the Upcoming RIOO Release</a:t>
            </a:r>
          </a:p>
          <a:p>
            <a:endParaRPr lang="en-US" sz="2000" dirty="0"/>
          </a:p>
          <a:p>
            <a:r>
              <a:rPr lang="en-US" sz="2000" dirty="0"/>
              <a:t>April 17, 2025</a:t>
            </a:r>
          </a:p>
          <a:p>
            <a:r>
              <a:rPr lang="en-US" sz="2000" dirty="0"/>
              <a:t>Donald House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533400"/>
          </a:xfrm>
        </p:spPr>
        <p:txBody>
          <a:bodyPr/>
          <a:lstStyle/>
          <a:p>
            <a:r>
              <a:rPr lang="en-US" altLang="en-US" sz="2400" dirty="0"/>
              <a:t>Changes for Load Resources in the upcoming RIOO release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409316A4-1087-4F83-9012-628B01A0C0B5}"/>
              </a:ext>
            </a:extLst>
          </p:cNvPr>
          <p:cNvSpPr txBox="1"/>
          <p:nvPr/>
        </p:nvSpPr>
        <p:spPr>
          <a:xfrm>
            <a:off x="304800" y="1295400"/>
            <a:ext cx="8077200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There are 2 changes impacting Load Resources (LRs) in the next RIOO update release on April 24, 2025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1600" dirty="0"/>
              <a:t>A new requirement to select the type of Load associated with each LR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1600" dirty="0"/>
              <a:t>Ability to view and update the Critical Load Attestation for each LR in RIOO – Resource Services (RIOO – RS)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42866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62059D-BAEA-A4A3-B5BC-9188AC266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87C6B-D269-A85B-F17F-D3DDE9207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533400"/>
          </a:xfrm>
        </p:spPr>
        <p:txBody>
          <a:bodyPr/>
          <a:lstStyle/>
          <a:p>
            <a:r>
              <a:rPr lang="en-US" altLang="en-US" sz="2400" dirty="0"/>
              <a:t>Type of Load associated with LRs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A65D92-3AB4-0600-65AC-3D284B3D5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946652F2-528B-4BAF-0C29-83E60D636EC0}"/>
              </a:ext>
            </a:extLst>
          </p:cNvPr>
          <p:cNvSpPr txBox="1"/>
          <p:nvPr/>
        </p:nvSpPr>
        <p:spPr>
          <a:xfrm>
            <a:off x="381000" y="1066800"/>
            <a:ext cx="80772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To improve ERCOT’s visibility into the type of Load associated with each LR, ERCOT will start requiring this information during the initial registration process in RIOO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The Resource Entity (RE) must select the type of Load from a dropdown list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dirty="0"/>
              <a:t>There will be a freeform data entry to provide additional details for some of the selections, but the list should cover most potential Load types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This was discussed with DSWG on 1/27/2025, and a draft list was posted for review and comments on the </a:t>
            </a:r>
            <a:r>
              <a:rPr lang="en-US" altLang="en-US" sz="1600" dirty="0">
                <a:hlinkClick r:id="rId3"/>
              </a:rPr>
              <a:t>1/27/2025 DSWG meeting webpage</a:t>
            </a:r>
            <a:r>
              <a:rPr lang="en-US" altLang="en-US" sz="1600" dirty="0"/>
              <a:t> 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dirty="0"/>
              <a:t>The finalized list has also been posted to that same meeting page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dirty="0"/>
              <a:t>Future changes to the list can quickly be added to RIOO, as needed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This field will be available for REs in RIOO – RS to view and update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dirty="0"/>
              <a:t>ERCOT will work with REs to submit RIOO Change Requests (RSCRs) to add the type of Load for all existing LRs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2462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BD7DC0-20DD-405E-2B2E-8FE857DF44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34E5F-86B8-2A73-B5CB-371D7B153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533400"/>
          </a:xfrm>
        </p:spPr>
        <p:txBody>
          <a:bodyPr/>
          <a:lstStyle/>
          <a:p>
            <a:r>
              <a:rPr lang="en-US" altLang="en-US" sz="2400" dirty="0"/>
              <a:t>Critical Load Attestations added to RIOO – RS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BF3EC-699A-F777-CF7F-4DB916382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64C331CC-CF3D-6754-F431-A24D7B183A26}"/>
              </a:ext>
            </a:extLst>
          </p:cNvPr>
          <p:cNvSpPr txBox="1"/>
          <p:nvPr/>
        </p:nvSpPr>
        <p:spPr>
          <a:xfrm>
            <a:off x="381000" y="892298"/>
            <a:ext cx="8077200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REs are required to complete the Critical Load Attestation for each new LR registered in RIOO – IS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20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2000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000" dirty="0"/>
              <a:t> </a:t>
            </a:r>
            <a:endParaRPr lang="en-US" altLang="en-US" sz="10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8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8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8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Now, the RE will be able to view the current selection for each of their LRs in RIOO – RS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The RE will also be able to change their selection, if needed, by submitting an RSCR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i="1" dirty="0"/>
              <a:t>Note that condition 4 means that the Load is Critical; an LR can’t be registered at a Critical Load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/>
          </a:p>
        </p:txBody>
      </p:sp>
      <p:pic>
        <p:nvPicPr>
          <p:cNvPr id="3" name="Content Placeholder 5">
            <a:extLst>
              <a:ext uri="{FF2B5EF4-FFF2-40B4-BE49-F238E27FC236}">
                <a16:creationId xmlns:a16="http://schemas.microsoft.com/office/drawing/2014/main" id="{61EE09A1-FC1B-9C0F-5F89-A3B06E8207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752600"/>
            <a:ext cx="5562600" cy="19504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6542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28A1B-42EE-0A7A-14C6-6A0D466DA7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D548-C72F-4B50-44E6-4A960309D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533400"/>
          </a:xfrm>
        </p:spPr>
        <p:txBody>
          <a:bodyPr/>
          <a:lstStyle/>
          <a:p>
            <a:r>
              <a:rPr lang="en-US" altLang="en-US" sz="2400" dirty="0"/>
              <a:t>Critical Load Attestations added to RIOO – RS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C1B5C-8724-7795-1521-AAB0AE9BB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3A4A209B-2EED-0DE7-69DF-77DB5788A79C}"/>
              </a:ext>
            </a:extLst>
          </p:cNvPr>
          <p:cNvSpPr txBox="1"/>
          <p:nvPr/>
        </p:nvSpPr>
        <p:spPr>
          <a:xfrm>
            <a:off x="381000" y="1066800"/>
            <a:ext cx="80772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ERCOT will pre-populate the field with the attestation condition currently on file for each LR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ERCOT will ask REs to verify the data and to provide any missing selections or update the condition, as needed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20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20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67061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8A6845-094D-7D23-8174-044B0A3FE8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22F1D-82BE-7B76-DED2-095BE2F33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533400"/>
          </a:xfrm>
        </p:spPr>
        <p:txBody>
          <a:bodyPr/>
          <a:lstStyle/>
          <a:p>
            <a:r>
              <a:rPr lang="en-US" altLang="en-US" sz="2400" dirty="0"/>
              <a:t>Comments or questions?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82815-AB1B-3C4E-28A8-C3D5E4DE9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842B6CF0-F31F-6A80-6889-98DB1A52B28E}"/>
              </a:ext>
            </a:extLst>
          </p:cNvPr>
          <p:cNvSpPr txBox="1"/>
          <p:nvPr/>
        </p:nvSpPr>
        <p:spPr>
          <a:xfrm>
            <a:off x="381000" y="1066800"/>
            <a:ext cx="80772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Comments or questions about LR registration data can be sent to the Demand Integration team at </a:t>
            </a:r>
            <a:r>
              <a:rPr lang="en-US" altLang="en-US" sz="2000" dirty="0">
                <a:hlinkClick r:id="rId3"/>
              </a:rPr>
              <a:t>ERCOTLRandSODG@ercot.com</a:t>
            </a:r>
            <a:r>
              <a:rPr lang="en-US" altLang="en-US" sz="2000" dirty="0"/>
              <a:t> 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20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20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2248266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283721</TotalTime>
  <Words>420</Words>
  <Application>Microsoft Office PowerPoint</Application>
  <PresentationFormat>On-screen Show (4:3)</PresentationFormat>
  <Paragraphs>49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Changes for Load Resources in the upcoming RIOO release </vt:lpstr>
      <vt:lpstr>Type of Load associated with LRs </vt:lpstr>
      <vt:lpstr>Critical Load Attestations added to RIOO – RS  </vt:lpstr>
      <vt:lpstr>Critical Load Attestations added to RIOO – RS  </vt:lpstr>
      <vt:lpstr>Comments or questions? 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dhouse</dc:creator>
  <cp:lastModifiedBy>House, Donald</cp:lastModifiedBy>
  <cp:revision>2925</cp:revision>
  <cp:lastPrinted>2020-02-05T17:47:59Z</cp:lastPrinted>
  <dcterms:created xsi:type="dcterms:W3CDTF">2016-01-21T15:20:31Z</dcterms:created>
  <dcterms:modified xsi:type="dcterms:W3CDTF">2025-04-08T18:46:11Z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2024-01-16T17:28:29Z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06cf58e6-c254-411b-ac27-61ee519039e4</vt:lpwstr>
  </property>
  <property fmtid="{D5CDD505-2E9C-101B-9397-08002B2CF9AE}" pid="9" name="MSIP_Label_7084cbda-52b8-46fb-a7b7-cb5bd465ed85_ContentBits">
    <vt:lpwstr>0</vt:lpwstr>
  </property>
</Properties>
</file>