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5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260" r:id="rId4"/>
    <p:sldId id="267" r:id="rId5"/>
    <p:sldId id="299" r:id="rId6"/>
    <p:sldId id="29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>
        <p:scale>
          <a:sx n="125" d="100"/>
          <a:sy n="125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ercot.com/mktrules/issues/NPRR126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CRR Updates</a:t>
            </a:r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April 14,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6581-A32F-61A4-357E-C3240C46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8F42-DB93-1542-D0D5-834B40C1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LTAS transactions and solution times</a:t>
            </a:r>
          </a:p>
          <a:p>
            <a:r>
              <a:rPr lang="en-US" sz="2400" dirty="0"/>
              <a:t>Update to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CRR auction limits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327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96A6-2116-5CB2-B2CF-F1B4B3CA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LTAS transactions and solution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6FF-9160-CC5B-6878-6BCA9C62E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F606E5-697D-F40A-42D7-C6617FB33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859773" cy="519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53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24A8-7A71-4F35-D72B-075962CB4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CRR auction limits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473D-44FE-68B1-C418-44851285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18968"/>
            <a:ext cx="8534400" cy="49294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NPRR1261 Operational Flexibility for CRR auction limits was approved by the PUCT on March 13.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https://www.ercot.com/mktrules/issues/NPRR1261</a:t>
            </a:r>
            <a:endParaRPr lang="en-US" sz="14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The 2025.2nd6.AnnualAuction.Seq1 will be the first LTAS to use the transaction limit table below.</a:t>
            </a:r>
          </a:p>
          <a:p>
            <a:pPr lvl="1">
              <a:spcBef>
                <a:spcPts val="0"/>
              </a:spcBef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Seq6 limits have been reduced by 10K/10K/200 due to the most recent Seq6 solution time and increasing participating CRRAHs.</a:t>
            </a:r>
          </a:p>
          <a:p>
            <a:pPr lvl="1">
              <a:spcBef>
                <a:spcPts val="0"/>
              </a:spcBef>
            </a:pPr>
            <a:endParaRPr lang="en-US" sz="1400" dirty="0">
              <a:effectLst/>
              <a:ea typeface="Calibri" panose="020F0502020204030204" pitchFamily="34" charset="0"/>
            </a:endParaRP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739A3-F250-95D8-E8EE-6841E4F67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7C6233-40D6-2BFE-4950-EC2101B7F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865" y="3819271"/>
            <a:ext cx="4982270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712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Agenda</vt:lpstr>
      <vt:lpstr>Historical LTAS transactions and solution times</vt:lpstr>
      <vt:lpstr>Update to CRR auction limits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2025-04-10T21:03:59Z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