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300" r:id="rId8"/>
    <p:sldId id="310" r:id="rId9"/>
    <p:sldId id="312" r:id="rId10"/>
    <p:sldId id="313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8614" autoAdjust="0"/>
  </p:normalViewPr>
  <p:slideViewPr>
    <p:cSldViewPr showGuides="1">
      <p:cViewPr varScale="1">
        <p:scale>
          <a:sx n="87" d="100"/>
          <a:sy n="87" d="100"/>
        </p:scale>
        <p:origin x="190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offline while carrying ~563 MW</a:t>
            </a:r>
          </a:p>
          <a:p>
            <a:endParaRPr lang="en-US" baseline="0" dirty="0"/>
          </a:p>
          <a:p>
            <a:r>
              <a:rPr lang="en-US" baseline="0" dirty="0"/>
              <a:t>Starting Frequency: 60.006 Hz</a:t>
            </a:r>
          </a:p>
          <a:p>
            <a:r>
              <a:rPr lang="en-US" baseline="0" dirty="0"/>
              <a:t>Minimum Frequency: 59.931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4 minutes 54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Generator voltage issue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r>
              <a:rPr lang="en-US" baseline="0" dirty="0"/>
              <a:t>Contextual Information: A total of 313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C point is 59.931</a:t>
            </a:r>
          </a:p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9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offline while carrying ~ 793 MW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59.975 Hz</a:t>
            </a:r>
          </a:p>
          <a:p>
            <a:r>
              <a:rPr lang="en-US" baseline="0" dirty="0"/>
              <a:t>Minimum Frequency: 59.902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6 minutes 52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Air pre heater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No Selection Reason: Frequency is outside low deadband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Contextual Information: A total of 247MW of regulation Up was deployed during the event.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7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unit tripped for loss of ~567 MW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60.015 Hz</a:t>
            </a:r>
          </a:p>
          <a:p>
            <a:r>
              <a:rPr lang="en-US" baseline="0" dirty="0"/>
              <a:t>Minimum Frequency: 59.941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4 minutes 43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An electric hydraulic control leak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5B6770"/>
              </a:solidFill>
              <a:effectLst/>
              <a:latin typeface="Trade Gothic Pro Light"/>
            </a:endParaRPr>
          </a:p>
          <a:p>
            <a:r>
              <a:rPr lang="en-US" baseline="0" dirty="0"/>
              <a:t>Reason for no selection: The C point is 59.941</a:t>
            </a:r>
          </a:p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93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unit tripped for loss of ~777 MW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60.014 Hz</a:t>
            </a:r>
          </a:p>
          <a:p>
            <a:r>
              <a:rPr lang="en-US" baseline="0" dirty="0"/>
              <a:t>Minimum Frequency: 59.917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3 minutes 17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Unknown at this time</a:t>
            </a: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0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</a:rPr>
              <a:t>ERCOT Frequency Events</a:t>
            </a:r>
          </a:p>
          <a:p>
            <a:r>
              <a:rPr lang="en-US" b="1" dirty="0">
                <a:solidFill>
                  <a:srgbClr val="5B6770"/>
                </a:solidFill>
              </a:rPr>
              <a:t>March 2025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</a:t>
            </a:r>
          </a:p>
          <a:p>
            <a:r>
              <a:rPr lang="en-US" dirty="0">
                <a:solidFill>
                  <a:srgbClr val="5B6770"/>
                </a:solidFill>
              </a:rPr>
              <a:t>Operations Planning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PDCWG </a:t>
            </a:r>
            <a:r>
              <a:rPr lang="en-US">
                <a:solidFill>
                  <a:srgbClr val="5B6770"/>
                </a:solidFill>
              </a:rPr>
              <a:t>| Apr </a:t>
            </a:r>
            <a:r>
              <a:rPr lang="en-US" dirty="0">
                <a:solidFill>
                  <a:srgbClr val="5B6770"/>
                </a:solidFill>
              </a:rPr>
              <a:t>16, 2025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3/1/2025 16:24:56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E285CA-C1A0-BEB6-413D-11DC9A83A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915668"/>
            <a:ext cx="8229600" cy="279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3/5/2025 4:31:20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D6C236-4E05-254E-C3A9-7B4B54AFE1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974" y="1975841"/>
            <a:ext cx="8597851" cy="290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0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3/17/2025 00:06:50 (Non-FME)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6AA370-529A-6D14-4FDA-269BD34656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430" y="1956568"/>
            <a:ext cx="8765540" cy="300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15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3/18/2025 22:22:33 (FME)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6AA370-529A-6D14-4FDA-269BD34656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0191" y="1971835"/>
            <a:ext cx="8736018" cy="297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98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7776696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46104</TotalTime>
  <Words>301</Words>
  <Application>Microsoft Office PowerPoint</Application>
  <PresentationFormat>On-screen Show (4:3)</PresentationFormat>
  <Paragraphs>62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Trade Gothic Pro Light</vt:lpstr>
      <vt:lpstr>1_Custom Design</vt:lpstr>
      <vt:lpstr>Office Theme</vt:lpstr>
      <vt:lpstr>Custom Design</vt:lpstr>
      <vt:lpstr>PowerPoint Presentation</vt:lpstr>
      <vt:lpstr>3/1/2025 16:24:56 (Non-FME) </vt:lpstr>
      <vt:lpstr>3/5/2025 4:31:20 (Non-FME) </vt:lpstr>
      <vt:lpstr>3/17/2025 00:06:50 (Non-FME)  </vt:lpstr>
      <vt:lpstr>3/18/2025 22:22:33 (FME) 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Lara, Marissa</cp:lastModifiedBy>
  <cp:revision>784</cp:revision>
  <cp:lastPrinted>2016-01-21T20:53:15Z</cp:lastPrinted>
  <dcterms:created xsi:type="dcterms:W3CDTF">2016-01-21T15:20:31Z</dcterms:created>
  <dcterms:modified xsi:type="dcterms:W3CDTF">2025-04-10T19:44:28Z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2024-03-18T21:24:07Z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4127d4af-8dd8-4877-a4f5-cbcc996acc3f</vt:lpwstr>
  </property>
  <property fmtid="{D5CDD505-2E9C-101B-9397-08002B2CF9AE}" pid="9" name="MSIP_Label_7084cbda-52b8-46fb-a7b7-cb5bd465ed85_ContentBits">
    <vt:lpwstr>0</vt:lpwstr>
  </property>
</Properties>
</file>