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7"/>
  </p:notesMasterIdLst>
  <p:handoutMasterIdLst>
    <p:handoutMasterId r:id="rId8"/>
  </p:handoutMasterIdLst>
  <p:sldIdLst>
    <p:sldId id="268" r:id="rId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45" d="100"/>
          <a:sy n="145" d="100"/>
        </p:scale>
        <p:origin x="114" y="23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4A5559-8B30-D401-0B98-AACE1929AF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4D9EF10-8982-31A3-9E45-814BA7674E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572B5D8-EE63-1DB9-EC21-B87075B673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1C0855-0DF8-0A4A-0871-4BE2768554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688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3AB43D-CB00-AA6E-B075-E55AC20B8F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D9E93-9471-04B4-D010-59A766573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5344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Revision Request Summary for 4/23/25 TAC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679DCF-CB3F-0D75-DDDB-2E67B9CB22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</a:t>
            </a:fld>
            <a:endParaRPr lang="en-US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AA59BB84-AF10-EFE7-2257-7DEB45D6B1D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7002655"/>
              </p:ext>
            </p:extLst>
          </p:nvPr>
        </p:nvGraphicFramePr>
        <p:xfrm>
          <a:off x="152399" y="990600"/>
          <a:ext cx="8839201" cy="42398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87236">
                  <a:extLst>
                    <a:ext uri="{9D8B030D-6E8A-4147-A177-3AD203B41FA5}">
                      <a16:colId xmlns:a16="http://schemas.microsoft.com/office/drawing/2014/main" val="434194822"/>
                    </a:ext>
                  </a:extLst>
                </a:gridCol>
                <a:gridCol w="786114">
                  <a:extLst>
                    <a:ext uri="{9D8B030D-6E8A-4147-A177-3AD203B41FA5}">
                      <a16:colId xmlns:a16="http://schemas.microsoft.com/office/drawing/2014/main" val="2242667561"/>
                    </a:ext>
                  </a:extLst>
                </a:gridCol>
                <a:gridCol w="898450">
                  <a:extLst>
                    <a:ext uri="{9D8B030D-6E8A-4147-A177-3AD203B41FA5}">
                      <a16:colId xmlns:a16="http://schemas.microsoft.com/office/drawing/2014/main" val="637760182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1882817617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3229123990"/>
                    </a:ext>
                  </a:extLst>
                </a:gridCol>
                <a:gridCol w="1524001">
                  <a:extLst>
                    <a:ext uri="{9D8B030D-6E8A-4147-A177-3AD203B41FA5}">
                      <a16:colId xmlns:a16="http://schemas.microsoft.com/office/drawing/2014/main" val="3995014014"/>
                    </a:ext>
                  </a:extLst>
                </a:gridCol>
              </a:tblGrid>
              <a:tr h="33932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Revision Request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Reason for Revision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Impacts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ERCOT Opinion/ERCOT Market Impact Statement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CFSG Review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IMM Opinion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3681" marR="13681" marT="0" marB="0"/>
                </a:tc>
                <a:extLst>
                  <a:ext uri="{0D108BD9-81ED-4DB2-BD59-A6C34878D82A}">
                    <a16:rowId xmlns:a16="http://schemas.microsoft.com/office/drawing/2014/main" val="3231117385"/>
                  </a:ext>
                </a:extLst>
              </a:tr>
              <a:tr h="83620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NPRR1229, Real-Time Constraint Management Plan Cost Recovery Payment</a:t>
                      </a: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General system and/or process improvement(s)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Between $100K - $200K</a:t>
                      </a: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ERCOT has no opinion on NPRR1229 - NPRR1229 is primarily focused on a cost allocation issue; and determines the entities responsible for bearing the costs due to Generation Resources tripping Off-Line if the trip is attributable to a CMP. NPRR1229 does not impact reliability or market design outcomes.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ERCOT Staff has reviewed NPRR1229 and believes the market impact for NPRR1229 enables a QSE to submit a Settlement dispute seeking to recover costs attributable to a CMP under certain conditions that were previously not allowed.</a:t>
                      </a: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Pending</a:t>
                      </a: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IMM has no opinion on NPRR1229.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13681" marR="13681" marT="0" marB="0"/>
                </a:tc>
                <a:extLst>
                  <a:ext uri="{0D108BD9-81ED-4DB2-BD59-A6C34878D82A}">
                    <a16:rowId xmlns:a16="http://schemas.microsoft.com/office/drawing/2014/main" val="2518775289"/>
                  </a:ext>
                </a:extLst>
              </a:tr>
              <a:tr h="78741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NPRR1271, Revision to User Security Administrator and Digital Certificates Opt-out Eligibility</a:t>
                      </a: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General system and/or process improvement(s)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 impact</a:t>
                      </a: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ERCOT supports approval of NPRR1271. 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ERCOT Staff has reviewed Nodal Protocol Revision Request (NPRR) 1271 and believes that it provides process improvements by allowing Comision Federal de </a:t>
                      </a:r>
                      <a:r>
                        <a:rPr lang="en-US" sz="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Electricidad</a:t>
                      </a: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(CFE) to opt out of the requirement to designate a User Security Administrator (USA) and receive Digital Certificates.</a:t>
                      </a: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Pending</a:t>
                      </a: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IMM has no opinion on NPRR1271.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3681" marR="13681" marT="0" marB="0"/>
                </a:tc>
                <a:extLst>
                  <a:ext uri="{0D108BD9-81ED-4DB2-BD59-A6C34878D82A}">
                    <a16:rowId xmlns:a16="http://schemas.microsoft.com/office/drawing/2014/main" val="3766584417"/>
                  </a:ext>
                </a:extLst>
              </a:tr>
              <a:tr h="78741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SCR830,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Expose Limited API Endpoints Using Machine-to-Machine Authentication </a:t>
                      </a: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General system and/or process improvement(s)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Between $100K - $200K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ERCOT supports approval of SCR830.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ERCOT Staff has reviewed SCR830 and believes </a:t>
                      </a:r>
                      <a:r>
                        <a:rPr lang="en-US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it has </a:t>
                      </a: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 positive market impact as it improves data quality by reducing the number of data errors and discrepancies between Market Participant-internal work management system and the Resource Integration and Ongoing Operations (RIOO) system.</a:t>
                      </a: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Not applicable</a:t>
                      </a: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IMM has no opinion on SCR830.</a:t>
                      </a:r>
                    </a:p>
                  </a:txBody>
                  <a:tcPr marL="13681" marR="13681" marT="0" marB="0"/>
                </a:tc>
                <a:extLst>
                  <a:ext uri="{0D108BD9-81ED-4DB2-BD59-A6C34878D82A}">
                    <a16:rowId xmlns:a16="http://schemas.microsoft.com/office/drawing/2014/main" val="1666525996"/>
                  </a:ext>
                </a:extLst>
              </a:tr>
              <a:tr h="78741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NOGRR264, Related to NPRR1235, Dispatchable Reliability Reserve Service as a Stand-Alone Ancillary Service</a:t>
                      </a: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Regulatory Requirements</a:t>
                      </a: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 impact (impacts captured by NPRR1235)</a:t>
                      </a: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Awaiting NPRR1235</a:t>
                      </a: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Not applicable</a:t>
                      </a: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Awaiting NPRR1235</a:t>
                      </a:r>
                    </a:p>
                  </a:txBody>
                  <a:tcPr marL="13681" marR="13681" marT="0" marB="0"/>
                </a:tc>
                <a:extLst>
                  <a:ext uri="{0D108BD9-81ED-4DB2-BD59-A6C34878D82A}">
                    <a16:rowId xmlns:a16="http://schemas.microsoft.com/office/drawing/2014/main" val="26596408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1827681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schemas.microsoft.com/office/2006/metadata/properties"/>
    <ds:schemaRef ds:uri="http://schemas.microsoft.com/office/2006/documentManagement/types"/>
    <ds:schemaRef ds:uri="http://purl.org/dc/elements/1.1/"/>
    <ds:schemaRef ds:uri="c34af464-7aa1-4edd-9be4-83dffc1cb926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9231</TotalTime>
  <Words>348</Words>
  <Application>Microsoft Office PowerPoint</Application>
  <PresentationFormat>On-screen Show (4:3)</PresentationFormat>
  <Paragraphs>40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1_Custom Design</vt:lpstr>
      <vt:lpstr>Office Theme</vt:lpstr>
      <vt:lpstr>Revision Request Summary for 4/23/25 TAC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Boren, Ann</cp:lastModifiedBy>
  <cp:revision>105</cp:revision>
  <cp:lastPrinted>2016-01-21T20:53:15Z</cp:lastPrinted>
  <dcterms:created xsi:type="dcterms:W3CDTF">2016-01-21T15:20:31Z</dcterms:created>
  <dcterms:modified xsi:type="dcterms:W3CDTF">2025-04-16T18:39:53Z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2024-01-17T17:25:16Z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81f786fd-7dcb-4e5a-9052-c0e01a5e7181</vt:lpwstr>
  </property>
  <property fmtid="{D5CDD505-2E9C-101B-9397-08002B2CF9AE}" pid="9" name="MSIP_Label_7084cbda-52b8-46fb-a7b7-cb5bd465ed85_ContentBits">
    <vt:lpwstr>0</vt:lpwstr>
  </property>
</Properties>
</file>