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3"/>
  </p:notesMasterIdLst>
  <p:handoutMasterIdLst>
    <p:handoutMasterId r:id="rId14"/>
  </p:handoutMasterIdLst>
  <p:sldIdLst>
    <p:sldId id="260" r:id="rId6"/>
    <p:sldId id="328" r:id="rId7"/>
    <p:sldId id="333" r:id="rId8"/>
    <p:sldId id="337" r:id="rId9"/>
    <p:sldId id="335" r:id="rId10"/>
    <p:sldId id="336" r:id="rId11"/>
    <p:sldId id="318" r:id="rId12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E3BF73-3D50-4807-985C-12766A1FEE44}" v="2" dt="2025-04-14T18:47:48.3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89329" autoAdjust="0"/>
  </p:normalViewPr>
  <p:slideViewPr>
    <p:cSldViewPr snapToGrid="0" snapToObjects="1">
      <p:cViewPr varScale="1">
        <p:scale>
          <a:sx n="66" d="100"/>
          <a:sy n="66" d="100"/>
        </p:scale>
        <p:origin x="1608" y="27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, Katie" userId="3620f8dc-0feb-404a-830b-2bf5ef6469a8" providerId="ADAL" clId="{5EE3BF73-3D50-4807-985C-12766A1FEE44}"/>
    <pc:docChg chg="custSel addSld modSld">
      <pc:chgData name="Rich, Katie" userId="3620f8dc-0feb-404a-830b-2bf5ef6469a8" providerId="ADAL" clId="{5EE3BF73-3D50-4807-985C-12766A1FEE44}" dt="2025-04-16T18:31:48.736" v="962" actId="20577"/>
      <pc:docMkLst>
        <pc:docMk/>
      </pc:docMkLst>
      <pc:sldChg chg="modSp mod">
        <pc:chgData name="Rich, Katie" userId="3620f8dc-0feb-404a-830b-2bf5ef6469a8" providerId="ADAL" clId="{5EE3BF73-3D50-4807-985C-12766A1FEE44}" dt="2025-04-14T14:47:34.997" v="7" actId="20577"/>
        <pc:sldMkLst>
          <pc:docMk/>
          <pc:sldMk cId="0" sldId="260"/>
        </pc:sldMkLst>
        <pc:spChg chg="mod">
          <ac:chgData name="Rich, Katie" userId="3620f8dc-0feb-404a-830b-2bf5ef6469a8" providerId="ADAL" clId="{5EE3BF73-3D50-4807-985C-12766A1FEE44}" dt="2025-04-14T14:47:34.997" v="7" actId="20577"/>
          <ac:spMkLst>
            <pc:docMk/>
            <pc:sldMk cId="0" sldId="260"/>
            <ac:spMk id="28676" creationId="{00000000-0000-0000-0000-000000000000}"/>
          </ac:spMkLst>
        </pc:spChg>
      </pc:sldChg>
      <pc:sldChg chg="modSp mod">
        <pc:chgData name="Rich, Katie" userId="3620f8dc-0feb-404a-830b-2bf5ef6469a8" providerId="ADAL" clId="{5EE3BF73-3D50-4807-985C-12766A1FEE44}" dt="2025-04-16T18:31:48.736" v="962" actId="20577"/>
        <pc:sldMkLst>
          <pc:docMk/>
          <pc:sldMk cId="2277274887" sldId="318"/>
        </pc:sldMkLst>
        <pc:spChg chg="mod">
          <ac:chgData name="Rich, Katie" userId="3620f8dc-0feb-404a-830b-2bf5ef6469a8" providerId="ADAL" clId="{5EE3BF73-3D50-4807-985C-12766A1FEE44}" dt="2025-04-16T18:31:48.736" v="962" actId="20577"/>
          <ac:spMkLst>
            <pc:docMk/>
            <pc:sldMk cId="2277274887" sldId="318"/>
            <ac:spMk id="3" creationId="{00000000-0000-0000-0000-000000000000}"/>
          </ac:spMkLst>
        </pc:spChg>
      </pc:sldChg>
      <pc:sldChg chg="modSp mod">
        <pc:chgData name="Rich, Katie" userId="3620f8dc-0feb-404a-830b-2bf5ef6469a8" providerId="ADAL" clId="{5EE3BF73-3D50-4807-985C-12766A1FEE44}" dt="2025-04-16T18:29:48.227" v="935" actId="255"/>
        <pc:sldMkLst>
          <pc:docMk/>
          <pc:sldMk cId="2028478618" sldId="328"/>
        </pc:sldMkLst>
        <pc:spChg chg="mod">
          <ac:chgData name="Rich, Katie" userId="3620f8dc-0feb-404a-830b-2bf5ef6469a8" providerId="ADAL" clId="{5EE3BF73-3D50-4807-985C-12766A1FEE44}" dt="2025-04-16T18:29:48.227" v="935" actId="255"/>
          <ac:spMkLst>
            <pc:docMk/>
            <pc:sldMk cId="2028478618" sldId="328"/>
            <ac:spMk id="3" creationId="{C3B03471-DE7D-004E-AF85-3211305271CA}"/>
          </ac:spMkLst>
        </pc:spChg>
      </pc:sldChg>
      <pc:sldChg chg="modSp mod">
        <pc:chgData name="Rich, Katie" userId="3620f8dc-0feb-404a-830b-2bf5ef6469a8" providerId="ADAL" clId="{5EE3BF73-3D50-4807-985C-12766A1FEE44}" dt="2025-04-16T18:31:09.126" v="959" actId="20577"/>
        <pc:sldMkLst>
          <pc:docMk/>
          <pc:sldMk cId="3936082161" sldId="333"/>
        </pc:sldMkLst>
        <pc:spChg chg="mod">
          <ac:chgData name="Rich, Katie" userId="3620f8dc-0feb-404a-830b-2bf5ef6469a8" providerId="ADAL" clId="{5EE3BF73-3D50-4807-985C-12766A1FEE44}" dt="2025-04-16T18:31:09.126" v="959" actId="20577"/>
          <ac:spMkLst>
            <pc:docMk/>
            <pc:sldMk cId="3936082161" sldId="333"/>
            <ac:spMk id="3" creationId="{A80F4D18-6F17-4CCF-B6DB-289C91F80558}"/>
          </ac:spMkLst>
        </pc:spChg>
      </pc:sldChg>
      <pc:sldChg chg="modSp mod">
        <pc:chgData name="Rich, Katie" userId="3620f8dc-0feb-404a-830b-2bf5ef6469a8" providerId="ADAL" clId="{5EE3BF73-3D50-4807-985C-12766A1FEE44}" dt="2025-04-14T18:47:45.254" v="754" actId="20578"/>
        <pc:sldMkLst>
          <pc:docMk/>
          <pc:sldMk cId="291680222" sldId="335"/>
        </pc:sldMkLst>
        <pc:spChg chg="mod">
          <ac:chgData name="Rich, Katie" userId="3620f8dc-0feb-404a-830b-2bf5ef6469a8" providerId="ADAL" clId="{5EE3BF73-3D50-4807-985C-12766A1FEE44}" dt="2025-04-14T18:47:45.254" v="754" actId="20578"/>
          <ac:spMkLst>
            <pc:docMk/>
            <pc:sldMk cId="291680222" sldId="335"/>
            <ac:spMk id="3" creationId="{23572976-D2BF-476C-BBB1-5FDCC523A812}"/>
          </ac:spMkLst>
        </pc:spChg>
      </pc:sldChg>
      <pc:sldChg chg="addSp modSp new mod">
        <pc:chgData name="Rich, Katie" userId="3620f8dc-0feb-404a-830b-2bf5ef6469a8" providerId="ADAL" clId="{5EE3BF73-3D50-4807-985C-12766A1FEE44}" dt="2025-04-14T19:11:23.688" v="926" actId="1076"/>
        <pc:sldMkLst>
          <pc:docMk/>
          <pc:sldMk cId="1775251199" sldId="337"/>
        </pc:sldMkLst>
        <pc:spChg chg="mod">
          <ac:chgData name="Rich, Katie" userId="3620f8dc-0feb-404a-830b-2bf5ef6469a8" providerId="ADAL" clId="{5EE3BF73-3D50-4807-985C-12766A1FEE44}" dt="2025-04-14T19:09:39.470" v="789" actId="20577"/>
          <ac:spMkLst>
            <pc:docMk/>
            <pc:sldMk cId="1775251199" sldId="337"/>
            <ac:spMk id="2" creationId="{5667BA3F-EC91-4F03-CA6B-DD462450C871}"/>
          </ac:spMkLst>
        </pc:spChg>
        <pc:spChg chg="mod">
          <ac:chgData name="Rich, Katie" userId="3620f8dc-0feb-404a-830b-2bf5ef6469a8" providerId="ADAL" clId="{5EE3BF73-3D50-4807-985C-12766A1FEE44}" dt="2025-04-14T19:11:07.979" v="921" actId="20577"/>
          <ac:spMkLst>
            <pc:docMk/>
            <pc:sldMk cId="1775251199" sldId="337"/>
            <ac:spMk id="3" creationId="{456C75B1-2368-A651-E077-3260DF8D5C21}"/>
          </ac:spMkLst>
        </pc:spChg>
        <pc:picChg chg="add mod">
          <ac:chgData name="Rich, Katie" userId="3620f8dc-0feb-404a-830b-2bf5ef6469a8" providerId="ADAL" clId="{5EE3BF73-3D50-4807-985C-12766A1FEE44}" dt="2025-04-14T19:11:23.688" v="926" actId="1076"/>
          <ac:picMkLst>
            <pc:docMk/>
            <pc:sldMk cId="1775251199" sldId="337"/>
            <ac:picMk id="6" creationId="{45112423-DA5F-8374-BF46-B73F4BD824E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4/16/2025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4/16/2025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7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36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>
              <a:highlight>
                <a:srgbClr val="FFFF0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3703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339726"/>
            <a:chOff x="787400" y="1852613"/>
            <a:chExt cx="7543800" cy="234131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06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April 23, 2025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marR="0" lvl="0" indent="-342900" hangingPunct="0">
              <a:buFont typeface="Symbol" panose="05050102010706020507" pitchFamily="18" charset="2"/>
              <a:buChar char=""/>
            </a:pP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ROS Strategic Objectives</a:t>
            </a:r>
          </a:p>
          <a:p>
            <a:pPr marL="663575" lvl="1" indent="-342900">
              <a:buFont typeface="Symbol" panose="05050102010706020507" pitchFamily="18" charset="2"/>
              <a:buChar char=""/>
            </a:pPr>
            <a:r>
              <a:rPr lang="en-US" sz="2800" b="1" dirty="0">
                <a:solidFill>
                  <a:srgbClr val="2D3338"/>
                </a:solidFill>
                <a:latin typeface="Times New Roman" panose="02020603050405020304" pitchFamily="18" charset="0"/>
              </a:rPr>
              <a:t>Need to make desktop edits to recognize that the strategic objectives will not be revised annually</a:t>
            </a:r>
          </a:p>
          <a:p>
            <a:pPr marL="663575" lvl="1" indent="-342900">
              <a:buFont typeface="Symbol" panose="05050102010706020507" pitchFamily="18" charset="2"/>
              <a:buChar char=""/>
            </a:pPr>
            <a:r>
              <a:rPr lang="en-US" sz="2800" b="1" dirty="0">
                <a:solidFill>
                  <a:srgbClr val="2D3338"/>
                </a:solidFill>
                <a:latin typeface="Times New Roman" panose="02020603050405020304" pitchFamily="18" charset="0"/>
              </a:rPr>
              <a:t>Redlines have been posted to the meeting page for your approval</a:t>
            </a:r>
          </a:p>
          <a:p>
            <a:pPr marL="938212" lvl="2" indent="-342900">
              <a:buFont typeface="Symbol" panose="05050102010706020507" pitchFamily="18" charset="2"/>
              <a:buChar char=""/>
            </a:pPr>
            <a:endParaRPr lang="en-US" sz="1400" b="1" dirty="0">
              <a:solidFill>
                <a:srgbClr val="2D3338"/>
              </a:solidFill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NOGRR 275, </a:t>
            </a:r>
            <a:r>
              <a:rPr lang="en-US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Eliminate Scheduling Center Requirements for QSEs That Are Not WAN Participants - Approved as revised by ROS</a:t>
            </a:r>
          </a:p>
          <a:p>
            <a:pPr lvl="1"/>
            <a:r>
              <a:rPr lang="en-US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 1272, Voltage Support at Private Use Networks - Tabled and referred to PLWG and VPWG (both have already had a couple of discussions)</a:t>
            </a:r>
          </a:p>
          <a:p>
            <a:pPr lvl="1"/>
            <a:r>
              <a:rPr lang="en-US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 1274, RPG Estimated Capital Cost Thresholds of Proposed Transmission Projects - Tabled and referred to PLWG</a:t>
            </a:r>
          </a:p>
          <a:p>
            <a:pPr lvl="1"/>
            <a:r>
              <a:rPr lang="en-US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IBRWG Scope - Approved as revised by ROS</a:t>
            </a: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7BA3F-EC91-4F03-CA6B-DD462450C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Action Item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C75B1-2368-A651-E077-3260DF8D5C21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With ROS’s approval of NPRR 1238, the following Open Action Item is likely resolved: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434D6E-CBF6-6E8E-15D0-34D9896BD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112423-DA5F-8374-BF46-B73F4BD82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303" y="2627454"/>
            <a:ext cx="7771049" cy="336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251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marR="0"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NPRR1070, Planning Criteria for GTC Exit Solutions (OWG, PLWG)</a:t>
            </a:r>
          </a:p>
          <a:p>
            <a:pPr marR="0"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 1265, Unregistered Distributed Generator (NDSWG)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 1272, Voltage Support at Private Use Networks (PLWG and VPWG)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 1274, RPG Estimated Capital Cost Thresholds of Proposed Transmission Projects (PLWG)</a:t>
            </a:r>
          </a:p>
          <a:p>
            <a:pPr marR="0"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NOGRR 265, Related to NPRR 1238, Voluntary Registration of Loads with Curtailable Load Capabilities (OWG)</a:t>
            </a:r>
          </a:p>
          <a:p>
            <a:pPr marR="0"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NOGRR 272, Advanced Grid Support Requirements for Inverter-Based ESRs (ROS and DWG)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80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DAAC8-CE2C-8D12-9029-B5F9CE429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Revision Requests under ROS 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8FE7A-0B84-57F4-0E31-B519DF9F0B8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PGRR073, Related to NPRR956, Designation of Providers of Transmission Additions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PGRR120, SSO Prevention for Generator Interconnection (PLWG and DWG)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 121, Related to NOGRR272, Advanced Grid Support Requirements for Inverter-Based ESRs (ROS and DWG)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 122, Reliability Performance Criteria for Loss of Load (DWG and PLWG)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22FB8C-F3BB-53D1-3479-730BE88C1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108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May 1 In- Person/</a:t>
            </a:r>
            <a:r>
              <a:rPr lang="en-US" sz="23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WebEx</a:t>
            </a:r>
            <a:endParaRPr lang="en-US" sz="23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None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68213</TotalTime>
  <Words>324</Words>
  <Application>Microsoft Office PowerPoint</Application>
  <PresentationFormat>On-screen Show (4:3)</PresentationFormat>
  <Paragraphs>38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Arial</vt:lpstr>
      <vt:lpstr>Calibri</vt:lpstr>
      <vt:lpstr>Roboto</vt:lpstr>
      <vt:lpstr>Symbol</vt:lpstr>
      <vt:lpstr>Times New Roman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Open Action Item</vt:lpstr>
      <vt:lpstr>Revision Requests under ROS Review</vt:lpstr>
      <vt:lpstr>Revision Requests under ROS Review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Luminant</cp:lastModifiedBy>
  <cp:revision>1232</cp:revision>
  <cp:lastPrinted>2017-05-22T18:26:12Z</cp:lastPrinted>
  <dcterms:created xsi:type="dcterms:W3CDTF">2010-04-12T23:12:02Z</dcterms:created>
  <dcterms:modified xsi:type="dcterms:W3CDTF">2025-04-16T18:31:55Z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  <property fmtid="{D5CDD505-2E9C-101B-9397-08002B2CF9AE}" pid="11" name="MSIP_Label_00b5fe95-8f20-4bf1-a4bc-7cba4c4dcd39_Enabled">
    <vt:lpwstr>true</vt:lpwstr>
  </property>
  <property fmtid="{D5CDD505-2E9C-101B-9397-08002B2CF9AE}" pid="12" name="MSIP_Label_00b5fe95-8f20-4bf1-a4bc-7cba4c4dcd39_SetDate">
    <vt:lpwstr>2024-01-17T15:56:03Z</vt:lpwstr>
  </property>
  <property fmtid="{D5CDD505-2E9C-101B-9397-08002B2CF9AE}" pid="13" name="MSIP_Label_00b5fe95-8f20-4bf1-a4bc-7cba4c4dcd39_Method">
    <vt:lpwstr>Standard</vt:lpwstr>
  </property>
  <property fmtid="{D5CDD505-2E9C-101B-9397-08002B2CF9AE}" pid="14" name="MSIP_Label_00b5fe95-8f20-4bf1-a4bc-7cba4c4dcd39_Name">
    <vt:lpwstr>Internal access</vt:lpwstr>
  </property>
  <property fmtid="{D5CDD505-2E9C-101B-9397-08002B2CF9AE}" pid="15" name="MSIP_Label_00b5fe95-8f20-4bf1-a4bc-7cba4c4dcd39_SiteId">
    <vt:lpwstr>34c5e68e-b374-47fe-91da-0e3d638792fb</vt:lpwstr>
  </property>
  <property fmtid="{D5CDD505-2E9C-101B-9397-08002B2CF9AE}" pid="16" name="MSIP_Label_00b5fe95-8f20-4bf1-a4bc-7cba4c4dcd39_ActionId">
    <vt:lpwstr>c32bc3bf-1937-48a4-88d2-ff1b1c246aa0</vt:lpwstr>
  </property>
  <property fmtid="{D5CDD505-2E9C-101B-9397-08002B2CF9AE}" pid="17" name="MSIP_Label_00b5fe95-8f20-4bf1-a4bc-7cba4c4dcd39_ContentBits">
    <vt:lpwstr>0</vt:lpwstr>
  </property>
</Properties>
</file>